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46"/>
  </p:notesMasterIdLst>
  <p:sldIdLst>
    <p:sldId id="257" r:id="rId4"/>
    <p:sldId id="259" r:id="rId5"/>
    <p:sldId id="260" r:id="rId6"/>
    <p:sldId id="261" r:id="rId7"/>
    <p:sldId id="262" r:id="rId8"/>
    <p:sldId id="263" r:id="rId9"/>
    <p:sldId id="264" r:id="rId10"/>
    <p:sldId id="1080" r:id="rId11"/>
    <p:sldId id="304" r:id="rId12"/>
    <p:sldId id="305" r:id="rId13"/>
    <p:sldId id="306" r:id="rId14"/>
    <p:sldId id="307" r:id="rId15"/>
    <p:sldId id="308" r:id="rId16"/>
    <p:sldId id="309" r:id="rId17"/>
    <p:sldId id="310" r:id="rId18"/>
    <p:sldId id="312" r:id="rId19"/>
    <p:sldId id="313" r:id="rId20"/>
    <p:sldId id="314" r:id="rId21"/>
    <p:sldId id="315" r:id="rId22"/>
    <p:sldId id="316" r:id="rId23"/>
    <p:sldId id="317" r:id="rId24"/>
    <p:sldId id="318" r:id="rId25"/>
    <p:sldId id="319" r:id="rId26"/>
    <p:sldId id="1029" r:id="rId27"/>
    <p:sldId id="1030" r:id="rId28"/>
    <p:sldId id="1031" r:id="rId29"/>
    <p:sldId id="1032" r:id="rId30"/>
    <p:sldId id="320" r:id="rId31"/>
    <p:sldId id="498" r:id="rId32"/>
    <p:sldId id="321" r:id="rId33"/>
    <p:sldId id="322" r:id="rId34"/>
    <p:sldId id="323" r:id="rId35"/>
    <p:sldId id="324" r:id="rId36"/>
    <p:sldId id="325" r:id="rId37"/>
    <p:sldId id="282" r:id="rId38"/>
    <p:sldId id="500" r:id="rId39"/>
    <p:sldId id="477" r:id="rId40"/>
    <p:sldId id="504" r:id="rId41"/>
    <p:sldId id="505" r:id="rId42"/>
    <p:sldId id="506" r:id="rId43"/>
    <p:sldId id="507" r:id="rId44"/>
    <p:sldId id="499" r:id="rId45"/>
    <p:sldId id="283" r:id="rId46"/>
    <p:sldId id="284" r:id="rId47"/>
    <p:sldId id="285" r:id="rId48"/>
    <p:sldId id="286" r:id="rId49"/>
    <p:sldId id="287" r:id="rId50"/>
    <p:sldId id="288" r:id="rId51"/>
    <p:sldId id="289" r:id="rId52"/>
    <p:sldId id="290" r:id="rId53"/>
    <p:sldId id="291" r:id="rId54"/>
    <p:sldId id="292" r:id="rId55"/>
    <p:sldId id="293" r:id="rId56"/>
    <p:sldId id="294" r:id="rId57"/>
    <p:sldId id="295" r:id="rId58"/>
    <p:sldId id="280" r:id="rId59"/>
    <p:sldId id="508" r:id="rId60"/>
    <p:sldId id="1033" r:id="rId61"/>
    <p:sldId id="443" r:id="rId62"/>
    <p:sldId id="1081" r:id="rId63"/>
    <p:sldId id="512" r:id="rId64"/>
    <p:sldId id="297" r:id="rId65"/>
    <p:sldId id="296" r:id="rId66"/>
    <p:sldId id="514" r:id="rId67"/>
    <p:sldId id="515" r:id="rId68"/>
    <p:sldId id="479" r:id="rId69"/>
    <p:sldId id="298" r:id="rId70"/>
    <p:sldId id="299" r:id="rId71"/>
    <p:sldId id="300" r:id="rId72"/>
    <p:sldId id="301" r:id="rId73"/>
    <p:sldId id="302" r:id="rId74"/>
    <p:sldId id="516" r:id="rId75"/>
    <p:sldId id="517" r:id="rId76"/>
    <p:sldId id="518" r:id="rId77"/>
    <p:sldId id="519" r:id="rId78"/>
    <p:sldId id="520" r:id="rId79"/>
    <p:sldId id="521" r:id="rId80"/>
    <p:sldId id="522" r:id="rId81"/>
    <p:sldId id="523" r:id="rId82"/>
    <p:sldId id="524" r:id="rId83"/>
    <p:sldId id="525" r:id="rId84"/>
    <p:sldId id="526" r:id="rId85"/>
    <p:sldId id="527" r:id="rId86"/>
    <p:sldId id="528" r:id="rId87"/>
    <p:sldId id="1082" r:id="rId88"/>
    <p:sldId id="480" r:id="rId89"/>
    <p:sldId id="1036" r:id="rId90"/>
    <p:sldId id="303" r:id="rId91"/>
    <p:sldId id="531" r:id="rId92"/>
    <p:sldId id="532" r:id="rId93"/>
    <p:sldId id="533" r:id="rId94"/>
    <p:sldId id="534" r:id="rId95"/>
    <p:sldId id="536" r:id="rId96"/>
    <p:sldId id="535" r:id="rId97"/>
    <p:sldId id="537" r:id="rId98"/>
    <p:sldId id="538" r:id="rId99"/>
    <p:sldId id="539" r:id="rId100"/>
    <p:sldId id="540" r:id="rId101"/>
    <p:sldId id="541" r:id="rId102"/>
    <p:sldId id="542" r:id="rId103"/>
    <p:sldId id="1037" r:id="rId104"/>
    <p:sldId id="543" r:id="rId105"/>
    <p:sldId id="1038" r:id="rId106"/>
    <p:sldId id="544" r:id="rId107"/>
    <p:sldId id="1039" r:id="rId108"/>
    <p:sldId id="545" r:id="rId109"/>
    <p:sldId id="1040" r:id="rId110"/>
    <p:sldId id="1041" r:id="rId111"/>
    <p:sldId id="546" r:id="rId112"/>
    <p:sldId id="1042" r:id="rId113"/>
    <p:sldId id="547" r:id="rId114"/>
    <p:sldId id="1043" r:id="rId115"/>
    <p:sldId id="1044" r:id="rId116"/>
    <p:sldId id="548" r:id="rId117"/>
    <p:sldId id="1045" r:id="rId118"/>
    <p:sldId id="1046" r:id="rId119"/>
    <p:sldId id="549" r:id="rId120"/>
    <p:sldId id="1047" r:id="rId121"/>
    <p:sldId id="550" r:id="rId122"/>
    <p:sldId id="551" r:id="rId123"/>
    <p:sldId id="552" r:id="rId124"/>
    <p:sldId id="483" r:id="rId125"/>
    <p:sldId id="1084" r:id="rId126"/>
    <p:sldId id="1085" r:id="rId127"/>
    <p:sldId id="554" r:id="rId128"/>
    <p:sldId id="555" r:id="rId129"/>
    <p:sldId id="556" r:id="rId130"/>
    <p:sldId id="553" r:id="rId131"/>
    <p:sldId id="557" r:id="rId132"/>
    <p:sldId id="558" r:id="rId133"/>
    <p:sldId id="559" r:id="rId134"/>
    <p:sldId id="560" r:id="rId135"/>
    <p:sldId id="561" r:id="rId136"/>
    <p:sldId id="562" r:id="rId137"/>
    <p:sldId id="563" r:id="rId138"/>
    <p:sldId id="564" r:id="rId139"/>
    <p:sldId id="565" r:id="rId140"/>
    <p:sldId id="566" r:id="rId141"/>
    <p:sldId id="567" r:id="rId142"/>
    <p:sldId id="569" r:id="rId143"/>
    <p:sldId id="568" r:id="rId144"/>
    <p:sldId id="570" r:id="rId145"/>
    <p:sldId id="571" r:id="rId146"/>
    <p:sldId id="572" r:id="rId147"/>
    <p:sldId id="573" r:id="rId148"/>
    <p:sldId id="574" r:id="rId149"/>
    <p:sldId id="575" r:id="rId150"/>
    <p:sldId id="576" r:id="rId151"/>
    <p:sldId id="577" r:id="rId152"/>
    <p:sldId id="578" r:id="rId153"/>
    <p:sldId id="579" r:id="rId154"/>
    <p:sldId id="580" r:id="rId155"/>
    <p:sldId id="581" r:id="rId156"/>
    <p:sldId id="582" r:id="rId157"/>
    <p:sldId id="583" r:id="rId158"/>
    <p:sldId id="584" r:id="rId159"/>
    <p:sldId id="585" r:id="rId160"/>
    <p:sldId id="586" r:id="rId161"/>
    <p:sldId id="587" r:id="rId162"/>
    <p:sldId id="588" r:id="rId163"/>
    <p:sldId id="589" r:id="rId164"/>
    <p:sldId id="590" r:id="rId165"/>
    <p:sldId id="591" r:id="rId166"/>
    <p:sldId id="592" r:id="rId167"/>
    <p:sldId id="857" r:id="rId168"/>
    <p:sldId id="858" r:id="rId169"/>
    <p:sldId id="859" r:id="rId170"/>
    <p:sldId id="860" r:id="rId171"/>
    <p:sldId id="832" r:id="rId172"/>
    <p:sldId id="861" r:id="rId173"/>
    <p:sldId id="862" r:id="rId174"/>
    <p:sldId id="863" r:id="rId175"/>
    <p:sldId id="864" r:id="rId176"/>
    <p:sldId id="865" r:id="rId177"/>
    <p:sldId id="866" r:id="rId178"/>
    <p:sldId id="867" r:id="rId179"/>
    <p:sldId id="868" r:id="rId180"/>
    <p:sldId id="869" r:id="rId181"/>
    <p:sldId id="870" r:id="rId182"/>
    <p:sldId id="1048" r:id="rId183"/>
    <p:sldId id="873" r:id="rId184"/>
    <p:sldId id="874" r:id="rId185"/>
    <p:sldId id="1050" r:id="rId186"/>
    <p:sldId id="1049" r:id="rId187"/>
    <p:sldId id="876" r:id="rId188"/>
    <p:sldId id="878" r:id="rId189"/>
    <p:sldId id="879" r:id="rId190"/>
    <p:sldId id="880" r:id="rId191"/>
    <p:sldId id="881" r:id="rId192"/>
    <p:sldId id="882" r:id="rId193"/>
    <p:sldId id="883" r:id="rId194"/>
    <p:sldId id="884" r:id="rId195"/>
    <p:sldId id="885" r:id="rId196"/>
    <p:sldId id="1051" r:id="rId197"/>
    <p:sldId id="887" r:id="rId198"/>
    <p:sldId id="888" r:id="rId199"/>
    <p:sldId id="889" r:id="rId200"/>
    <p:sldId id="890" r:id="rId201"/>
    <p:sldId id="891" r:id="rId202"/>
    <p:sldId id="1052" r:id="rId203"/>
    <p:sldId id="894" r:id="rId204"/>
    <p:sldId id="895" r:id="rId205"/>
    <p:sldId id="1053" r:id="rId206"/>
    <p:sldId id="897" r:id="rId207"/>
    <p:sldId id="898" r:id="rId208"/>
    <p:sldId id="899" r:id="rId209"/>
    <p:sldId id="1054" r:id="rId210"/>
    <p:sldId id="901" r:id="rId211"/>
    <p:sldId id="902" r:id="rId212"/>
    <p:sldId id="1055" r:id="rId213"/>
    <p:sldId id="904" r:id="rId214"/>
    <p:sldId id="905" r:id="rId215"/>
    <p:sldId id="906" r:id="rId216"/>
    <p:sldId id="907" r:id="rId217"/>
    <p:sldId id="908" r:id="rId218"/>
    <p:sldId id="909" r:id="rId219"/>
    <p:sldId id="1057" r:id="rId220"/>
    <p:sldId id="911" r:id="rId221"/>
    <p:sldId id="912" r:id="rId222"/>
    <p:sldId id="1058" r:id="rId223"/>
    <p:sldId id="914" r:id="rId224"/>
    <p:sldId id="915" r:id="rId225"/>
    <p:sldId id="916" r:id="rId226"/>
    <p:sldId id="917" r:id="rId227"/>
    <p:sldId id="918" r:id="rId228"/>
    <p:sldId id="919" r:id="rId229"/>
    <p:sldId id="920" r:id="rId230"/>
    <p:sldId id="921" r:id="rId231"/>
    <p:sldId id="922" r:id="rId232"/>
    <p:sldId id="923" r:id="rId233"/>
    <p:sldId id="924" r:id="rId234"/>
    <p:sldId id="1060" r:id="rId235"/>
    <p:sldId id="926" r:id="rId236"/>
    <p:sldId id="927" r:id="rId237"/>
    <p:sldId id="1059" r:id="rId238"/>
    <p:sldId id="929" r:id="rId239"/>
    <p:sldId id="930" r:id="rId240"/>
    <p:sldId id="931" r:id="rId241"/>
    <p:sldId id="932" r:id="rId242"/>
    <p:sldId id="934" r:id="rId243"/>
    <p:sldId id="935" r:id="rId244"/>
    <p:sldId id="936" r:id="rId245"/>
    <p:sldId id="938" r:id="rId246"/>
    <p:sldId id="937" r:id="rId247"/>
    <p:sldId id="939" r:id="rId248"/>
    <p:sldId id="940" r:id="rId249"/>
    <p:sldId id="941" r:id="rId250"/>
    <p:sldId id="942" r:id="rId251"/>
    <p:sldId id="1061" r:id="rId252"/>
    <p:sldId id="1062" r:id="rId253"/>
    <p:sldId id="944" r:id="rId254"/>
    <p:sldId id="945" r:id="rId255"/>
    <p:sldId id="946" r:id="rId256"/>
    <p:sldId id="484" r:id="rId257"/>
    <p:sldId id="947" r:id="rId258"/>
    <p:sldId id="948" r:id="rId259"/>
    <p:sldId id="949" r:id="rId260"/>
    <p:sldId id="950" r:id="rId261"/>
    <p:sldId id="951" r:id="rId262"/>
    <p:sldId id="952" r:id="rId263"/>
    <p:sldId id="953" r:id="rId264"/>
    <p:sldId id="954" r:id="rId265"/>
    <p:sldId id="955" r:id="rId266"/>
    <p:sldId id="956" r:id="rId267"/>
    <p:sldId id="957" r:id="rId268"/>
    <p:sldId id="959" r:id="rId269"/>
    <p:sldId id="1063" r:id="rId270"/>
    <p:sldId id="1064" r:id="rId271"/>
    <p:sldId id="1065" r:id="rId272"/>
    <p:sldId id="963" r:id="rId273"/>
    <p:sldId id="964" r:id="rId274"/>
    <p:sldId id="965" r:id="rId275"/>
    <p:sldId id="966" r:id="rId276"/>
    <p:sldId id="967" r:id="rId277"/>
    <p:sldId id="1066" r:id="rId278"/>
    <p:sldId id="1067" r:id="rId279"/>
    <p:sldId id="1068" r:id="rId280"/>
    <p:sldId id="971" r:id="rId281"/>
    <p:sldId id="972" r:id="rId282"/>
    <p:sldId id="973" r:id="rId283"/>
    <p:sldId id="974" r:id="rId284"/>
    <p:sldId id="975" r:id="rId285"/>
    <p:sldId id="976" r:id="rId286"/>
    <p:sldId id="1069" r:id="rId287"/>
    <p:sldId id="1070" r:id="rId288"/>
    <p:sldId id="979" r:id="rId289"/>
    <p:sldId id="980" r:id="rId290"/>
    <p:sldId id="981" r:id="rId291"/>
    <p:sldId id="933" r:id="rId292"/>
    <p:sldId id="982" r:id="rId293"/>
    <p:sldId id="1071" r:id="rId294"/>
    <p:sldId id="984" r:id="rId295"/>
    <p:sldId id="985" r:id="rId296"/>
    <p:sldId id="986" r:id="rId297"/>
    <p:sldId id="987" r:id="rId298"/>
    <p:sldId id="839" r:id="rId299"/>
    <p:sldId id="988" r:id="rId300"/>
    <p:sldId id="989" r:id="rId301"/>
    <p:sldId id="990" r:id="rId302"/>
    <p:sldId id="991" r:id="rId303"/>
    <p:sldId id="992" r:id="rId304"/>
    <p:sldId id="993" r:id="rId305"/>
    <p:sldId id="994" r:id="rId306"/>
    <p:sldId id="995" r:id="rId307"/>
    <p:sldId id="996" r:id="rId308"/>
    <p:sldId id="997" r:id="rId309"/>
    <p:sldId id="998" r:id="rId310"/>
    <p:sldId id="1072" r:id="rId311"/>
    <p:sldId id="1000" r:id="rId312"/>
    <p:sldId id="1001" r:id="rId313"/>
    <p:sldId id="1073" r:id="rId314"/>
    <p:sldId id="1003" r:id="rId315"/>
    <p:sldId id="1004" r:id="rId316"/>
    <p:sldId id="1077" r:id="rId317"/>
    <p:sldId id="1007" r:id="rId318"/>
    <p:sldId id="1008" r:id="rId319"/>
    <p:sldId id="1009" r:id="rId320"/>
    <p:sldId id="1005" r:id="rId321"/>
    <p:sldId id="1006" r:id="rId322"/>
    <p:sldId id="1083" r:id="rId323"/>
    <p:sldId id="1010" r:id="rId324"/>
    <p:sldId id="1011" r:id="rId325"/>
    <p:sldId id="1012" r:id="rId326"/>
    <p:sldId id="1013" r:id="rId327"/>
    <p:sldId id="1014" r:id="rId328"/>
    <p:sldId id="1015" r:id="rId329"/>
    <p:sldId id="1016" r:id="rId330"/>
    <p:sldId id="1018" r:id="rId331"/>
    <p:sldId id="1019" r:id="rId332"/>
    <p:sldId id="1074" r:id="rId333"/>
    <p:sldId id="1075" r:id="rId334"/>
    <p:sldId id="1076" r:id="rId335"/>
    <p:sldId id="1023" r:id="rId336"/>
    <p:sldId id="1024" r:id="rId337"/>
    <p:sldId id="1025" r:id="rId338"/>
    <p:sldId id="1026" r:id="rId339"/>
    <p:sldId id="1027" r:id="rId340"/>
    <p:sldId id="1028" r:id="rId341"/>
    <p:sldId id="485" r:id="rId342"/>
    <p:sldId id="486" r:id="rId343"/>
    <p:sldId id="852" r:id="rId344"/>
    <p:sldId id="496" r:id="rId3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8" d="100"/>
          <a:sy n="58" d="100"/>
        </p:scale>
        <p:origin x="9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99" Type="http://schemas.openxmlformats.org/officeDocument/2006/relationships/slide" Target="slides/slide296.xml"/><Relationship Id="rId303" Type="http://schemas.openxmlformats.org/officeDocument/2006/relationships/slide" Target="slides/slide300.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324" Type="http://schemas.openxmlformats.org/officeDocument/2006/relationships/slide" Target="slides/slide321.xml"/><Relationship Id="rId345" Type="http://schemas.openxmlformats.org/officeDocument/2006/relationships/slide" Target="slides/slide342.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226" Type="http://schemas.openxmlformats.org/officeDocument/2006/relationships/slide" Target="slides/slide223.xml"/><Relationship Id="rId247" Type="http://schemas.openxmlformats.org/officeDocument/2006/relationships/slide" Target="slides/slide244.xml"/><Relationship Id="rId107" Type="http://schemas.openxmlformats.org/officeDocument/2006/relationships/slide" Target="slides/slide104.xml"/><Relationship Id="rId268" Type="http://schemas.openxmlformats.org/officeDocument/2006/relationships/slide" Target="slides/slide265.xml"/><Relationship Id="rId289" Type="http://schemas.openxmlformats.org/officeDocument/2006/relationships/slide" Target="slides/slide286.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314" Type="http://schemas.openxmlformats.org/officeDocument/2006/relationships/slide" Target="slides/slide311.xml"/><Relationship Id="rId335" Type="http://schemas.openxmlformats.org/officeDocument/2006/relationships/slide" Target="slides/slide332.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37" Type="http://schemas.openxmlformats.org/officeDocument/2006/relationships/slide" Target="slides/slide234.xml"/><Relationship Id="rId258" Type="http://schemas.openxmlformats.org/officeDocument/2006/relationships/slide" Target="slides/slide255.xml"/><Relationship Id="rId279" Type="http://schemas.openxmlformats.org/officeDocument/2006/relationships/slide" Target="slides/slide276.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290" Type="http://schemas.openxmlformats.org/officeDocument/2006/relationships/slide" Target="slides/slide287.xml"/><Relationship Id="rId304" Type="http://schemas.openxmlformats.org/officeDocument/2006/relationships/slide" Target="slides/slide301.xml"/><Relationship Id="rId325" Type="http://schemas.openxmlformats.org/officeDocument/2006/relationships/slide" Target="slides/slide322.xml"/><Relationship Id="rId346" Type="http://schemas.openxmlformats.org/officeDocument/2006/relationships/notesMaster" Target="notesMasters/notesMaster1.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206" Type="http://schemas.openxmlformats.org/officeDocument/2006/relationships/slide" Target="slides/slide203.xml"/><Relationship Id="rId227" Type="http://schemas.openxmlformats.org/officeDocument/2006/relationships/slide" Target="slides/slide224.xml"/><Relationship Id="rId248" Type="http://schemas.openxmlformats.org/officeDocument/2006/relationships/slide" Target="slides/slide245.xml"/><Relationship Id="rId269" Type="http://schemas.openxmlformats.org/officeDocument/2006/relationships/slide" Target="slides/slide266.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280" Type="http://schemas.openxmlformats.org/officeDocument/2006/relationships/slide" Target="slides/slide277.xml"/><Relationship Id="rId315" Type="http://schemas.openxmlformats.org/officeDocument/2006/relationships/slide" Target="slides/slide312.xml"/><Relationship Id="rId336" Type="http://schemas.openxmlformats.org/officeDocument/2006/relationships/slide" Target="slides/slide333.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217" Type="http://schemas.openxmlformats.org/officeDocument/2006/relationships/slide" Target="slides/slide214.xml"/><Relationship Id="rId6" Type="http://schemas.openxmlformats.org/officeDocument/2006/relationships/slide" Target="slides/slide3.xml"/><Relationship Id="rId238" Type="http://schemas.openxmlformats.org/officeDocument/2006/relationships/slide" Target="slides/slide235.xml"/><Relationship Id="rId259" Type="http://schemas.openxmlformats.org/officeDocument/2006/relationships/slide" Target="slides/slide256.xml"/><Relationship Id="rId23" Type="http://schemas.openxmlformats.org/officeDocument/2006/relationships/slide" Target="slides/slide20.xml"/><Relationship Id="rId119" Type="http://schemas.openxmlformats.org/officeDocument/2006/relationships/slide" Target="slides/slide116.xml"/><Relationship Id="rId270" Type="http://schemas.openxmlformats.org/officeDocument/2006/relationships/slide" Target="slides/slide267.xml"/><Relationship Id="rId291" Type="http://schemas.openxmlformats.org/officeDocument/2006/relationships/slide" Target="slides/slide288.xml"/><Relationship Id="rId305" Type="http://schemas.openxmlformats.org/officeDocument/2006/relationships/slide" Target="slides/slide302.xml"/><Relationship Id="rId326" Type="http://schemas.openxmlformats.org/officeDocument/2006/relationships/slide" Target="slides/slide323.xml"/><Relationship Id="rId347" Type="http://schemas.openxmlformats.org/officeDocument/2006/relationships/presProps" Target="presProps.xml"/><Relationship Id="rId44" Type="http://schemas.openxmlformats.org/officeDocument/2006/relationships/slide" Target="slides/slide41.xml"/><Relationship Id="rId65" Type="http://schemas.openxmlformats.org/officeDocument/2006/relationships/slide" Target="slides/slide62.xml"/><Relationship Id="rId86" Type="http://schemas.openxmlformats.org/officeDocument/2006/relationships/slide" Target="slides/slide83.xml"/><Relationship Id="rId130" Type="http://schemas.openxmlformats.org/officeDocument/2006/relationships/slide" Target="slides/slide127.xml"/><Relationship Id="rId151" Type="http://schemas.openxmlformats.org/officeDocument/2006/relationships/slide" Target="slides/slide148.xml"/><Relationship Id="rId172" Type="http://schemas.openxmlformats.org/officeDocument/2006/relationships/slide" Target="slides/slide169.xml"/><Relationship Id="rId193" Type="http://schemas.openxmlformats.org/officeDocument/2006/relationships/slide" Target="slides/slide190.xml"/><Relationship Id="rId207" Type="http://schemas.openxmlformats.org/officeDocument/2006/relationships/slide" Target="slides/slide204.xml"/><Relationship Id="rId228" Type="http://schemas.openxmlformats.org/officeDocument/2006/relationships/slide" Target="slides/slide225.xml"/><Relationship Id="rId249" Type="http://schemas.openxmlformats.org/officeDocument/2006/relationships/slide" Target="slides/slide246.xml"/><Relationship Id="rId13" Type="http://schemas.openxmlformats.org/officeDocument/2006/relationships/slide" Target="slides/slide10.xml"/><Relationship Id="rId109" Type="http://schemas.openxmlformats.org/officeDocument/2006/relationships/slide" Target="slides/slide106.xml"/><Relationship Id="rId260" Type="http://schemas.openxmlformats.org/officeDocument/2006/relationships/slide" Target="slides/slide257.xml"/><Relationship Id="rId281" Type="http://schemas.openxmlformats.org/officeDocument/2006/relationships/slide" Target="slides/slide278.xml"/><Relationship Id="rId316" Type="http://schemas.openxmlformats.org/officeDocument/2006/relationships/slide" Target="slides/slide313.xml"/><Relationship Id="rId337" Type="http://schemas.openxmlformats.org/officeDocument/2006/relationships/slide" Target="slides/slide334.xml"/><Relationship Id="rId34" Type="http://schemas.openxmlformats.org/officeDocument/2006/relationships/slide" Target="slides/slide31.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20" Type="http://schemas.openxmlformats.org/officeDocument/2006/relationships/slide" Target="slides/slide117.xml"/><Relationship Id="rId141" Type="http://schemas.openxmlformats.org/officeDocument/2006/relationships/slide" Target="slides/slide138.xml"/><Relationship Id="rId7" Type="http://schemas.openxmlformats.org/officeDocument/2006/relationships/slide" Target="slides/slide4.xml"/><Relationship Id="rId162" Type="http://schemas.openxmlformats.org/officeDocument/2006/relationships/slide" Target="slides/slide159.xml"/><Relationship Id="rId183" Type="http://schemas.openxmlformats.org/officeDocument/2006/relationships/slide" Target="slides/slide180.xml"/><Relationship Id="rId218" Type="http://schemas.openxmlformats.org/officeDocument/2006/relationships/slide" Target="slides/slide215.xml"/><Relationship Id="rId239" Type="http://schemas.openxmlformats.org/officeDocument/2006/relationships/slide" Target="slides/slide236.xml"/><Relationship Id="rId250" Type="http://schemas.openxmlformats.org/officeDocument/2006/relationships/slide" Target="slides/slide247.xml"/><Relationship Id="rId271" Type="http://schemas.openxmlformats.org/officeDocument/2006/relationships/slide" Target="slides/slide268.xml"/><Relationship Id="rId292" Type="http://schemas.openxmlformats.org/officeDocument/2006/relationships/slide" Target="slides/slide289.xml"/><Relationship Id="rId306" Type="http://schemas.openxmlformats.org/officeDocument/2006/relationships/slide" Target="slides/slide303.xml"/><Relationship Id="rId24" Type="http://schemas.openxmlformats.org/officeDocument/2006/relationships/slide" Target="slides/slide21.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31" Type="http://schemas.openxmlformats.org/officeDocument/2006/relationships/slide" Target="slides/slide128.xml"/><Relationship Id="rId327" Type="http://schemas.openxmlformats.org/officeDocument/2006/relationships/slide" Target="slides/slide324.xml"/><Relationship Id="rId348" Type="http://schemas.openxmlformats.org/officeDocument/2006/relationships/viewProps" Target="viewProps.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208" Type="http://schemas.openxmlformats.org/officeDocument/2006/relationships/slide" Target="slides/slide205.xml"/><Relationship Id="rId229" Type="http://schemas.openxmlformats.org/officeDocument/2006/relationships/slide" Target="slides/slide226.xml"/><Relationship Id="rId240" Type="http://schemas.openxmlformats.org/officeDocument/2006/relationships/slide" Target="slides/slide237.xml"/><Relationship Id="rId261" Type="http://schemas.openxmlformats.org/officeDocument/2006/relationships/slide" Target="slides/slide258.xml"/><Relationship Id="rId14" Type="http://schemas.openxmlformats.org/officeDocument/2006/relationships/slide" Target="slides/slide11.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282" Type="http://schemas.openxmlformats.org/officeDocument/2006/relationships/slide" Target="slides/slide279.xml"/><Relationship Id="rId317" Type="http://schemas.openxmlformats.org/officeDocument/2006/relationships/slide" Target="slides/slide314.xml"/><Relationship Id="rId338" Type="http://schemas.openxmlformats.org/officeDocument/2006/relationships/slide" Target="slides/slide335.xml"/><Relationship Id="rId8" Type="http://schemas.openxmlformats.org/officeDocument/2006/relationships/slide" Target="slides/slide5.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219" Type="http://schemas.openxmlformats.org/officeDocument/2006/relationships/slide" Target="slides/slide216.xml"/><Relationship Id="rId230" Type="http://schemas.openxmlformats.org/officeDocument/2006/relationships/slide" Target="slides/slide227.xml"/><Relationship Id="rId251" Type="http://schemas.openxmlformats.org/officeDocument/2006/relationships/slide" Target="slides/slide248.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72" Type="http://schemas.openxmlformats.org/officeDocument/2006/relationships/slide" Target="slides/slide269.xml"/><Relationship Id="rId293" Type="http://schemas.openxmlformats.org/officeDocument/2006/relationships/slide" Target="slides/slide290.xml"/><Relationship Id="rId307" Type="http://schemas.openxmlformats.org/officeDocument/2006/relationships/slide" Target="slides/slide304.xml"/><Relationship Id="rId328" Type="http://schemas.openxmlformats.org/officeDocument/2006/relationships/slide" Target="slides/slide325.xml"/><Relationship Id="rId34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220" Type="http://schemas.openxmlformats.org/officeDocument/2006/relationships/slide" Target="slides/slide217.xml"/><Relationship Id="rId225" Type="http://schemas.openxmlformats.org/officeDocument/2006/relationships/slide" Target="slides/slide222.xml"/><Relationship Id="rId241" Type="http://schemas.openxmlformats.org/officeDocument/2006/relationships/slide" Target="slides/slide238.xml"/><Relationship Id="rId246" Type="http://schemas.openxmlformats.org/officeDocument/2006/relationships/slide" Target="slides/slide243.xml"/><Relationship Id="rId267" Type="http://schemas.openxmlformats.org/officeDocument/2006/relationships/slide" Target="slides/slide264.xml"/><Relationship Id="rId288" Type="http://schemas.openxmlformats.org/officeDocument/2006/relationships/slide" Target="slides/slide285.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262" Type="http://schemas.openxmlformats.org/officeDocument/2006/relationships/slide" Target="slides/slide259.xml"/><Relationship Id="rId283" Type="http://schemas.openxmlformats.org/officeDocument/2006/relationships/slide" Target="slides/slide280.xml"/><Relationship Id="rId313" Type="http://schemas.openxmlformats.org/officeDocument/2006/relationships/slide" Target="slides/slide310.xml"/><Relationship Id="rId318" Type="http://schemas.openxmlformats.org/officeDocument/2006/relationships/slide" Target="slides/slide315.xml"/><Relationship Id="rId339" Type="http://schemas.openxmlformats.org/officeDocument/2006/relationships/slide" Target="slides/slide336.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334" Type="http://schemas.openxmlformats.org/officeDocument/2006/relationships/slide" Target="slides/slide331.xml"/><Relationship Id="rId35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slide" Target="slides/slide212.xml"/><Relationship Id="rId236" Type="http://schemas.openxmlformats.org/officeDocument/2006/relationships/slide" Target="slides/slide233.xml"/><Relationship Id="rId257" Type="http://schemas.openxmlformats.org/officeDocument/2006/relationships/slide" Target="slides/slide254.xml"/><Relationship Id="rId278" Type="http://schemas.openxmlformats.org/officeDocument/2006/relationships/slide" Target="slides/slide275.xml"/><Relationship Id="rId26" Type="http://schemas.openxmlformats.org/officeDocument/2006/relationships/slide" Target="slides/slide23.xml"/><Relationship Id="rId231" Type="http://schemas.openxmlformats.org/officeDocument/2006/relationships/slide" Target="slides/slide228.xml"/><Relationship Id="rId252" Type="http://schemas.openxmlformats.org/officeDocument/2006/relationships/slide" Target="slides/slide249.xml"/><Relationship Id="rId273" Type="http://schemas.openxmlformats.org/officeDocument/2006/relationships/slide" Target="slides/slide270.xml"/><Relationship Id="rId294" Type="http://schemas.openxmlformats.org/officeDocument/2006/relationships/slide" Target="slides/slide291.xml"/><Relationship Id="rId308" Type="http://schemas.openxmlformats.org/officeDocument/2006/relationships/slide" Target="slides/slide305.xml"/><Relationship Id="rId329" Type="http://schemas.openxmlformats.org/officeDocument/2006/relationships/slide" Target="slides/slide326.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340" Type="http://schemas.openxmlformats.org/officeDocument/2006/relationships/slide" Target="slides/slide337.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slide" Target="slides/slide218.xml"/><Relationship Id="rId242" Type="http://schemas.openxmlformats.org/officeDocument/2006/relationships/slide" Target="slides/slide239.xml"/><Relationship Id="rId263" Type="http://schemas.openxmlformats.org/officeDocument/2006/relationships/slide" Target="slides/slide260.xml"/><Relationship Id="rId284" Type="http://schemas.openxmlformats.org/officeDocument/2006/relationships/slide" Target="slides/slide281.xml"/><Relationship Id="rId319" Type="http://schemas.openxmlformats.org/officeDocument/2006/relationships/slide" Target="slides/slide316.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330" Type="http://schemas.openxmlformats.org/officeDocument/2006/relationships/slide" Target="slides/slide327.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11" Type="http://schemas.openxmlformats.org/officeDocument/2006/relationships/slide" Target="slides/slide208.xml"/><Relationship Id="rId232" Type="http://schemas.openxmlformats.org/officeDocument/2006/relationships/slide" Target="slides/slide229.xml"/><Relationship Id="rId253" Type="http://schemas.openxmlformats.org/officeDocument/2006/relationships/slide" Target="slides/slide250.xml"/><Relationship Id="rId274" Type="http://schemas.openxmlformats.org/officeDocument/2006/relationships/slide" Target="slides/slide271.xml"/><Relationship Id="rId295" Type="http://schemas.openxmlformats.org/officeDocument/2006/relationships/slide" Target="slides/slide292.xml"/><Relationship Id="rId309" Type="http://schemas.openxmlformats.org/officeDocument/2006/relationships/slide" Target="slides/slide306.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320" Type="http://schemas.openxmlformats.org/officeDocument/2006/relationships/slide" Target="slides/slide317.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341" Type="http://schemas.openxmlformats.org/officeDocument/2006/relationships/slide" Target="slides/slide338.xml"/><Relationship Id="rId201" Type="http://schemas.openxmlformats.org/officeDocument/2006/relationships/slide" Target="slides/slide198.xml"/><Relationship Id="rId222" Type="http://schemas.openxmlformats.org/officeDocument/2006/relationships/slide" Target="slides/slide219.xml"/><Relationship Id="rId243" Type="http://schemas.openxmlformats.org/officeDocument/2006/relationships/slide" Target="slides/slide240.xml"/><Relationship Id="rId264" Type="http://schemas.openxmlformats.org/officeDocument/2006/relationships/slide" Target="slides/slide261.xml"/><Relationship Id="rId285" Type="http://schemas.openxmlformats.org/officeDocument/2006/relationships/slide" Target="slides/slide28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310" Type="http://schemas.openxmlformats.org/officeDocument/2006/relationships/slide" Target="slides/slide307.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 Id="rId331" Type="http://schemas.openxmlformats.org/officeDocument/2006/relationships/slide" Target="slides/slide328.xml"/><Relationship Id="rId1" Type="http://schemas.openxmlformats.org/officeDocument/2006/relationships/slideMaster" Target="slideMasters/slideMaster1.xml"/><Relationship Id="rId212" Type="http://schemas.openxmlformats.org/officeDocument/2006/relationships/slide" Target="slides/slide209.xml"/><Relationship Id="rId233" Type="http://schemas.openxmlformats.org/officeDocument/2006/relationships/slide" Target="slides/slide230.xml"/><Relationship Id="rId254" Type="http://schemas.openxmlformats.org/officeDocument/2006/relationships/slide" Target="slides/slide251.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275" Type="http://schemas.openxmlformats.org/officeDocument/2006/relationships/slide" Target="slides/slide272.xml"/><Relationship Id="rId296" Type="http://schemas.openxmlformats.org/officeDocument/2006/relationships/slide" Target="slides/slide293.xml"/><Relationship Id="rId300" Type="http://schemas.openxmlformats.org/officeDocument/2006/relationships/slide" Target="slides/slide297.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321" Type="http://schemas.openxmlformats.org/officeDocument/2006/relationships/slide" Target="slides/slide318.xml"/><Relationship Id="rId342" Type="http://schemas.openxmlformats.org/officeDocument/2006/relationships/slide" Target="slides/slide339.xml"/><Relationship Id="rId202" Type="http://schemas.openxmlformats.org/officeDocument/2006/relationships/slide" Target="slides/slide199.xml"/><Relationship Id="rId223" Type="http://schemas.openxmlformats.org/officeDocument/2006/relationships/slide" Target="slides/slide220.xml"/><Relationship Id="rId244" Type="http://schemas.openxmlformats.org/officeDocument/2006/relationships/slide" Target="slides/slide241.xml"/><Relationship Id="rId18" Type="http://schemas.openxmlformats.org/officeDocument/2006/relationships/slide" Target="slides/slide15.xml"/><Relationship Id="rId39" Type="http://schemas.openxmlformats.org/officeDocument/2006/relationships/slide" Target="slides/slide36.xml"/><Relationship Id="rId265" Type="http://schemas.openxmlformats.org/officeDocument/2006/relationships/slide" Target="slides/slide262.xml"/><Relationship Id="rId286" Type="http://schemas.openxmlformats.org/officeDocument/2006/relationships/slide" Target="slides/slide283.xml"/><Relationship Id="rId50" Type="http://schemas.openxmlformats.org/officeDocument/2006/relationships/slide" Target="slides/slide47.xml"/><Relationship Id="rId104" Type="http://schemas.openxmlformats.org/officeDocument/2006/relationships/slide" Target="slides/slide101.xml"/><Relationship Id="rId125" Type="http://schemas.openxmlformats.org/officeDocument/2006/relationships/slide" Target="slides/slide122.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311" Type="http://schemas.openxmlformats.org/officeDocument/2006/relationships/slide" Target="slides/slide308.xml"/><Relationship Id="rId332" Type="http://schemas.openxmlformats.org/officeDocument/2006/relationships/slide" Target="slides/slide329.xml"/><Relationship Id="rId71" Type="http://schemas.openxmlformats.org/officeDocument/2006/relationships/slide" Target="slides/slide68.xml"/><Relationship Id="rId92" Type="http://schemas.openxmlformats.org/officeDocument/2006/relationships/slide" Target="slides/slide89.xml"/><Relationship Id="rId213" Type="http://schemas.openxmlformats.org/officeDocument/2006/relationships/slide" Target="slides/slide210.xml"/><Relationship Id="rId234" Type="http://schemas.openxmlformats.org/officeDocument/2006/relationships/slide" Target="slides/slide231.xml"/><Relationship Id="rId2" Type="http://schemas.openxmlformats.org/officeDocument/2006/relationships/slideMaster" Target="slideMasters/slideMaster2.xml"/><Relationship Id="rId29" Type="http://schemas.openxmlformats.org/officeDocument/2006/relationships/slide" Target="slides/slide26.xml"/><Relationship Id="rId255" Type="http://schemas.openxmlformats.org/officeDocument/2006/relationships/slide" Target="slides/slide252.xml"/><Relationship Id="rId276" Type="http://schemas.openxmlformats.org/officeDocument/2006/relationships/slide" Target="slides/slide273.xml"/><Relationship Id="rId297" Type="http://schemas.openxmlformats.org/officeDocument/2006/relationships/slide" Target="slides/slide294.xml"/><Relationship Id="rId40" Type="http://schemas.openxmlformats.org/officeDocument/2006/relationships/slide" Target="slides/slide37.xml"/><Relationship Id="rId115" Type="http://schemas.openxmlformats.org/officeDocument/2006/relationships/slide" Target="slides/slide112.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301" Type="http://schemas.openxmlformats.org/officeDocument/2006/relationships/slide" Target="slides/slide298.xml"/><Relationship Id="rId322" Type="http://schemas.openxmlformats.org/officeDocument/2006/relationships/slide" Target="slides/slide319.xml"/><Relationship Id="rId343" Type="http://schemas.openxmlformats.org/officeDocument/2006/relationships/slide" Target="slides/slide340.xml"/><Relationship Id="rId61" Type="http://schemas.openxmlformats.org/officeDocument/2006/relationships/slide" Target="slides/slide58.xml"/><Relationship Id="rId82" Type="http://schemas.openxmlformats.org/officeDocument/2006/relationships/slide" Target="slides/slide79.xml"/><Relationship Id="rId199" Type="http://schemas.openxmlformats.org/officeDocument/2006/relationships/slide" Target="slides/slide196.xml"/><Relationship Id="rId203" Type="http://schemas.openxmlformats.org/officeDocument/2006/relationships/slide" Target="slides/slide200.xml"/><Relationship Id="rId19" Type="http://schemas.openxmlformats.org/officeDocument/2006/relationships/slide" Target="slides/slide16.xml"/><Relationship Id="rId224" Type="http://schemas.openxmlformats.org/officeDocument/2006/relationships/slide" Target="slides/slide221.xml"/><Relationship Id="rId245" Type="http://schemas.openxmlformats.org/officeDocument/2006/relationships/slide" Target="slides/slide242.xml"/><Relationship Id="rId266" Type="http://schemas.openxmlformats.org/officeDocument/2006/relationships/slide" Target="slides/slide263.xml"/><Relationship Id="rId287" Type="http://schemas.openxmlformats.org/officeDocument/2006/relationships/slide" Target="slides/slide284.xml"/><Relationship Id="rId30" Type="http://schemas.openxmlformats.org/officeDocument/2006/relationships/slide" Target="slides/slide2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312" Type="http://schemas.openxmlformats.org/officeDocument/2006/relationships/slide" Target="slides/slide309.xml"/><Relationship Id="rId333" Type="http://schemas.openxmlformats.org/officeDocument/2006/relationships/slide" Target="slides/slide330.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189" Type="http://schemas.openxmlformats.org/officeDocument/2006/relationships/slide" Target="slides/slide186.xml"/><Relationship Id="rId3" Type="http://schemas.openxmlformats.org/officeDocument/2006/relationships/slideMaster" Target="slideMasters/slideMaster3.xml"/><Relationship Id="rId214" Type="http://schemas.openxmlformats.org/officeDocument/2006/relationships/slide" Target="slides/slide211.xml"/><Relationship Id="rId235" Type="http://schemas.openxmlformats.org/officeDocument/2006/relationships/slide" Target="slides/slide232.xml"/><Relationship Id="rId256" Type="http://schemas.openxmlformats.org/officeDocument/2006/relationships/slide" Target="slides/slide253.xml"/><Relationship Id="rId277" Type="http://schemas.openxmlformats.org/officeDocument/2006/relationships/slide" Target="slides/slide274.xml"/><Relationship Id="rId298" Type="http://schemas.openxmlformats.org/officeDocument/2006/relationships/slide" Target="slides/slide295.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302" Type="http://schemas.openxmlformats.org/officeDocument/2006/relationships/slide" Target="slides/slide299.xml"/><Relationship Id="rId323" Type="http://schemas.openxmlformats.org/officeDocument/2006/relationships/slide" Target="slides/slide320.xml"/><Relationship Id="rId344" Type="http://schemas.openxmlformats.org/officeDocument/2006/relationships/slide" Target="slides/slide3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977CE-F9A5-4DC9-87C5-24A9CB5901AD}"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E6B914-F454-4E30-ABB8-504436E1B0D4}" type="slidenum">
              <a:rPr lang="en-US" smtClean="0"/>
              <a:t>‹#›</a:t>
            </a:fld>
            <a:endParaRPr lang="en-US"/>
          </a:p>
        </p:txBody>
      </p:sp>
    </p:spTree>
    <p:extLst>
      <p:ext uri="{BB962C8B-B14F-4D97-AF65-F5344CB8AC3E}">
        <p14:creationId xmlns:p14="http://schemas.microsoft.com/office/powerpoint/2010/main" val="3725193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47A5C6-0B97-4058-AC73-233558A9A542}" type="slidenum">
              <a:rPr lang="en-US" smtClean="0"/>
              <a:pPr/>
              <a:t>1</a:t>
            </a:fld>
            <a:endParaRPr lang="en-US"/>
          </a:p>
        </p:txBody>
      </p:sp>
    </p:spTree>
    <p:extLst>
      <p:ext uri="{BB962C8B-B14F-4D97-AF65-F5344CB8AC3E}">
        <p14:creationId xmlns:p14="http://schemas.microsoft.com/office/powerpoint/2010/main" val="2355721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C7489109-941C-4E2F-BAEF-83A0B3FCB433}" type="slidenum">
              <a:rPr lang="ar-SY" smtClean="0"/>
              <a:pPr/>
              <a:t>340</a:t>
            </a:fld>
            <a:endParaRPr lang="ar-SY"/>
          </a:p>
        </p:txBody>
      </p:sp>
    </p:spTree>
    <p:extLst>
      <p:ext uri="{BB962C8B-B14F-4D97-AF65-F5344CB8AC3E}">
        <p14:creationId xmlns:p14="http://schemas.microsoft.com/office/powerpoint/2010/main" val="103611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081A8B-014E-4E91-B2F3-119C8B3583FC}"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D08DD-F3C4-4B7C-8EDD-ACB3D172B2DC}" type="slidenum">
              <a:rPr lang="en-US" smtClean="0"/>
              <a:t>‹#›</a:t>
            </a:fld>
            <a:endParaRPr lang="en-US"/>
          </a:p>
        </p:txBody>
      </p:sp>
    </p:spTree>
    <p:extLst>
      <p:ext uri="{BB962C8B-B14F-4D97-AF65-F5344CB8AC3E}">
        <p14:creationId xmlns:p14="http://schemas.microsoft.com/office/powerpoint/2010/main" val="1534843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081A8B-014E-4E91-B2F3-119C8B3583FC}"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D08DD-F3C4-4B7C-8EDD-ACB3D172B2DC}" type="slidenum">
              <a:rPr lang="en-US" smtClean="0"/>
              <a:t>‹#›</a:t>
            </a:fld>
            <a:endParaRPr lang="en-US"/>
          </a:p>
        </p:txBody>
      </p:sp>
    </p:spTree>
    <p:extLst>
      <p:ext uri="{BB962C8B-B14F-4D97-AF65-F5344CB8AC3E}">
        <p14:creationId xmlns:p14="http://schemas.microsoft.com/office/powerpoint/2010/main" val="384543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081A8B-014E-4E91-B2F3-119C8B3583FC}"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D08DD-F3C4-4B7C-8EDD-ACB3D172B2DC}" type="slidenum">
              <a:rPr lang="en-US" smtClean="0"/>
              <a:t>‹#›</a:t>
            </a:fld>
            <a:endParaRPr lang="en-US"/>
          </a:p>
        </p:txBody>
      </p:sp>
    </p:spTree>
    <p:extLst>
      <p:ext uri="{BB962C8B-B14F-4D97-AF65-F5344CB8AC3E}">
        <p14:creationId xmlns:p14="http://schemas.microsoft.com/office/powerpoint/2010/main" val="1814896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88C790-F00F-4CD1-82B7-05FA1FC825E4}" type="datetimeFigureOut">
              <a:rPr lang="en-US" smtClean="0">
                <a:solidFill>
                  <a:prstClr val="black">
                    <a:tint val="75000"/>
                  </a:prstClr>
                </a:solidFill>
              </a: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3BCA77-C078-4BF7-B666-37AF2E89F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082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8C790-F00F-4CD1-82B7-05FA1FC825E4}" type="datetimeFigureOut">
              <a:rPr lang="en-US" smtClean="0">
                <a:solidFill>
                  <a:prstClr val="black">
                    <a:tint val="75000"/>
                  </a:prstClr>
                </a:solidFill>
              </a: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3BCA77-C078-4BF7-B666-37AF2E89F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343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88C790-F00F-4CD1-82B7-05FA1FC825E4}" type="datetimeFigureOut">
              <a:rPr lang="en-US" smtClean="0">
                <a:solidFill>
                  <a:prstClr val="black">
                    <a:tint val="75000"/>
                  </a:prstClr>
                </a:solidFill>
              </a: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3BCA77-C078-4BF7-B666-37AF2E89F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293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88C790-F00F-4CD1-82B7-05FA1FC825E4}" type="datetimeFigureOut">
              <a:rPr lang="en-US" smtClean="0">
                <a:solidFill>
                  <a:prstClr val="black">
                    <a:tint val="75000"/>
                  </a:prstClr>
                </a:solidFill>
              </a:rPr>
              <a:pPr/>
              <a:t>10/17/2023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3BCA77-C078-4BF7-B666-37AF2E89F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912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88C790-F00F-4CD1-82B7-05FA1FC825E4}" type="datetimeFigureOut">
              <a:rPr lang="en-US" smtClean="0">
                <a:solidFill>
                  <a:prstClr val="black">
                    <a:tint val="75000"/>
                  </a:prstClr>
                </a:solidFill>
              </a:rPr>
              <a:pPr/>
              <a:t>10/17/2023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93BCA77-C078-4BF7-B666-37AF2E89F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72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8C790-F00F-4CD1-82B7-05FA1FC825E4}" type="datetimeFigureOut">
              <a:rPr lang="en-US" smtClean="0">
                <a:solidFill>
                  <a:prstClr val="black">
                    <a:tint val="75000"/>
                  </a:prstClr>
                </a:solidFill>
              </a:rPr>
              <a:pPr/>
              <a:t>10/17/2023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93BCA77-C078-4BF7-B666-37AF2E89F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411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8C790-F00F-4CD1-82B7-05FA1FC825E4}" type="datetimeFigureOut">
              <a:rPr lang="en-US" smtClean="0">
                <a:solidFill>
                  <a:prstClr val="black">
                    <a:tint val="75000"/>
                  </a:prstClr>
                </a:solidFill>
              </a:rPr>
              <a:pPr/>
              <a:t>10/17/2023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93BCA77-C078-4BF7-B666-37AF2E89F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893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88C790-F00F-4CD1-82B7-05FA1FC825E4}" type="datetimeFigureOut">
              <a:rPr lang="en-US" smtClean="0">
                <a:solidFill>
                  <a:prstClr val="black">
                    <a:tint val="75000"/>
                  </a:prstClr>
                </a:solidFill>
              </a:rPr>
              <a:pPr/>
              <a:t>10/17/2023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3BCA77-C078-4BF7-B666-37AF2E89F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163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081A8B-014E-4E91-B2F3-119C8B3583FC}"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D08DD-F3C4-4B7C-8EDD-ACB3D172B2DC}" type="slidenum">
              <a:rPr lang="en-US" smtClean="0"/>
              <a:t>‹#›</a:t>
            </a:fld>
            <a:endParaRPr lang="en-US"/>
          </a:p>
        </p:txBody>
      </p:sp>
    </p:spTree>
    <p:extLst>
      <p:ext uri="{BB962C8B-B14F-4D97-AF65-F5344CB8AC3E}">
        <p14:creationId xmlns:p14="http://schemas.microsoft.com/office/powerpoint/2010/main" val="20438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88C790-F00F-4CD1-82B7-05FA1FC825E4}" type="datetimeFigureOut">
              <a:rPr lang="en-US" smtClean="0">
                <a:solidFill>
                  <a:prstClr val="black">
                    <a:tint val="75000"/>
                  </a:prstClr>
                </a:solidFill>
              </a:rPr>
              <a:pPr/>
              <a:t>10/17/2023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3BCA77-C078-4BF7-B666-37AF2E89F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467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8C790-F00F-4CD1-82B7-05FA1FC825E4}" type="datetimeFigureOut">
              <a:rPr lang="en-US" smtClean="0">
                <a:solidFill>
                  <a:prstClr val="black">
                    <a:tint val="75000"/>
                  </a:prstClr>
                </a:solidFill>
              </a: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3BCA77-C078-4BF7-B666-37AF2E89F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679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8C790-F00F-4CD1-82B7-05FA1FC825E4}" type="datetimeFigureOut">
              <a:rPr lang="en-US" smtClean="0">
                <a:solidFill>
                  <a:prstClr val="black">
                    <a:tint val="75000"/>
                  </a:prstClr>
                </a:solidFill>
              </a: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3BCA77-C078-4BF7-B666-37AF2E89F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51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88C790-F00F-4CD1-82B7-05FA1FC825E4}" type="datetimeFigureOut">
              <a:rPr lang="en-US" smtClean="0"/>
              <a:pPr/>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BCA77-C078-4BF7-B666-37AF2E89F70D}" type="slidenum">
              <a:rPr lang="en-US" smtClean="0"/>
              <a:pPr/>
              <a:t>‹#›</a:t>
            </a:fld>
            <a:endParaRPr lang="en-US"/>
          </a:p>
        </p:txBody>
      </p:sp>
    </p:spTree>
    <p:extLst>
      <p:ext uri="{BB962C8B-B14F-4D97-AF65-F5344CB8AC3E}">
        <p14:creationId xmlns:p14="http://schemas.microsoft.com/office/powerpoint/2010/main" val="4042030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8C790-F00F-4CD1-82B7-05FA1FC825E4}" type="datetimeFigureOut">
              <a:rPr lang="en-US" smtClean="0"/>
              <a:pPr/>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BCA77-C078-4BF7-B666-37AF2E89F70D}" type="slidenum">
              <a:rPr lang="en-US" smtClean="0"/>
              <a:pPr/>
              <a:t>‹#›</a:t>
            </a:fld>
            <a:endParaRPr lang="en-US"/>
          </a:p>
        </p:txBody>
      </p:sp>
    </p:spTree>
    <p:extLst>
      <p:ext uri="{BB962C8B-B14F-4D97-AF65-F5344CB8AC3E}">
        <p14:creationId xmlns:p14="http://schemas.microsoft.com/office/powerpoint/2010/main" val="1544832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88C790-F00F-4CD1-82B7-05FA1FC825E4}" type="datetimeFigureOut">
              <a:rPr lang="en-US" smtClean="0"/>
              <a:pPr/>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BCA77-C078-4BF7-B666-37AF2E89F70D}" type="slidenum">
              <a:rPr lang="en-US" smtClean="0"/>
              <a:pPr/>
              <a:t>‹#›</a:t>
            </a:fld>
            <a:endParaRPr lang="en-US"/>
          </a:p>
        </p:txBody>
      </p:sp>
    </p:spTree>
    <p:extLst>
      <p:ext uri="{BB962C8B-B14F-4D97-AF65-F5344CB8AC3E}">
        <p14:creationId xmlns:p14="http://schemas.microsoft.com/office/powerpoint/2010/main" val="1058342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88C790-F00F-4CD1-82B7-05FA1FC825E4}" type="datetimeFigureOut">
              <a:rPr lang="en-US" smtClean="0"/>
              <a:pPr/>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BCA77-C078-4BF7-B666-37AF2E89F70D}" type="slidenum">
              <a:rPr lang="en-US" smtClean="0"/>
              <a:pPr/>
              <a:t>‹#›</a:t>
            </a:fld>
            <a:endParaRPr lang="en-US"/>
          </a:p>
        </p:txBody>
      </p:sp>
    </p:spTree>
    <p:extLst>
      <p:ext uri="{BB962C8B-B14F-4D97-AF65-F5344CB8AC3E}">
        <p14:creationId xmlns:p14="http://schemas.microsoft.com/office/powerpoint/2010/main" val="71960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88C790-F00F-4CD1-82B7-05FA1FC825E4}" type="datetimeFigureOut">
              <a:rPr lang="en-US" smtClean="0"/>
              <a:pPr/>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BCA77-C078-4BF7-B666-37AF2E89F70D}" type="slidenum">
              <a:rPr lang="en-US" smtClean="0"/>
              <a:pPr/>
              <a:t>‹#›</a:t>
            </a:fld>
            <a:endParaRPr lang="en-US"/>
          </a:p>
        </p:txBody>
      </p:sp>
    </p:spTree>
    <p:extLst>
      <p:ext uri="{BB962C8B-B14F-4D97-AF65-F5344CB8AC3E}">
        <p14:creationId xmlns:p14="http://schemas.microsoft.com/office/powerpoint/2010/main" val="2558154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8C790-F00F-4CD1-82B7-05FA1FC825E4}" type="datetimeFigureOut">
              <a:rPr lang="en-US" smtClean="0"/>
              <a:pPr/>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BCA77-C078-4BF7-B666-37AF2E89F70D}" type="slidenum">
              <a:rPr lang="en-US" smtClean="0"/>
              <a:pPr/>
              <a:t>‹#›</a:t>
            </a:fld>
            <a:endParaRPr lang="en-US"/>
          </a:p>
        </p:txBody>
      </p:sp>
    </p:spTree>
    <p:extLst>
      <p:ext uri="{BB962C8B-B14F-4D97-AF65-F5344CB8AC3E}">
        <p14:creationId xmlns:p14="http://schemas.microsoft.com/office/powerpoint/2010/main" val="1375604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8C790-F00F-4CD1-82B7-05FA1FC825E4}" type="datetimeFigureOut">
              <a:rPr lang="en-US" smtClean="0"/>
              <a:pPr/>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BCA77-C078-4BF7-B666-37AF2E89F70D}" type="slidenum">
              <a:rPr lang="en-US" smtClean="0"/>
              <a:pPr/>
              <a:t>‹#›</a:t>
            </a:fld>
            <a:endParaRPr lang="en-US"/>
          </a:p>
        </p:txBody>
      </p:sp>
    </p:spTree>
    <p:extLst>
      <p:ext uri="{BB962C8B-B14F-4D97-AF65-F5344CB8AC3E}">
        <p14:creationId xmlns:p14="http://schemas.microsoft.com/office/powerpoint/2010/main" val="3385144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081A8B-014E-4E91-B2F3-119C8B3583FC}"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D08DD-F3C4-4B7C-8EDD-ACB3D172B2DC}" type="slidenum">
              <a:rPr lang="en-US" smtClean="0"/>
              <a:t>‹#›</a:t>
            </a:fld>
            <a:endParaRPr lang="en-US"/>
          </a:p>
        </p:txBody>
      </p:sp>
    </p:spTree>
    <p:extLst>
      <p:ext uri="{BB962C8B-B14F-4D97-AF65-F5344CB8AC3E}">
        <p14:creationId xmlns:p14="http://schemas.microsoft.com/office/powerpoint/2010/main" val="3635419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88C790-F00F-4CD1-82B7-05FA1FC825E4}" type="datetimeFigureOut">
              <a:rPr lang="en-US" smtClean="0"/>
              <a:pPr/>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BCA77-C078-4BF7-B666-37AF2E89F70D}" type="slidenum">
              <a:rPr lang="en-US" smtClean="0"/>
              <a:pPr/>
              <a:t>‹#›</a:t>
            </a:fld>
            <a:endParaRPr lang="en-US"/>
          </a:p>
        </p:txBody>
      </p:sp>
    </p:spTree>
    <p:extLst>
      <p:ext uri="{BB962C8B-B14F-4D97-AF65-F5344CB8AC3E}">
        <p14:creationId xmlns:p14="http://schemas.microsoft.com/office/powerpoint/2010/main" val="1272383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88C790-F00F-4CD1-82B7-05FA1FC825E4}" type="datetimeFigureOut">
              <a:rPr lang="en-US" smtClean="0"/>
              <a:pPr/>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BCA77-C078-4BF7-B666-37AF2E89F70D}" type="slidenum">
              <a:rPr lang="en-US" smtClean="0"/>
              <a:pPr/>
              <a:t>‹#›</a:t>
            </a:fld>
            <a:endParaRPr lang="en-US"/>
          </a:p>
        </p:txBody>
      </p:sp>
    </p:spTree>
    <p:extLst>
      <p:ext uri="{BB962C8B-B14F-4D97-AF65-F5344CB8AC3E}">
        <p14:creationId xmlns:p14="http://schemas.microsoft.com/office/powerpoint/2010/main" val="1989941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8C790-F00F-4CD1-82B7-05FA1FC825E4}" type="datetimeFigureOut">
              <a:rPr lang="en-US" smtClean="0"/>
              <a:pPr/>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BCA77-C078-4BF7-B666-37AF2E89F70D}" type="slidenum">
              <a:rPr lang="en-US" smtClean="0"/>
              <a:pPr/>
              <a:t>‹#›</a:t>
            </a:fld>
            <a:endParaRPr lang="en-US"/>
          </a:p>
        </p:txBody>
      </p:sp>
    </p:spTree>
    <p:extLst>
      <p:ext uri="{BB962C8B-B14F-4D97-AF65-F5344CB8AC3E}">
        <p14:creationId xmlns:p14="http://schemas.microsoft.com/office/powerpoint/2010/main" val="268207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8C790-F00F-4CD1-82B7-05FA1FC825E4}" type="datetimeFigureOut">
              <a:rPr lang="en-US" smtClean="0"/>
              <a:pPr/>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BCA77-C078-4BF7-B666-37AF2E89F70D}" type="slidenum">
              <a:rPr lang="en-US" smtClean="0"/>
              <a:pPr/>
              <a:t>‹#›</a:t>
            </a:fld>
            <a:endParaRPr lang="en-US"/>
          </a:p>
        </p:txBody>
      </p:sp>
    </p:spTree>
    <p:extLst>
      <p:ext uri="{BB962C8B-B14F-4D97-AF65-F5344CB8AC3E}">
        <p14:creationId xmlns:p14="http://schemas.microsoft.com/office/powerpoint/2010/main" val="1692540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081A8B-014E-4E91-B2F3-119C8B3583FC}"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D08DD-F3C4-4B7C-8EDD-ACB3D172B2DC}" type="slidenum">
              <a:rPr lang="en-US" smtClean="0"/>
              <a:t>‹#›</a:t>
            </a:fld>
            <a:endParaRPr lang="en-US"/>
          </a:p>
        </p:txBody>
      </p:sp>
    </p:spTree>
    <p:extLst>
      <p:ext uri="{BB962C8B-B14F-4D97-AF65-F5344CB8AC3E}">
        <p14:creationId xmlns:p14="http://schemas.microsoft.com/office/powerpoint/2010/main" val="4234212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081A8B-014E-4E91-B2F3-119C8B3583FC}"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9D08DD-F3C4-4B7C-8EDD-ACB3D172B2DC}" type="slidenum">
              <a:rPr lang="en-US" smtClean="0"/>
              <a:t>‹#›</a:t>
            </a:fld>
            <a:endParaRPr lang="en-US"/>
          </a:p>
        </p:txBody>
      </p:sp>
    </p:spTree>
    <p:extLst>
      <p:ext uri="{BB962C8B-B14F-4D97-AF65-F5344CB8AC3E}">
        <p14:creationId xmlns:p14="http://schemas.microsoft.com/office/powerpoint/2010/main" val="176651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081A8B-014E-4E91-B2F3-119C8B3583FC}"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9D08DD-F3C4-4B7C-8EDD-ACB3D172B2DC}" type="slidenum">
              <a:rPr lang="en-US" smtClean="0"/>
              <a:t>‹#›</a:t>
            </a:fld>
            <a:endParaRPr lang="en-US"/>
          </a:p>
        </p:txBody>
      </p:sp>
    </p:spTree>
    <p:extLst>
      <p:ext uri="{BB962C8B-B14F-4D97-AF65-F5344CB8AC3E}">
        <p14:creationId xmlns:p14="http://schemas.microsoft.com/office/powerpoint/2010/main" val="2269611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81A8B-014E-4E91-B2F3-119C8B3583FC}"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9D08DD-F3C4-4B7C-8EDD-ACB3D172B2DC}" type="slidenum">
              <a:rPr lang="en-US" smtClean="0"/>
              <a:t>‹#›</a:t>
            </a:fld>
            <a:endParaRPr lang="en-US"/>
          </a:p>
        </p:txBody>
      </p:sp>
    </p:spTree>
    <p:extLst>
      <p:ext uri="{BB962C8B-B14F-4D97-AF65-F5344CB8AC3E}">
        <p14:creationId xmlns:p14="http://schemas.microsoft.com/office/powerpoint/2010/main" val="2067824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081A8B-014E-4E91-B2F3-119C8B3583FC}"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D08DD-F3C4-4B7C-8EDD-ACB3D172B2DC}" type="slidenum">
              <a:rPr lang="en-US" smtClean="0"/>
              <a:t>‹#›</a:t>
            </a:fld>
            <a:endParaRPr lang="en-US"/>
          </a:p>
        </p:txBody>
      </p:sp>
    </p:spTree>
    <p:extLst>
      <p:ext uri="{BB962C8B-B14F-4D97-AF65-F5344CB8AC3E}">
        <p14:creationId xmlns:p14="http://schemas.microsoft.com/office/powerpoint/2010/main" val="1523208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081A8B-014E-4E91-B2F3-119C8B3583FC}"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D08DD-F3C4-4B7C-8EDD-ACB3D172B2DC}" type="slidenum">
              <a:rPr lang="en-US" smtClean="0"/>
              <a:t>‹#›</a:t>
            </a:fld>
            <a:endParaRPr lang="en-US"/>
          </a:p>
        </p:txBody>
      </p:sp>
    </p:spTree>
    <p:extLst>
      <p:ext uri="{BB962C8B-B14F-4D97-AF65-F5344CB8AC3E}">
        <p14:creationId xmlns:p14="http://schemas.microsoft.com/office/powerpoint/2010/main" val="397905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081A8B-014E-4E91-B2F3-119C8B3583FC}" type="datetimeFigureOut">
              <a:rPr lang="en-US" smtClean="0"/>
              <a:t>10/17/2023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D08DD-F3C4-4B7C-8EDD-ACB3D172B2DC}" type="slidenum">
              <a:rPr lang="en-US" smtClean="0"/>
              <a:t>‹#›</a:t>
            </a:fld>
            <a:endParaRPr lang="en-US"/>
          </a:p>
        </p:txBody>
      </p:sp>
    </p:spTree>
    <p:extLst>
      <p:ext uri="{BB962C8B-B14F-4D97-AF65-F5344CB8AC3E}">
        <p14:creationId xmlns:p14="http://schemas.microsoft.com/office/powerpoint/2010/main" val="155803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100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8C790-F00F-4CD1-82B7-05FA1FC825E4}" type="datetimeFigureOut">
              <a:rPr lang="en-US" smtClean="0">
                <a:solidFill>
                  <a:prstClr val="black">
                    <a:tint val="75000"/>
                  </a:prstClr>
                </a:solidFill>
              </a:rPr>
              <a:pPr/>
              <a:t>10/17/2023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BCA77-C078-4BF7-B666-37AF2E89F70D}" type="slidenum">
              <a:rPr lang="en-US" smtClean="0">
                <a:solidFill>
                  <a:prstClr val="black">
                    <a:tint val="75000"/>
                  </a:prstClr>
                </a:solidFill>
              </a:rPr>
              <a:pPr/>
              <a:t>‹#›</a:t>
            </a:fld>
            <a:endParaRPr lang="en-US">
              <a:solidFill>
                <a:prstClr val="black">
                  <a:tint val="75000"/>
                </a:prstClr>
              </a:solidFill>
            </a:endParaRPr>
          </a:p>
        </p:txBody>
      </p:sp>
      <p:pic>
        <p:nvPicPr>
          <p:cNvPr id="10" name="Picture 9" descr="11.jpg"/>
          <p:cNvPicPr>
            <a:picLocks noChangeAspect="1"/>
          </p:cNvPicPr>
          <p:nvPr userDrawn="1"/>
        </p:nvPicPr>
        <p:blipFill>
          <a:blip r:embed="rId14" cstate="print">
            <a:lum bright="70000" contrast="-70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3591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100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8C790-F00F-4CD1-82B7-05FA1FC825E4}" type="datetimeFigureOut">
              <a:rPr lang="en-US" smtClean="0"/>
              <a:pPr/>
              <a:t>10/17/2023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BCA77-C078-4BF7-B666-37AF2E89F70D}" type="slidenum">
              <a:rPr lang="en-US" smtClean="0"/>
              <a:pPr/>
              <a:t>‹#›</a:t>
            </a:fld>
            <a:endParaRPr lang="en-US"/>
          </a:p>
        </p:txBody>
      </p:sp>
      <p:pic>
        <p:nvPicPr>
          <p:cNvPr id="10" name="Picture 9" descr="11.jpg"/>
          <p:cNvPicPr>
            <a:picLocks noChangeAspect="1"/>
          </p:cNvPicPr>
          <p:nvPr userDrawn="1"/>
        </p:nvPicPr>
        <p:blipFill>
          <a:blip r:embed="rId14" cstate="print">
            <a:lum bright="70000" contrast="-70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35263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4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25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6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6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6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6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6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6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6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6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6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6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7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7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7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7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7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7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7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7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7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7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8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8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8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8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8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8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8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8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8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8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3.xml"/></Relationships>
</file>

<file path=ppt/slides/_rels/slide29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9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9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9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9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9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9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29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9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9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30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0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0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0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0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0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0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0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0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0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3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2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2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2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2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2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2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2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2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33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3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3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3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3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3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3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3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3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3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34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3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8.gif"/><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6.gif"/><Relationship Id="rId4" Type="http://schemas.openxmlformats.org/officeDocument/2006/relationships/image" Target="../media/image11.jpeg"/></Relationships>
</file>

<file path=ppt/slides/_rels/slide5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C:\Users\Simon\Pictures\Photos\Iphone 6\Syriac\IMG_7358.JPG"/>
          <p:cNvPicPr>
            <a:picLocks noChangeAspect="1" noChangeArrowheads="1"/>
          </p:cNvPicPr>
          <p:nvPr/>
        </p:nvPicPr>
        <p:blipFill>
          <a:blip r:embed="rId3" cstate="print">
            <a:lum bright="70000" contrast="-70000"/>
          </a:blip>
          <a:srcRect l="8802" t="7400" r="10678" b="11436"/>
          <a:stretch>
            <a:fillRect/>
          </a:stretch>
        </p:blipFill>
        <p:spPr bwMode="auto">
          <a:xfrm>
            <a:off x="0" y="-937252"/>
            <a:ext cx="12192000" cy="8761635"/>
          </a:xfrm>
          <a:prstGeom prst="rect">
            <a:avLst/>
          </a:prstGeom>
          <a:noFill/>
        </p:spPr>
      </p:pic>
      <p:pic>
        <p:nvPicPr>
          <p:cNvPr id="7" name="Picture 4" descr="489233519"/>
          <p:cNvPicPr>
            <a:picLocks noChangeAspect="1" noChangeArrowheads="1" noCrop="1"/>
          </p:cNvPicPr>
          <p:nvPr/>
        </p:nvPicPr>
        <p:blipFill>
          <a:blip r:embed="rId4" cstate="print"/>
          <a:srcRect/>
          <a:stretch>
            <a:fillRect/>
          </a:stretch>
        </p:blipFill>
        <p:spPr bwMode="auto">
          <a:xfrm rot="20070298">
            <a:off x="-26707" y="435598"/>
            <a:ext cx="2303125" cy="1233817"/>
          </a:xfrm>
          <a:prstGeom prst="rect">
            <a:avLst/>
          </a:prstGeom>
          <a:noFill/>
        </p:spPr>
      </p:pic>
      <p:sp>
        <p:nvSpPr>
          <p:cNvPr id="8" name="Title 1"/>
          <p:cNvSpPr txBox="1">
            <a:spLocks/>
          </p:cNvSpPr>
          <p:nvPr/>
        </p:nvSpPr>
        <p:spPr>
          <a:xfrm>
            <a:off x="1490082" y="2853689"/>
            <a:ext cx="9200885" cy="1009650"/>
          </a:xfrm>
          <a:prstGeom prst="rect">
            <a:avLst/>
          </a:prstGeom>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p>
            <a:pPr algn="ctr" rtl="1"/>
            <a:endParaRPr lang="syr-SY" sz="16600" dirty="0">
              <a:solidFill>
                <a:srgbClr val="FF0000"/>
              </a:solidFill>
              <a:effectLst>
                <a:outerShdw blurRad="38100" dist="38100" dir="2700000" algn="tl">
                  <a:srgbClr val="000000">
                    <a:alpha val="43137"/>
                  </a:srgbClr>
                </a:outerShdw>
              </a:effectLst>
              <a:latin typeface="Serto Urhoy" panose="00000400000000000000" pitchFamily="2" charset="-78"/>
              <a:cs typeface="Serto Batnan" panose="00000400000000000000" pitchFamily="2" charset="-78"/>
            </a:endParaRPr>
          </a:p>
        </p:txBody>
      </p:sp>
      <p:pic>
        <p:nvPicPr>
          <p:cNvPr id="9" name="Picture 4" descr="489233519"/>
          <p:cNvPicPr>
            <a:picLocks noChangeAspect="1" noChangeArrowheads="1" noCrop="1"/>
          </p:cNvPicPr>
          <p:nvPr/>
        </p:nvPicPr>
        <p:blipFill>
          <a:blip r:embed="rId4" cstate="print"/>
          <a:srcRect/>
          <a:stretch>
            <a:fillRect/>
          </a:stretch>
        </p:blipFill>
        <p:spPr bwMode="auto">
          <a:xfrm rot="1529702" flipH="1">
            <a:off x="9735473" y="269342"/>
            <a:ext cx="2303125" cy="1233817"/>
          </a:xfrm>
          <a:prstGeom prst="rect">
            <a:avLst/>
          </a:prstGeom>
          <a:noFill/>
        </p:spPr>
      </p:pic>
      <p:sp>
        <p:nvSpPr>
          <p:cNvPr id="2" name="TextBox 5">
            <a:extLst>
              <a:ext uri="{FF2B5EF4-FFF2-40B4-BE49-F238E27FC236}">
                <a16:creationId xmlns:a16="http://schemas.microsoft.com/office/drawing/2014/main" id="{6BE852B0-4690-A367-531B-22366BD8F532}"/>
              </a:ext>
            </a:extLst>
          </p:cNvPr>
          <p:cNvSpPr txBox="1"/>
          <p:nvPr/>
        </p:nvSpPr>
        <p:spPr>
          <a:xfrm>
            <a:off x="1" y="1837598"/>
            <a:ext cx="12191999" cy="264687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spcBef>
                <a:spcPts val="1200"/>
              </a:spcBef>
              <a:spcAft>
                <a:spcPts val="1200"/>
              </a:spcAft>
            </a:pPr>
            <a:r>
              <a:rPr lang="syr-SY" sz="16600" b="1" dirty="0">
                <a:solidFill>
                  <a:srgbClr val="FF0000"/>
                </a:solidFill>
                <a:latin typeface="Serto Batnan" panose="00000400000000000000" pitchFamily="2" charset="-78"/>
                <a:cs typeface="Serto Batnan" panose="00000400000000000000" pitchFamily="2" charset="-78"/>
              </a:rPr>
              <a:t>ܩܽܘܪܳܒܳܐ ܐܰܠܳܗܳܝܳܐ</a:t>
            </a:r>
            <a:endParaRPr lang="sv-SE" sz="8800" b="1" dirty="0">
              <a:solidFill>
                <a:srgbClr val="FF0000"/>
              </a:solidFill>
              <a:latin typeface="Serto Batnan" panose="00000400000000000000" pitchFamily="2" charset="-78"/>
              <a:cs typeface="Serto Batnan" panose="00000400000000000000" pitchFamily="2" charset="-78"/>
            </a:endParaRPr>
          </a:p>
        </p:txBody>
      </p:sp>
      <p:sp>
        <p:nvSpPr>
          <p:cNvPr id="3" name="TextBox 5">
            <a:extLst>
              <a:ext uri="{FF2B5EF4-FFF2-40B4-BE49-F238E27FC236}">
                <a16:creationId xmlns:a16="http://schemas.microsoft.com/office/drawing/2014/main" id="{94C1DBE5-7F6E-5369-9FCE-4829D3701B3F}"/>
              </a:ext>
            </a:extLst>
          </p:cNvPr>
          <p:cNvSpPr txBox="1"/>
          <p:nvPr/>
        </p:nvSpPr>
        <p:spPr>
          <a:xfrm>
            <a:off x="-833442" y="5646598"/>
            <a:ext cx="5119003"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spcBef>
                <a:spcPts val="1200"/>
              </a:spcBef>
              <a:spcAft>
                <a:spcPts val="1200"/>
              </a:spcAft>
            </a:pPr>
            <a:r>
              <a:rPr lang="sv-SE" sz="6000" b="1" dirty="0">
                <a:solidFill>
                  <a:srgbClr val="FF0000"/>
                </a:solidFill>
                <a:latin typeface="Abadi" panose="020B0604020104020204" pitchFamily="34" charset="0"/>
                <a:cs typeface="Serto Batnan" panose="00000400000000000000" pitchFamily="2" charset="-78"/>
              </a:rPr>
              <a:t>2023</a:t>
            </a:r>
            <a:endParaRPr lang="sv-SE" sz="4000" b="1" dirty="0">
              <a:solidFill>
                <a:srgbClr val="FF0000"/>
              </a:solidFill>
              <a:latin typeface="Abadi" panose="020B0604020104020204" pitchFamily="34" charset="0"/>
              <a:cs typeface="Serto Batnan" panose="00000400000000000000" pitchFamily="2" charset="-78"/>
            </a:endParaRPr>
          </a:p>
        </p:txBody>
      </p:sp>
    </p:spTree>
    <p:extLst>
      <p:ext uri="{BB962C8B-B14F-4D97-AF65-F5344CB8AC3E}">
        <p14:creationId xmlns:p14="http://schemas.microsoft.com/office/powerpoint/2010/main" val="228037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517268"/>
            <a:ext cx="12191999" cy="9464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90000"/>
              </a:lnSpc>
              <a:spcBef>
                <a:spcPct val="0"/>
              </a:spcBef>
            </a:pPr>
            <a:r>
              <a:rPr lang="syr-SY" sz="6000" b="1" dirty="0">
                <a:solidFill>
                  <a:srgbClr val="FF0000"/>
                </a:solidFill>
                <a:latin typeface="Serto Batnan" panose="00000400000000000000" pitchFamily="2" charset="-78"/>
                <a:cs typeface="Serto Batnan" panose="00000400000000000000" pitchFamily="2" charset="-78"/>
              </a:rPr>
              <a:t>ܒܰܨܠܘܬ݂ ܐܶܡܳܐ ܕܝܠܶܕܬ݂ܳܟ݂ ܘܰܕܟܽـܠܗܘܢ ܩܰܕܝܫܰܝܵܟ</a:t>
            </a:r>
            <a:r>
              <a:rPr lang="en-US" sz="6000" b="1" dirty="0">
                <a:solidFill>
                  <a:srgbClr val="FF0000"/>
                </a:solidFill>
                <a:latin typeface="Serto Batnan" panose="00000400000000000000" pitchFamily="2" charset="-78"/>
                <a:cs typeface="Serto Batnan" panose="00000400000000000000" pitchFamily="2" charset="-78"/>
              </a:rPr>
              <a:t> </a:t>
            </a:r>
            <a:r>
              <a:rPr lang="syr-SY" sz="6000" b="1" dirty="0">
                <a:solidFill>
                  <a:srgbClr val="FF0000"/>
                </a:solidFill>
                <a:latin typeface="Serto Batnan" panose="00000400000000000000" pitchFamily="2" charset="-78"/>
                <a:cs typeface="Serto Batnan" panose="00000400000000000000" pitchFamily="2" charset="-78"/>
              </a:rPr>
              <a:t>ܐܶܪܰܡܶܪܡܳܟ ܀ </a:t>
            </a:r>
          </a:p>
        </p:txBody>
      </p:sp>
      <p:sp>
        <p:nvSpPr>
          <p:cNvPr id="3" name="Rectangle 2"/>
          <p:cNvSpPr/>
          <p:nvPr/>
        </p:nvSpPr>
        <p:spPr>
          <a:xfrm>
            <a:off x="6100971" y="2708558"/>
            <a:ext cx="6091029" cy="2123658"/>
          </a:xfrm>
          <a:prstGeom prst="rect">
            <a:avLst/>
          </a:prstGeom>
        </p:spPr>
        <p:txBody>
          <a:bodyPr wrap="square">
            <a:spAutoFit/>
          </a:bodyPr>
          <a:lstStyle/>
          <a:p>
            <a:pPr marR="0" lvl="0" indent="0" algn="ctr" defTabSz="914400" rtl="1" eaLnBrk="1" fontAlgn="auto" latinLnBrk="0" hangingPunct="1">
              <a:spcAft>
                <a:spcPts val="0"/>
              </a:spcAft>
              <a:buClrTx/>
              <a:buSzTx/>
              <a:buFont typeface="Arial" pitchFamily="34" charset="0"/>
              <a:buNone/>
              <a:tabLst/>
              <a:defRPr/>
            </a:pPr>
            <a:r>
              <a:rPr kumimoji="0" lang="ar-AE" sz="6600" b="1" i="0" u="none" strike="noStrike" kern="1200" cap="none" spc="0" normalizeH="0" baseline="0" noProof="0" dirty="0">
                <a:ln>
                  <a:noFill/>
                </a:ln>
                <a:uLnTx/>
                <a:uFillTx/>
                <a:latin typeface="Traditional Arabic" panose="02020603050405020304" pitchFamily="18" charset="-78"/>
                <a:cs typeface="Traditional Arabic" panose="02020603050405020304" pitchFamily="18" charset="-78"/>
              </a:rPr>
              <a:t>بصلاة الأم التي وَلَدَتكَ وجميع </a:t>
            </a:r>
            <a:r>
              <a:rPr kumimoji="0" lang="ar-AE" sz="6600" b="1" i="0" u="none" strike="noStrike" kern="1200" cap="none" spc="0" normalizeH="0" baseline="0" noProof="0" dirty="0" err="1">
                <a:ln>
                  <a:noFill/>
                </a:ln>
                <a:uLnTx/>
                <a:uFillTx/>
                <a:latin typeface="Traditional Arabic" panose="02020603050405020304" pitchFamily="18" charset="-78"/>
                <a:cs typeface="Traditional Arabic" panose="02020603050405020304" pitchFamily="18" charset="-78"/>
              </a:rPr>
              <a:t>قديسيك</a:t>
            </a:r>
            <a:r>
              <a:rPr lang="ar-AE" sz="6600" b="1" dirty="0">
                <a:latin typeface="Traditional Arabic" panose="02020603050405020304" pitchFamily="18" charset="-78"/>
                <a:cs typeface="Traditional Arabic" panose="02020603050405020304" pitchFamily="18" charset="-78"/>
              </a:rPr>
              <a:t>.أعظمك</a:t>
            </a:r>
            <a:endParaRPr kumimoji="0" lang="en-US" sz="6600" b="1" i="0" u="none" strike="noStrike" kern="1200" cap="none" spc="0" normalizeH="0" baseline="0" noProof="0" dirty="0">
              <a:ln>
                <a:noFill/>
              </a:ln>
              <a:uLnTx/>
              <a:uFillTx/>
              <a:latin typeface="Traditional Arabic" panose="02020603050405020304" pitchFamily="18" charset="-78"/>
              <a:cs typeface="Traditional Arabic" panose="02020603050405020304" pitchFamily="18" charset="-78"/>
            </a:endParaRPr>
          </a:p>
        </p:txBody>
      </p:sp>
      <p:sp>
        <p:nvSpPr>
          <p:cNvPr id="4" name="Rectangle 3"/>
          <p:cNvSpPr/>
          <p:nvPr/>
        </p:nvSpPr>
        <p:spPr>
          <a:xfrm>
            <a:off x="0" y="2246893"/>
            <a:ext cx="6100972" cy="3046988"/>
          </a:xfrm>
          <a:prstGeom prst="rect">
            <a:avLst/>
          </a:prstGeom>
        </p:spPr>
        <p:txBody>
          <a:bodyPr wrap="square">
            <a:spAutoFit/>
          </a:bodyPr>
          <a:lstStyle/>
          <a:p>
            <a:pPr algn="ctr"/>
            <a:r>
              <a:rPr lang="sv-SE" sz="4800" b="1" dirty="0">
                <a:latin typeface="Abadi" panose="020B0604020104020204" pitchFamily="34" charset="0"/>
                <a:cs typeface="Sakkal Majalla" panose="02000000000000000000" pitchFamily="2" charset="-78"/>
              </a:rPr>
              <a:t>Genom din mors, hon som födde dig, och alla dina heligas böner.</a:t>
            </a:r>
            <a:r>
              <a:rPr lang="ar-AE" sz="4800" b="1" dirty="0">
                <a:latin typeface="Abadi" panose="020B0604020104020204" pitchFamily="34" charset="0"/>
                <a:cs typeface="Sakkal Majalla" panose="02000000000000000000" pitchFamily="2" charset="-78"/>
              </a:rPr>
              <a:t> </a:t>
            </a:r>
            <a:r>
              <a:rPr lang="sv-SE" sz="4800" b="1" dirty="0">
                <a:latin typeface="Abadi" panose="020B0604020104020204" pitchFamily="34" charset="0"/>
                <a:cs typeface="Sakkal Majalla" panose="02000000000000000000" pitchFamily="2" charset="-78"/>
              </a:rPr>
              <a:t> Jag vill upphöja</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E843D030-4515-4EC1-2BBD-53B7CCF0828D}"/>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E370CF38-2B56-8F66-0429-9CC220363466}"/>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0766594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1" y="318937"/>
            <a:ext cx="12191999"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altLang="zh-CN" sz="6600" b="1" dirty="0">
                <a:latin typeface="Serto Batnan" panose="00000400000000000000" pitchFamily="2" charset="-78"/>
                <a:ea typeface="SimSun" pitchFamily="2" charset="-122"/>
                <a:cs typeface="Serto Batnan" panose="00000400000000000000" pitchFamily="2" charset="-78"/>
              </a:rPr>
              <a:t>ܐܰܒܳܐ ܐܰܚܝܕ ܟܽـܠ܆ ܥܳܒܘܕܳܐ ܕܰܫܡܰܝܳܐ ܘܕܐܰܪܥܳܐ܆</a:t>
            </a:r>
            <a:endParaRPr lang="sv-SE" sz="6600" b="1" dirty="0">
              <a:latin typeface="Serto Batnan" panose="00000400000000000000" pitchFamily="2" charset="-78"/>
              <a:cs typeface="Serto Batnan" panose="00000400000000000000" pitchFamily="2" charset="-78"/>
            </a:endParaRPr>
          </a:p>
        </p:txBody>
      </p:sp>
      <p:sp>
        <p:nvSpPr>
          <p:cNvPr id="3" name="Rectangle 2"/>
          <p:cNvSpPr/>
          <p:nvPr/>
        </p:nvSpPr>
        <p:spPr>
          <a:xfrm>
            <a:off x="6110910" y="2115806"/>
            <a:ext cx="6081090" cy="3539430"/>
          </a:xfrm>
          <a:prstGeom prst="rect">
            <a:avLst/>
          </a:prstGeom>
        </p:spPr>
        <p:txBody>
          <a:bodyPr wrap="square">
            <a:spAutoFit/>
          </a:bodyPr>
          <a:lstStyle/>
          <a:p>
            <a:pPr algn="ctr" rtl="1"/>
            <a:r>
              <a:rPr lang="ar-AE" sz="5400" b="1" dirty="0" err="1">
                <a:ln w="11430"/>
                <a:solidFill>
                  <a:srgbClr val="FF0000"/>
                </a:solidFill>
                <a:latin typeface="Traditional Arabic" panose="02020603050405020304" pitchFamily="18" charset="-78"/>
                <a:cs typeface="Traditional Arabic" panose="02020603050405020304" pitchFamily="18" charset="-78"/>
              </a:rPr>
              <a:t>آبو</a:t>
            </a:r>
            <a:r>
              <a:rPr lang="ar-AE" sz="5400" b="1" dirty="0">
                <a:ln w="11430"/>
                <a:solidFill>
                  <a:srgbClr val="FF0000"/>
                </a:solidFill>
                <a:latin typeface="Traditional Arabic" panose="02020603050405020304" pitchFamily="18" charset="-78"/>
                <a:cs typeface="Traditional Arabic" panose="02020603050405020304" pitchFamily="18" charset="-78"/>
              </a:rPr>
              <a:t> </a:t>
            </a:r>
            <a:r>
              <a:rPr lang="ar-AE" sz="5400" b="1" dirty="0" err="1">
                <a:ln w="11430"/>
                <a:solidFill>
                  <a:srgbClr val="FF0000"/>
                </a:solidFill>
                <a:latin typeface="Traditional Arabic" panose="02020603050405020304" pitchFamily="18" charset="-78"/>
                <a:cs typeface="Traditional Arabic" panose="02020603050405020304" pitchFamily="18" charset="-78"/>
              </a:rPr>
              <a:t>آحيد</a:t>
            </a:r>
            <a:r>
              <a:rPr lang="ar-AE" sz="5400" b="1" dirty="0">
                <a:ln w="11430"/>
                <a:solidFill>
                  <a:srgbClr val="FF0000"/>
                </a:solidFill>
                <a:latin typeface="Traditional Arabic" panose="02020603050405020304" pitchFamily="18" charset="-78"/>
                <a:cs typeface="Traditional Arabic" panose="02020603050405020304" pitchFamily="18" charset="-78"/>
              </a:rPr>
              <a:t> كول. </a:t>
            </a:r>
            <a:r>
              <a:rPr lang="ar-SA" altLang="sv-SE" sz="5400" b="1" dirty="0" err="1">
                <a:solidFill>
                  <a:srgbClr val="FF0000"/>
                </a:solidFill>
                <a:latin typeface="Traditional Arabic" panose="02020603050405020304" pitchFamily="18" charset="-78"/>
                <a:cs typeface="Traditional Arabic" panose="02020603050405020304" pitchFamily="18" charset="-78"/>
              </a:rPr>
              <a:t>عُوبودُو</a:t>
            </a:r>
            <a:r>
              <a:rPr lang="ar-SA" altLang="sv-SE" sz="5400" b="1" dirty="0">
                <a:solidFill>
                  <a:srgbClr val="FF0000"/>
                </a:solidFill>
                <a:latin typeface="Traditional Arabic" panose="02020603050405020304" pitchFamily="18" charset="-78"/>
                <a:cs typeface="Traditional Arabic" panose="02020603050405020304" pitchFamily="18" charset="-78"/>
              </a:rPr>
              <a:t> </a:t>
            </a:r>
            <a:r>
              <a:rPr lang="ar-SA" altLang="sv-SE" sz="5400" b="1" dirty="0" err="1">
                <a:solidFill>
                  <a:srgbClr val="FF0000"/>
                </a:solidFill>
                <a:latin typeface="Traditional Arabic" panose="02020603050405020304" pitchFamily="18" charset="-78"/>
                <a:cs typeface="Traditional Arabic" panose="02020603050405020304" pitchFamily="18" charset="-78"/>
              </a:rPr>
              <a:t>دَشْمايُو</a:t>
            </a:r>
            <a:r>
              <a:rPr lang="ar-SA" altLang="sv-SE" sz="5400" b="1" dirty="0">
                <a:solidFill>
                  <a:srgbClr val="FF0000"/>
                </a:solidFill>
                <a:latin typeface="Traditional Arabic" panose="02020603050405020304" pitchFamily="18" charset="-78"/>
                <a:cs typeface="Traditional Arabic" panose="02020603050405020304" pitchFamily="18" charset="-78"/>
              </a:rPr>
              <a:t> وْدارْعُو. </a:t>
            </a:r>
            <a:endParaRPr lang="sv-SE" altLang="sv-SE" sz="5400" b="1" dirty="0">
              <a:solidFill>
                <a:srgbClr val="FF0000"/>
              </a:solidFill>
              <a:latin typeface="Traditional Arabic" panose="02020603050405020304" pitchFamily="18" charset="-78"/>
              <a:cs typeface="Traditional Arabic" panose="02020603050405020304" pitchFamily="18" charset="-78"/>
            </a:endParaRPr>
          </a:p>
          <a:p>
            <a:pPr algn="ctr" rtl="1"/>
            <a:endParaRPr lang="ar-AE" sz="200" b="1" dirty="0">
              <a:ln w="11430"/>
              <a:latin typeface="Traditional Arabic" pitchFamily="2" charset="-78"/>
              <a:cs typeface="Traditional Arabic" pitchFamily="2" charset="-78"/>
            </a:endParaRPr>
          </a:p>
          <a:p>
            <a:pPr algn="ctr"/>
            <a:r>
              <a:rPr lang="ar-SA" sz="5400" b="1" dirty="0">
                <a:ln w="11430"/>
                <a:latin typeface="Traditional Arabic" pitchFamily="2" charset="-78"/>
                <a:cs typeface="Traditional Arabic" pitchFamily="2" charset="-78"/>
              </a:rPr>
              <a:t>الآب الضابط الكلّ</a:t>
            </a:r>
            <a:r>
              <a:rPr lang="ar-AE" sz="5400" b="1" dirty="0">
                <a:ln w="11430"/>
                <a:latin typeface="Traditional Arabic" pitchFamily="2" charset="-78"/>
                <a:cs typeface="Traditional Arabic" pitchFamily="2" charset="-78"/>
              </a:rPr>
              <a:t>،</a:t>
            </a:r>
            <a:r>
              <a:rPr lang="ar-SA" sz="5400" b="1" dirty="0">
                <a:ln w="11430"/>
                <a:latin typeface="Traditional Arabic" pitchFamily="2" charset="-78"/>
                <a:cs typeface="Traditional Arabic" pitchFamily="2" charset="-78"/>
              </a:rPr>
              <a:t> خالق السّماء والأرض</a:t>
            </a:r>
            <a:r>
              <a:rPr lang="ar-AE" sz="5400" b="1" dirty="0">
                <a:ln w="11430"/>
                <a:latin typeface="Traditional Arabic" pitchFamily="2" charset="-78"/>
                <a:cs typeface="Traditional Arabic" pitchFamily="2" charset="-78"/>
              </a:rPr>
              <a:t>،</a:t>
            </a:r>
            <a:r>
              <a:rPr lang="ar-SA" sz="5400" b="1" dirty="0">
                <a:ln w="11430"/>
                <a:latin typeface="Traditional Arabic" pitchFamily="2" charset="-78"/>
                <a:cs typeface="Traditional Arabic" pitchFamily="2" charset="-78"/>
              </a:rPr>
              <a:t> </a:t>
            </a:r>
            <a:endParaRPr lang="en-US" sz="5400" dirty="0"/>
          </a:p>
        </p:txBody>
      </p:sp>
      <p:sp>
        <p:nvSpPr>
          <p:cNvPr id="4" name="Rectangle 3"/>
          <p:cNvSpPr/>
          <p:nvPr/>
        </p:nvSpPr>
        <p:spPr>
          <a:xfrm>
            <a:off x="4971" y="2008258"/>
            <a:ext cx="6096000" cy="3970318"/>
          </a:xfrm>
          <a:prstGeom prst="rect">
            <a:avLst/>
          </a:prstGeom>
        </p:spPr>
        <p:txBody>
          <a:bodyPr wrap="square">
            <a:spAutoFit/>
          </a:bodyPr>
          <a:lstStyle/>
          <a:p>
            <a:pPr algn="ctr"/>
            <a:r>
              <a:rPr lang="en-US" altLang="sv-SE" sz="4400" b="1" dirty="0">
                <a:solidFill>
                  <a:srgbClr val="FF0000"/>
                </a:solidFill>
                <a:latin typeface="Abadi" panose="020B0604020104020204" pitchFamily="34" charset="0"/>
                <a:cs typeface="Times New Roman" panose="02020603050405020304" pitchFamily="18" charset="0"/>
              </a:rPr>
              <a:t>Abo </a:t>
            </a:r>
            <a:r>
              <a:rPr lang="en-US" altLang="sv-SE" sz="4400" b="1" dirty="0" err="1">
                <a:solidFill>
                  <a:srgbClr val="FF0000"/>
                </a:solidFill>
                <a:latin typeface="Abadi" panose="020B0604020104020204" pitchFamily="34" charset="0"/>
                <a:cs typeface="Times New Roman" panose="02020603050405020304" pitchFamily="18" charset="0"/>
              </a:rPr>
              <a:t>a</a:t>
            </a:r>
            <a:r>
              <a:rPr lang="en-US" altLang="sv-SE" sz="4400" b="1" u="sng" dirty="0" err="1">
                <a:solidFill>
                  <a:srgbClr val="FF0000"/>
                </a:solidFill>
                <a:latin typeface="Abadi" panose="020B0604020104020204" pitchFamily="34" charset="0"/>
                <a:cs typeface="Times New Roman" panose="02020603050405020304" pitchFamily="18" charset="0"/>
              </a:rPr>
              <a:t>h</a:t>
            </a:r>
            <a:r>
              <a:rPr lang="en-US" altLang="sv-SE" sz="4400" b="1" dirty="0" err="1">
                <a:solidFill>
                  <a:srgbClr val="FF0000"/>
                </a:solidFill>
                <a:latin typeface="Abadi" panose="020B0604020104020204" pitchFamily="34" charset="0"/>
                <a:cs typeface="Times New Roman" panose="02020603050405020304" pitchFamily="18" charset="0"/>
              </a:rPr>
              <a:t>i</a:t>
            </a:r>
            <a:r>
              <a:rPr lang="en-US" altLang="sv-SE" sz="4400" b="1" u="sng" dirty="0" err="1">
                <a:solidFill>
                  <a:srgbClr val="FF0000"/>
                </a:solidFill>
                <a:latin typeface="Abadi" panose="020B0604020104020204" pitchFamily="34" charset="0"/>
                <a:cs typeface="Times New Roman" panose="02020603050405020304" pitchFamily="18" charset="0"/>
              </a:rPr>
              <a:t>d</a:t>
            </a:r>
            <a:r>
              <a:rPr lang="en-US" altLang="sv-SE" sz="4400" b="1" dirty="0">
                <a:solidFill>
                  <a:srgbClr val="FF0000"/>
                </a:solidFill>
                <a:latin typeface="Abadi" panose="020B0604020104020204" pitchFamily="34" charset="0"/>
                <a:cs typeface="Times New Roman" panose="02020603050405020304" pitchFamily="18" charset="0"/>
              </a:rPr>
              <a:t> </a:t>
            </a:r>
            <a:r>
              <a:rPr lang="en-US" altLang="sv-SE" sz="4400" b="1" dirty="0" err="1">
                <a:solidFill>
                  <a:srgbClr val="FF0000"/>
                </a:solidFill>
                <a:latin typeface="Abadi" panose="020B0604020104020204" pitchFamily="34" charset="0"/>
                <a:cs typeface="Times New Roman" panose="02020603050405020304" pitchFamily="18" charset="0"/>
              </a:rPr>
              <a:t>kul</a:t>
            </a:r>
            <a:r>
              <a:rPr lang="en-US" altLang="sv-SE" sz="4400" b="1" dirty="0">
                <a:solidFill>
                  <a:srgbClr val="FF0000"/>
                </a:solidFill>
                <a:latin typeface="Abadi" panose="020B0604020104020204" pitchFamily="34" charset="0"/>
                <a:cs typeface="Times New Roman" panose="02020603050405020304" pitchFamily="18" charset="0"/>
              </a:rPr>
              <a:t> ´</a:t>
            </a:r>
            <a:r>
              <a:rPr lang="en-US" altLang="sv-SE" sz="4400" b="1" dirty="0" err="1">
                <a:solidFill>
                  <a:srgbClr val="FF0000"/>
                </a:solidFill>
                <a:latin typeface="Abadi" panose="020B0604020104020204" pitchFamily="34" charset="0"/>
                <a:cs typeface="Times New Roman" panose="02020603050405020304" pitchFamily="18" charset="0"/>
              </a:rPr>
              <a:t>obudo</a:t>
            </a:r>
            <a:r>
              <a:rPr lang="en-US" altLang="sv-SE" sz="4400" b="1" dirty="0">
                <a:solidFill>
                  <a:srgbClr val="FF0000"/>
                </a:solidFill>
                <a:latin typeface="Abadi" panose="020B0604020104020204" pitchFamily="34" charset="0"/>
                <a:cs typeface="Times New Roman" panose="02020603050405020304" pitchFamily="18" charset="0"/>
              </a:rPr>
              <a:t> </a:t>
            </a:r>
            <a:r>
              <a:rPr lang="en-US" altLang="sv-SE" sz="4400" b="1" dirty="0" err="1">
                <a:solidFill>
                  <a:srgbClr val="FF0000"/>
                </a:solidFill>
                <a:latin typeface="Abadi" panose="020B0604020104020204" pitchFamily="34" charset="0"/>
                <a:cs typeface="Times New Roman" panose="02020603050405020304" pitchFamily="18" charset="0"/>
              </a:rPr>
              <a:t>dashmayo</a:t>
            </a:r>
            <a:r>
              <a:rPr lang="en-US" altLang="sv-SE" sz="4400" b="1" dirty="0">
                <a:solidFill>
                  <a:srgbClr val="FF0000"/>
                </a:solidFill>
                <a:latin typeface="Abadi" panose="020B0604020104020204" pitchFamily="34" charset="0"/>
                <a:cs typeface="Times New Roman" panose="02020603050405020304" pitchFamily="18" charset="0"/>
              </a:rPr>
              <a:t> </a:t>
            </a:r>
            <a:r>
              <a:rPr lang="en-US" altLang="sv-SE" sz="4400" b="1" dirty="0" err="1">
                <a:solidFill>
                  <a:srgbClr val="FF0000"/>
                </a:solidFill>
                <a:latin typeface="Abadi" panose="020B0604020104020204" pitchFamily="34" charset="0"/>
                <a:cs typeface="Times New Roman" panose="02020603050405020304" pitchFamily="18" charset="0"/>
              </a:rPr>
              <a:t>wdar´o</a:t>
            </a:r>
            <a:r>
              <a:rPr lang="en-US" altLang="sv-SE" sz="4400" b="1" dirty="0">
                <a:solidFill>
                  <a:srgbClr val="FF0000"/>
                </a:solidFill>
                <a:latin typeface="Abadi" panose="020B0604020104020204" pitchFamily="34" charset="0"/>
                <a:cs typeface="Times New Roman" panose="02020603050405020304" pitchFamily="18" charset="0"/>
              </a:rPr>
              <a:t>.</a:t>
            </a:r>
          </a:p>
          <a:p>
            <a:pPr algn="ctr"/>
            <a:endParaRPr lang="en-US" altLang="sv-SE" sz="1200" b="1" dirty="0">
              <a:solidFill>
                <a:srgbClr val="FF0000"/>
              </a:solidFill>
              <a:latin typeface="Abadi" panose="020B0604020104020204" pitchFamily="34" charset="0"/>
              <a:cs typeface="Times New Roman" panose="02020603050405020304" pitchFamily="18" charset="0"/>
            </a:endParaRPr>
          </a:p>
          <a:p>
            <a:pPr algn="ctr"/>
            <a:endParaRPr lang="sv-SE" sz="1200" b="1" dirty="0">
              <a:latin typeface="Abadi" panose="020B0604020104020204" pitchFamily="34" charset="0"/>
              <a:cs typeface="Times New Roman" pitchFamily="18" charset="0"/>
            </a:endParaRPr>
          </a:p>
          <a:p>
            <a:pPr algn="ctr"/>
            <a:r>
              <a:rPr lang="sv-SE" sz="4400" b="1" dirty="0">
                <a:latin typeface="Abadi" panose="020B0604020104020204" pitchFamily="34" charset="0"/>
                <a:cs typeface="Times New Roman" pitchFamily="18" charset="0"/>
              </a:rPr>
              <a:t>Den allsmäktige Fadern, som skapat himmel och jord, </a:t>
            </a:r>
          </a:p>
        </p:txBody>
      </p:sp>
      <p:cxnSp>
        <p:nvCxnSpPr>
          <p:cNvPr id="6" name="Straight Connector 5"/>
          <p:cNvCxnSpPr>
            <a:cxnSpLocks/>
          </p:cNvCxnSpPr>
          <p:nvPr/>
        </p:nvCxnSpPr>
        <p:spPr>
          <a:xfrm>
            <a:off x="6091030" y="2236424"/>
            <a:ext cx="0" cy="3396011"/>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65DF341B-4703-59AC-3176-A2F975B33ED2}"/>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79B2E6B3-5375-ADEA-6C8D-3CEF9C350573}"/>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868764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0" y="451931"/>
            <a:ext cx="12191999"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altLang="zh-CN" sz="6600" b="1" dirty="0">
                <a:latin typeface="Serto Batnan" panose="00000400000000000000" pitchFamily="2" charset="-78"/>
                <a:ea typeface="SimSun" pitchFamily="2" charset="-122"/>
                <a:cs typeface="Serto Batnan" panose="00000400000000000000" pitchFamily="2" charset="-78"/>
              </a:rPr>
              <a:t>ܘܰܕܟܽܠܗܶܝܢ ܐܰܝܠܶܝܢ ܕܡܶܬ݂ܚܵܰܙܝܳܢ ܘܰܕܠܳܐ ܡܶܬ݂ܚܵܰܙܝܳܢ.</a:t>
            </a:r>
            <a:endParaRPr lang="sv-SE" sz="6600" b="1" dirty="0">
              <a:latin typeface="Serto Batnan" panose="00000400000000000000" pitchFamily="2" charset="-78"/>
              <a:cs typeface="Serto Batnan" panose="00000400000000000000" pitchFamily="2" charset="-78"/>
            </a:endParaRPr>
          </a:p>
        </p:txBody>
      </p:sp>
      <p:sp>
        <p:nvSpPr>
          <p:cNvPr id="3" name="Rectangle 2"/>
          <p:cNvSpPr/>
          <p:nvPr/>
        </p:nvSpPr>
        <p:spPr>
          <a:xfrm>
            <a:off x="6086061" y="2221341"/>
            <a:ext cx="6081090" cy="3139321"/>
          </a:xfrm>
          <a:prstGeom prst="rect">
            <a:avLst/>
          </a:prstGeom>
        </p:spPr>
        <p:txBody>
          <a:bodyPr wrap="square">
            <a:spAutoFit/>
          </a:bodyPr>
          <a:lstStyle/>
          <a:p>
            <a:pPr algn="ctr" rtl="1"/>
            <a:r>
              <a:rPr lang="ar-SA" altLang="sv-SE" sz="6600" b="1" dirty="0" err="1">
                <a:solidFill>
                  <a:srgbClr val="FF0000"/>
                </a:solidFill>
                <a:latin typeface="Traditional Arabic" panose="02020603050405020304" pitchFamily="18" charset="-78"/>
                <a:cs typeface="Traditional Arabic" panose="02020603050405020304" pitchFamily="18" charset="-78"/>
              </a:rPr>
              <a:t>وَدْكولْهِنْ</a:t>
            </a:r>
            <a:r>
              <a:rPr lang="ar-SA" altLang="sv-SE" sz="6600" b="1" dirty="0">
                <a:solidFill>
                  <a:srgbClr val="FF0000"/>
                </a:solidFill>
                <a:latin typeface="Traditional Arabic" panose="02020603050405020304" pitchFamily="18" charset="-78"/>
                <a:cs typeface="Traditional Arabic" panose="02020603050405020304" pitchFamily="18" charset="-78"/>
              </a:rPr>
              <a:t> أَيْلِنْ</a:t>
            </a:r>
            <a:r>
              <a:rPr lang="sv-SE" altLang="sv-SE" sz="6600" b="1" dirty="0">
                <a:solidFill>
                  <a:srgbClr val="FF0000"/>
                </a:solidFill>
                <a:latin typeface="Traditional Arabic" panose="02020603050405020304" pitchFamily="18" charset="-78"/>
                <a:cs typeface="Traditional Arabic" panose="02020603050405020304" pitchFamily="18" charset="-78"/>
              </a:rPr>
              <a:t> </a:t>
            </a:r>
            <a:r>
              <a:rPr lang="ar-SA" altLang="sv-SE" sz="6600" b="1" dirty="0" err="1">
                <a:solidFill>
                  <a:srgbClr val="FF0000"/>
                </a:solidFill>
                <a:latin typeface="Traditional Arabic" panose="02020603050405020304" pitchFamily="18" charset="-78"/>
                <a:cs typeface="Traditional Arabic" panose="02020603050405020304" pitchFamily="18" charset="-78"/>
              </a:rPr>
              <a:t>دْمِثْحَزْيُونْ</a:t>
            </a:r>
            <a:r>
              <a:rPr lang="ar-SA" altLang="sv-SE" sz="6600" b="1" dirty="0">
                <a:solidFill>
                  <a:srgbClr val="FF0000"/>
                </a:solidFill>
                <a:latin typeface="Traditional Arabic" panose="02020603050405020304" pitchFamily="18" charset="-78"/>
                <a:cs typeface="Traditional Arabic" panose="02020603050405020304" pitchFamily="18" charset="-78"/>
              </a:rPr>
              <a:t> وَدْلُو </a:t>
            </a:r>
            <a:r>
              <a:rPr lang="ar-SA" altLang="sv-SE" sz="6600" b="1" dirty="0" err="1">
                <a:solidFill>
                  <a:srgbClr val="FF0000"/>
                </a:solidFill>
                <a:latin typeface="Traditional Arabic" panose="02020603050405020304" pitchFamily="18" charset="-78"/>
                <a:cs typeface="Traditional Arabic" panose="02020603050405020304" pitchFamily="18" charset="-78"/>
              </a:rPr>
              <a:t>مِثْحَزْيُونْ</a:t>
            </a:r>
            <a:r>
              <a:rPr lang="ar-SA" altLang="sv-SE" sz="6600" b="1" dirty="0">
                <a:solidFill>
                  <a:srgbClr val="FF0000"/>
                </a:solidFill>
                <a:latin typeface="Traditional Arabic" panose="02020603050405020304" pitchFamily="18" charset="-78"/>
                <a:cs typeface="Traditional Arabic" panose="02020603050405020304" pitchFamily="18" charset="-78"/>
              </a:rPr>
              <a:t>. </a:t>
            </a:r>
            <a:endParaRPr lang="ar-AE" sz="6600" b="1" dirty="0">
              <a:ln w="11430"/>
              <a:solidFill>
                <a:srgbClr val="FF0000"/>
              </a:solidFill>
              <a:latin typeface="Traditional Arabic" pitchFamily="2" charset="-78"/>
              <a:cs typeface="Traditional Arabic" pitchFamily="2" charset="-78"/>
            </a:endParaRPr>
          </a:p>
          <a:p>
            <a:pPr algn="ctr" rtl="1"/>
            <a:r>
              <a:rPr lang="ar-SA" sz="6600" b="1" dirty="0">
                <a:ln w="11430"/>
                <a:latin typeface="Traditional Arabic" pitchFamily="2" charset="-78"/>
                <a:cs typeface="Traditional Arabic" pitchFamily="2" charset="-78"/>
              </a:rPr>
              <a:t>و</a:t>
            </a:r>
            <a:r>
              <a:rPr lang="ar-SY" sz="6600" b="1" dirty="0">
                <a:ln w="11430"/>
                <a:latin typeface="Traditional Arabic" pitchFamily="2" charset="-78"/>
                <a:cs typeface="Traditional Arabic" pitchFamily="2" charset="-78"/>
              </a:rPr>
              <a:t>ك</a:t>
            </a:r>
            <a:r>
              <a:rPr lang="ar-SA" sz="6600" b="1" dirty="0">
                <a:ln w="11430"/>
                <a:latin typeface="Traditional Arabic" pitchFamily="2" charset="-78"/>
                <a:cs typeface="Traditional Arabic" pitchFamily="2" charset="-78"/>
              </a:rPr>
              <a:t>ل ما يُرى وما لا يُرى</a:t>
            </a:r>
            <a:r>
              <a:rPr lang="ar-AE" sz="6600" b="1" dirty="0">
                <a:ln w="11430"/>
                <a:latin typeface="Traditional Arabic" pitchFamily="2" charset="-78"/>
                <a:cs typeface="Traditional Arabic" pitchFamily="2" charset="-78"/>
              </a:rPr>
              <a:t>.</a:t>
            </a:r>
            <a:endParaRPr lang="en-US" sz="6600" dirty="0"/>
          </a:p>
        </p:txBody>
      </p:sp>
      <p:sp>
        <p:nvSpPr>
          <p:cNvPr id="4" name="Rectangle 3"/>
          <p:cNvSpPr/>
          <p:nvPr/>
        </p:nvSpPr>
        <p:spPr>
          <a:xfrm>
            <a:off x="14910" y="2041602"/>
            <a:ext cx="6096000" cy="3785652"/>
          </a:xfrm>
          <a:prstGeom prst="rect">
            <a:avLst/>
          </a:prstGeom>
        </p:spPr>
        <p:txBody>
          <a:bodyPr wrap="square">
            <a:spAutoFit/>
          </a:bodyPr>
          <a:lstStyle/>
          <a:p>
            <a:pPr algn="ctr"/>
            <a:r>
              <a:rPr lang="sv-SE" altLang="sv-SE" sz="4800" b="1" dirty="0">
                <a:solidFill>
                  <a:srgbClr val="FF0000"/>
                </a:solidFill>
                <a:latin typeface="Abadi" panose="020B0604020104020204" pitchFamily="34" charset="0"/>
                <a:cs typeface="Times New Roman" panose="02020603050405020304" pitchFamily="18" charset="0"/>
              </a:rPr>
              <a:t>w</a:t>
            </a:r>
            <a:r>
              <a:rPr lang="en-US" altLang="sv-SE" sz="4800" b="1" dirty="0" err="1">
                <a:solidFill>
                  <a:srgbClr val="FF0000"/>
                </a:solidFill>
                <a:latin typeface="Abadi" panose="020B0604020104020204" pitchFamily="34" charset="0"/>
                <a:cs typeface="Times New Roman" panose="02020603050405020304" pitchFamily="18" charset="0"/>
              </a:rPr>
              <a:t>adkulhen</a:t>
            </a:r>
            <a:r>
              <a:rPr lang="en-US" altLang="sv-SE" sz="4800" b="1" dirty="0">
                <a:solidFill>
                  <a:srgbClr val="FF0000"/>
                </a:solidFill>
                <a:latin typeface="Abadi" panose="020B0604020104020204" pitchFamily="34" charset="0"/>
                <a:cs typeface="Times New Roman" panose="02020603050405020304" pitchFamily="18" charset="0"/>
              </a:rPr>
              <a:t> </a:t>
            </a:r>
            <a:r>
              <a:rPr lang="en-US" altLang="sv-SE" sz="4800" b="1" dirty="0" err="1">
                <a:solidFill>
                  <a:srgbClr val="FF0000"/>
                </a:solidFill>
                <a:latin typeface="Abadi" panose="020B0604020104020204" pitchFamily="34" charset="0"/>
                <a:cs typeface="Times New Roman" panose="02020603050405020304" pitchFamily="18" charset="0"/>
              </a:rPr>
              <a:t>aylen</a:t>
            </a:r>
            <a:r>
              <a:rPr lang="en-US" altLang="sv-SE" sz="4800" b="1" dirty="0">
                <a:solidFill>
                  <a:srgbClr val="FF0000"/>
                </a:solidFill>
                <a:latin typeface="Abadi" panose="020B0604020104020204" pitchFamily="34" charset="0"/>
                <a:cs typeface="Times New Roman" panose="02020603050405020304" pitchFamily="18" charset="0"/>
              </a:rPr>
              <a:t> </a:t>
            </a:r>
            <a:r>
              <a:rPr lang="en-US" altLang="sv-SE" sz="4800" b="1" dirty="0" err="1">
                <a:solidFill>
                  <a:srgbClr val="FF0000"/>
                </a:solidFill>
                <a:latin typeface="Abadi" panose="020B0604020104020204" pitchFamily="34" charset="0"/>
                <a:cs typeface="Times New Roman" panose="02020603050405020304" pitchFamily="18" charset="0"/>
              </a:rPr>
              <a:t>dmeth</a:t>
            </a:r>
            <a:r>
              <a:rPr lang="en-US" altLang="sv-SE" sz="4800" b="1" u="sng" dirty="0" err="1">
                <a:solidFill>
                  <a:srgbClr val="FF0000"/>
                </a:solidFill>
                <a:latin typeface="Abadi" panose="020B0604020104020204" pitchFamily="34" charset="0"/>
                <a:cs typeface="Times New Roman" panose="02020603050405020304" pitchFamily="18" charset="0"/>
              </a:rPr>
              <a:t>h</a:t>
            </a:r>
            <a:r>
              <a:rPr lang="en-US" altLang="sv-SE" sz="4800" b="1" dirty="0" err="1">
                <a:solidFill>
                  <a:srgbClr val="FF0000"/>
                </a:solidFill>
                <a:latin typeface="Abadi" panose="020B0604020104020204" pitchFamily="34" charset="0"/>
                <a:cs typeface="Times New Roman" panose="02020603050405020304" pitchFamily="18" charset="0"/>
              </a:rPr>
              <a:t>azion</a:t>
            </a:r>
            <a:r>
              <a:rPr lang="en-US" altLang="sv-SE" sz="4800" b="1" dirty="0">
                <a:solidFill>
                  <a:srgbClr val="FF0000"/>
                </a:solidFill>
                <a:latin typeface="Abadi" panose="020B0604020104020204" pitchFamily="34" charset="0"/>
                <a:cs typeface="Times New Roman" panose="02020603050405020304" pitchFamily="18" charset="0"/>
              </a:rPr>
              <a:t> </a:t>
            </a:r>
            <a:r>
              <a:rPr lang="en-US" altLang="sv-SE" sz="4800" b="1" dirty="0" err="1">
                <a:solidFill>
                  <a:srgbClr val="FF0000"/>
                </a:solidFill>
                <a:latin typeface="Abadi" panose="020B0604020104020204" pitchFamily="34" charset="0"/>
                <a:cs typeface="Times New Roman" panose="02020603050405020304" pitchFamily="18" charset="0"/>
              </a:rPr>
              <a:t>wadlo</a:t>
            </a:r>
            <a:r>
              <a:rPr lang="en-US" altLang="sv-SE" sz="4800" b="1" dirty="0">
                <a:solidFill>
                  <a:srgbClr val="FF0000"/>
                </a:solidFill>
                <a:latin typeface="Abadi" panose="020B0604020104020204" pitchFamily="34" charset="0"/>
                <a:cs typeface="Times New Roman" panose="02020603050405020304" pitchFamily="18" charset="0"/>
              </a:rPr>
              <a:t> </a:t>
            </a:r>
            <a:r>
              <a:rPr lang="en-US" altLang="sv-SE" sz="4800" b="1" dirty="0" err="1">
                <a:solidFill>
                  <a:srgbClr val="FF0000"/>
                </a:solidFill>
                <a:latin typeface="Abadi" panose="020B0604020104020204" pitchFamily="34" charset="0"/>
                <a:cs typeface="Times New Roman" panose="02020603050405020304" pitchFamily="18" charset="0"/>
              </a:rPr>
              <a:t>meth</a:t>
            </a:r>
            <a:r>
              <a:rPr lang="en-US" altLang="sv-SE" sz="4800" b="1" u="sng" dirty="0" err="1">
                <a:solidFill>
                  <a:srgbClr val="FF0000"/>
                </a:solidFill>
                <a:latin typeface="Abadi" panose="020B0604020104020204" pitchFamily="34" charset="0"/>
                <a:cs typeface="Times New Roman" panose="02020603050405020304" pitchFamily="18" charset="0"/>
              </a:rPr>
              <a:t>h</a:t>
            </a:r>
            <a:r>
              <a:rPr lang="en-US" altLang="sv-SE" sz="4800" b="1" dirty="0" err="1">
                <a:solidFill>
                  <a:srgbClr val="FF0000"/>
                </a:solidFill>
                <a:latin typeface="Abadi" panose="020B0604020104020204" pitchFamily="34" charset="0"/>
                <a:cs typeface="Times New Roman" panose="02020603050405020304" pitchFamily="18" charset="0"/>
              </a:rPr>
              <a:t>azion</a:t>
            </a:r>
            <a:r>
              <a:rPr lang="en-US" altLang="sv-SE" sz="4800" b="1" dirty="0">
                <a:solidFill>
                  <a:srgbClr val="FF0000"/>
                </a:solidFill>
                <a:latin typeface="Abadi" panose="020B0604020104020204" pitchFamily="34" charset="0"/>
                <a:cs typeface="Times New Roman" panose="02020603050405020304" pitchFamily="18" charset="0"/>
              </a:rPr>
              <a:t>.    </a:t>
            </a:r>
            <a:endParaRPr lang="sv-SE" sz="4800" b="1" dirty="0">
              <a:latin typeface="Abadi" panose="020B0604020104020204" pitchFamily="34" charset="0"/>
              <a:cs typeface="Times New Roman" pitchFamily="18" charset="0"/>
            </a:endParaRPr>
          </a:p>
          <a:p>
            <a:pPr algn="ctr"/>
            <a:r>
              <a:rPr lang="sv-SE" sz="4800" b="1" dirty="0">
                <a:latin typeface="Abadi" panose="020B0604020104020204" pitchFamily="34" charset="0"/>
                <a:cs typeface="Times New Roman" pitchFamily="18" charset="0"/>
              </a:rPr>
              <a:t>allt synligt och osynligt. </a:t>
            </a:r>
          </a:p>
        </p:txBody>
      </p:sp>
      <p:cxnSp>
        <p:nvCxnSpPr>
          <p:cNvPr id="6" name="Straight Connector 5"/>
          <p:cNvCxnSpPr>
            <a:cxnSpLocks/>
          </p:cNvCxnSpPr>
          <p:nvPr/>
        </p:nvCxnSpPr>
        <p:spPr>
          <a:xfrm>
            <a:off x="6091030" y="2236424"/>
            <a:ext cx="0" cy="3396011"/>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D82DD7A3-C165-68F5-5AEA-B48BC5D85BF1}"/>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14C246A5-6273-0B19-BE13-977EA60D4D0A}"/>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0975459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1" y="318937"/>
            <a:ext cx="12191999"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altLang="zh-CN" sz="6600" b="1" dirty="0">
                <a:latin typeface="Serto Batnan" panose="00000400000000000000" pitchFamily="2" charset="-78"/>
                <a:ea typeface="SimSun" pitchFamily="2" charset="-122"/>
                <a:cs typeface="Serto Batnan" panose="00000400000000000000" pitchFamily="2" charset="-78"/>
              </a:rPr>
              <a:t>ܘܰܒܚܰܕ ܡܳܪܝܳܐ ܝܶܫܽܘܥ ܡܫܺܝܚܳܐ܆ ܝܺܚܝܕܳܝܳܐ ܒܪܳܐ ܕܐܰ‌ܠܳܗܳܐ܆</a:t>
            </a:r>
            <a:endParaRPr lang="sv-SE" sz="6600" b="1" dirty="0">
              <a:latin typeface="Serto Batnan" panose="00000400000000000000" pitchFamily="2" charset="-78"/>
              <a:cs typeface="Serto Batnan" panose="00000400000000000000" pitchFamily="2" charset="-78"/>
            </a:endParaRPr>
          </a:p>
        </p:txBody>
      </p:sp>
      <p:sp>
        <p:nvSpPr>
          <p:cNvPr id="3" name="Rectangle 2"/>
          <p:cNvSpPr/>
          <p:nvPr/>
        </p:nvSpPr>
        <p:spPr>
          <a:xfrm>
            <a:off x="6103336" y="2002978"/>
            <a:ext cx="6081090" cy="3785652"/>
          </a:xfrm>
          <a:prstGeom prst="rect">
            <a:avLst/>
          </a:prstGeom>
        </p:spPr>
        <p:txBody>
          <a:bodyPr wrap="square">
            <a:spAutoFit/>
          </a:bodyPr>
          <a:lstStyle/>
          <a:p>
            <a:pPr algn="ctr"/>
            <a:r>
              <a:rPr lang="ar-SA" altLang="sv-SE" sz="6000" b="1" dirty="0">
                <a:solidFill>
                  <a:srgbClr val="FF0000"/>
                </a:solidFill>
                <a:latin typeface="Traditional Arabic" panose="02020603050405020304" pitchFamily="18" charset="-78"/>
                <a:cs typeface="Traditional Arabic" panose="02020603050405020304" pitchFamily="18" charset="-78"/>
              </a:rPr>
              <a:t>وَبْحادْ </a:t>
            </a:r>
            <a:r>
              <a:rPr lang="ar-SA" altLang="sv-SE" sz="6000" b="1" dirty="0" err="1">
                <a:solidFill>
                  <a:srgbClr val="FF0000"/>
                </a:solidFill>
                <a:latin typeface="Traditional Arabic" panose="02020603050405020304" pitchFamily="18" charset="-78"/>
                <a:cs typeface="Traditional Arabic" panose="02020603050405020304" pitchFamily="18" charset="-78"/>
              </a:rPr>
              <a:t>مُورْيُو</a:t>
            </a:r>
            <a:r>
              <a:rPr lang="ar-SA" altLang="sv-SE" sz="6000" b="1" dirty="0">
                <a:solidFill>
                  <a:srgbClr val="FF0000"/>
                </a:solidFill>
                <a:latin typeface="Traditional Arabic" panose="02020603050405020304" pitchFamily="18" charset="-78"/>
                <a:cs typeface="Traditional Arabic" panose="02020603050405020304" pitchFamily="18" charset="-78"/>
              </a:rPr>
              <a:t> يِشوعْ </a:t>
            </a:r>
            <a:r>
              <a:rPr lang="ar-SA" altLang="sv-SE" sz="6000" b="1" dirty="0" err="1">
                <a:solidFill>
                  <a:srgbClr val="FF0000"/>
                </a:solidFill>
                <a:latin typeface="Traditional Arabic" panose="02020603050405020304" pitchFamily="18" charset="-78"/>
                <a:cs typeface="Traditional Arabic" panose="02020603050405020304" pitchFamily="18" charset="-78"/>
              </a:rPr>
              <a:t>مْشِيحُو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يحِيذُويُو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بْرُو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دآلُوهُو</a:t>
            </a:r>
            <a:r>
              <a:rPr lang="ar-SA" altLang="sv-SE" sz="6000" b="1" dirty="0">
                <a:solidFill>
                  <a:srgbClr val="FF0000"/>
                </a:solidFill>
                <a:latin typeface="Traditional Arabic" panose="02020603050405020304" pitchFamily="18" charset="-78"/>
                <a:cs typeface="Traditional Arabic" panose="02020603050405020304" pitchFamily="18" charset="-78"/>
              </a:rPr>
              <a:t>. </a:t>
            </a:r>
            <a:endParaRPr lang="syr-SY" sz="6000" b="1" dirty="0">
              <a:ln w="11430"/>
              <a:solidFill>
                <a:srgbClr val="FF0000"/>
              </a:solidFill>
              <a:latin typeface="Traditional Arabic" panose="02020603050405020304" pitchFamily="18" charset="-78"/>
              <a:cs typeface="Traditional Arabic" pitchFamily="2" charset="-78"/>
            </a:endParaRPr>
          </a:p>
          <a:p>
            <a:pPr algn="ctr"/>
            <a:r>
              <a:rPr lang="ar-SA" sz="6000" b="1" dirty="0">
                <a:ln w="11430"/>
                <a:latin typeface="Traditional Arabic" panose="02020603050405020304" pitchFamily="18" charset="-78"/>
                <a:cs typeface="Traditional Arabic" panose="02020603050405020304" pitchFamily="18" charset="-78"/>
              </a:rPr>
              <a:t>وبربٍّ واحد</a:t>
            </a:r>
            <a:r>
              <a:rPr lang="ar-AE" sz="6000" b="1" dirty="0">
                <a:ln w="11430"/>
                <a:latin typeface="Traditional Arabic" panose="02020603050405020304" pitchFamily="18" charset="-78"/>
                <a:cs typeface="Traditional Arabic" panose="02020603050405020304" pitchFamily="18" charset="-78"/>
              </a:rPr>
              <a:t> سيدنا</a:t>
            </a:r>
            <a:r>
              <a:rPr lang="ar-SA" sz="6000" b="1" dirty="0">
                <a:ln w="11430"/>
                <a:latin typeface="Traditional Arabic" panose="02020603050405020304" pitchFamily="18" charset="-78"/>
                <a:cs typeface="Traditional Arabic" panose="02020603050405020304" pitchFamily="18" charset="-78"/>
              </a:rPr>
              <a:t> يسوعَ المسيح ابن الله الوحيد. </a:t>
            </a:r>
            <a:endParaRPr lang="en-US"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3018" y="1864478"/>
            <a:ext cx="6096000" cy="4062651"/>
          </a:xfrm>
          <a:prstGeom prst="rect">
            <a:avLst/>
          </a:prstGeom>
        </p:spPr>
        <p:txBody>
          <a:bodyPr wrap="square">
            <a:spAutoFit/>
          </a:bodyPr>
          <a:lstStyle/>
          <a:p>
            <a:pPr algn="ctr"/>
            <a:r>
              <a:rPr lang="en-US" altLang="sv-SE" sz="43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Wab</a:t>
            </a:r>
            <a:r>
              <a:rPr lang="en-US" altLang="sv-SE" sz="4300" b="1" u="sng"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h</a:t>
            </a:r>
            <a:r>
              <a:rPr lang="en-US" altLang="sv-SE" sz="43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ad</a:t>
            </a:r>
            <a:r>
              <a:rPr lang="en-US" altLang="sv-SE" sz="43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3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moryo</a:t>
            </a:r>
            <a:r>
              <a:rPr lang="en-US" altLang="sv-SE" sz="43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3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Yesho</a:t>
            </a:r>
            <a:r>
              <a:rPr lang="en-US" altLang="sv-SE" sz="43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3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mshi</a:t>
            </a:r>
            <a:r>
              <a:rPr lang="en-US" altLang="sv-SE" sz="4300" b="1" u="sng"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h</a:t>
            </a:r>
            <a:r>
              <a:rPr lang="en-US" altLang="sv-SE" sz="43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o</a:t>
            </a:r>
            <a:r>
              <a:rPr lang="en-US" altLang="sv-SE" sz="43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3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i</a:t>
            </a:r>
            <a:r>
              <a:rPr lang="en-US" altLang="sv-SE" sz="4300" b="1" u="sng"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h</a:t>
            </a:r>
            <a:r>
              <a:rPr lang="en-US" altLang="sv-SE" sz="43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i</a:t>
            </a:r>
            <a:r>
              <a:rPr lang="en-US" altLang="sv-SE" sz="4300" b="1" u="sng"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d</a:t>
            </a:r>
            <a:r>
              <a:rPr lang="en-US" altLang="sv-SE" sz="43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oyo</a:t>
            </a:r>
            <a:r>
              <a:rPr lang="en-US" altLang="sv-SE" sz="43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bro </a:t>
            </a:r>
            <a:r>
              <a:rPr lang="en-US" altLang="sv-SE" sz="43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daloho</a:t>
            </a:r>
            <a:r>
              <a:rPr lang="en-US" altLang="sv-SE" sz="43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a:t>
            </a:r>
            <a:endParaRPr lang="sv-SE" sz="4300" b="1" dirty="0">
              <a:latin typeface="Abadi" panose="020B0604020104020204" pitchFamily="34" charset="0"/>
              <a:cs typeface="Times New Roman" pitchFamily="18" charset="0"/>
            </a:endParaRPr>
          </a:p>
          <a:p>
            <a:pPr algn="ctr"/>
            <a:r>
              <a:rPr lang="sv-SE" sz="4300" b="1" dirty="0">
                <a:latin typeface="Abadi" panose="020B0604020104020204" pitchFamily="34" charset="0"/>
                <a:cs typeface="Times New Roman" pitchFamily="18" charset="0"/>
              </a:rPr>
              <a:t>Och på en enda Herre, Jesus Kristus, Guds enfödde Son, </a:t>
            </a:r>
          </a:p>
        </p:txBody>
      </p:sp>
      <p:cxnSp>
        <p:nvCxnSpPr>
          <p:cNvPr id="6" name="Straight Connector 5"/>
          <p:cNvCxnSpPr>
            <a:cxnSpLocks/>
          </p:cNvCxnSpPr>
          <p:nvPr/>
        </p:nvCxnSpPr>
        <p:spPr>
          <a:xfrm>
            <a:off x="6094698" y="2104387"/>
            <a:ext cx="0" cy="3396011"/>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6F11D56B-3163-843F-B110-B0272DE2DA54}"/>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ED937D65-82B7-F9D8-63CF-AA058116195F}"/>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2559567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432085"/>
            <a:ext cx="12191999"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altLang="zh-CN" sz="6600" b="1" dirty="0">
                <a:latin typeface="Serto Batnan" panose="00000400000000000000" pitchFamily="2" charset="-78"/>
                <a:ea typeface="SimSun" pitchFamily="2" charset="-122"/>
                <a:cs typeface="Serto Batnan" panose="00000400000000000000" pitchFamily="2" charset="-78"/>
              </a:rPr>
              <a:t>ܗܰܘ ܕܡܶܢ ܐܰܒܳܐ ܐܶܬ݂ܺܝܠܶܕ ܩܕܳܡ ܟܽܠܗܽܘܢ ܥܳܠܵܡܶܐ.</a:t>
            </a:r>
            <a:endParaRPr lang="sv-SE" sz="6600" b="1" dirty="0">
              <a:latin typeface="Serto Batnan" panose="00000400000000000000" pitchFamily="2" charset="-78"/>
              <a:cs typeface="Serto Batnan" panose="00000400000000000000" pitchFamily="2" charset="-78"/>
            </a:endParaRPr>
          </a:p>
        </p:txBody>
      </p:sp>
      <p:sp>
        <p:nvSpPr>
          <p:cNvPr id="3" name="Rectangle 2"/>
          <p:cNvSpPr/>
          <p:nvPr/>
        </p:nvSpPr>
        <p:spPr>
          <a:xfrm>
            <a:off x="6100971" y="2087769"/>
            <a:ext cx="6081090" cy="3785652"/>
          </a:xfrm>
          <a:prstGeom prst="rect">
            <a:avLst/>
          </a:prstGeom>
        </p:spPr>
        <p:txBody>
          <a:bodyPr wrap="square">
            <a:spAutoFit/>
          </a:bodyPr>
          <a:lstStyle/>
          <a:p>
            <a:pPr algn="ctr" rtl="1"/>
            <a:r>
              <a:rPr lang="ar-SA" altLang="sv-SE" sz="6000" b="1" dirty="0">
                <a:solidFill>
                  <a:srgbClr val="FF0000"/>
                </a:solidFill>
                <a:latin typeface="Traditional Arabic" panose="02020603050405020304" pitchFamily="18" charset="-78"/>
                <a:cs typeface="Traditional Arabic" panose="02020603050405020304" pitchFamily="18" charset="-78"/>
              </a:rPr>
              <a:t>هاوْ دْمِنْ </a:t>
            </a:r>
            <a:r>
              <a:rPr lang="ar-SA" altLang="sv-SE" sz="6000" b="1" dirty="0" err="1">
                <a:solidFill>
                  <a:srgbClr val="FF0000"/>
                </a:solidFill>
                <a:latin typeface="Traditional Arabic" panose="02020603050405020304" pitchFamily="18" charset="-78"/>
                <a:cs typeface="Traditional Arabic" panose="02020603050405020304" pitchFamily="18" charset="-78"/>
              </a:rPr>
              <a:t>آبُو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إِثِيلِدْ</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قْذُومْ</a:t>
            </a:r>
            <a:r>
              <a:rPr lang="ar-SA" altLang="sv-SE" sz="6000" b="1" dirty="0">
                <a:solidFill>
                  <a:srgbClr val="FF0000"/>
                </a:solidFill>
                <a:latin typeface="Traditional Arabic" panose="02020603050405020304" pitchFamily="18" charset="-78"/>
                <a:cs typeface="Traditional Arabic" panose="02020603050405020304" pitchFamily="18" charset="-78"/>
              </a:rPr>
              <a:t> كولْهونْ</a:t>
            </a:r>
            <a:r>
              <a:rPr lang="sv-SE"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عُولْمِه</a:t>
            </a:r>
            <a:r>
              <a:rPr lang="ar-SA" altLang="sv-SE" sz="6000" b="1" dirty="0">
                <a:solidFill>
                  <a:srgbClr val="FF0000"/>
                </a:solidFill>
                <a:latin typeface="Traditional Arabic" panose="02020603050405020304" pitchFamily="18" charset="-78"/>
                <a:cs typeface="Traditional Arabic" panose="02020603050405020304" pitchFamily="18" charset="-78"/>
              </a:rPr>
              <a:t>. </a:t>
            </a:r>
            <a:endParaRPr lang="en-US" sz="6000" b="1" dirty="0">
              <a:ln w="11430"/>
              <a:solidFill>
                <a:srgbClr val="FF0000"/>
              </a:solidFill>
              <a:latin typeface="Traditional Arabic" panose="02020603050405020304" pitchFamily="18" charset="-78"/>
              <a:cs typeface="Traditional Arabic" panose="02020603050405020304" pitchFamily="18" charset="-78"/>
            </a:endParaRPr>
          </a:p>
          <a:p>
            <a:pPr algn="ctr" rtl="1"/>
            <a:r>
              <a:rPr lang="ar-SA" sz="6000" b="1" dirty="0">
                <a:ln w="11430"/>
                <a:latin typeface="Traditional Arabic" panose="02020603050405020304" pitchFamily="18" charset="-78"/>
                <a:cs typeface="Traditional Arabic" panose="02020603050405020304" pitchFamily="18" charset="-78"/>
              </a:rPr>
              <a:t>المولود منَ الآب قبل كل</a:t>
            </a:r>
            <a:r>
              <a:rPr lang="ar-SY" sz="6000" b="1" dirty="0">
                <a:ln w="11430"/>
                <a:latin typeface="Traditional Arabic" panose="02020603050405020304" pitchFamily="18" charset="-78"/>
                <a:cs typeface="Traditional Arabic" panose="02020603050405020304" pitchFamily="18" charset="-78"/>
              </a:rPr>
              <a:t>ّ</a:t>
            </a:r>
            <a:r>
              <a:rPr lang="ar-SA" sz="6000" b="1" dirty="0">
                <a:ln w="11430"/>
                <a:latin typeface="Traditional Arabic" panose="02020603050405020304" pitchFamily="18" charset="-78"/>
                <a:cs typeface="Traditional Arabic" panose="02020603050405020304" pitchFamily="18" charset="-78"/>
              </a:rPr>
              <a:t> الدّهور. </a:t>
            </a:r>
            <a:endParaRPr lang="en-US"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4971" y="1951734"/>
            <a:ext cx="6096000" cy="3785652"/>
          </a:xfrm>
          <a:prstGeom prst="rect">
            <a:avLst/>
          </a:prstGeom>
        </p:spPr>
        <p:txBody>
          <a:bodyPr wrap="square">
            <a:spAutoFit/>
          </a:bodyPr>
          <a:lstStyle/>
          <a:p>
            <a:pPr algn="ctr"/>
            <a:r>
              <a:rPr lang="en-US" altLang="sv-SE" sz="4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Hawo</a:t>
            </a:r>
            <a:r>
              <a:rPr lang="en-US" altLang="sv-SE" sz="48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dmen</a:t>
            </a:r>
            <a:r>
              <a:rPr lang="en-US" altLang="sv-SE" sz="48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abo </a:t>
            </a:r>
            <a:r>
              <a:rPr lang="en-US" altLang="sv-SE" sz="4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ethiled</a:t>
            </a:r>
            <a:r>
              <a:rPr lang="ar-IQ" altLang="sv-SE" sz="48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sv-SE" altLang="sv-SE" sz="48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q</a:t>
            </a:r>
            <a:r>
              <a:rPr lang="en-US" altLang="sv-SE" sz="4800" b="1" u="sng"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d</a:t>
            </a:r>
            <a:r>
              <a:rPr lang="en-US" altLang="sv-SE" sz="4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om</a:t>
            </a:r>
            <a:r>
              <a:rPr lang="en-US" altLang="sv-SE" sz="48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kulhun</a:t>
            </a:r>
            <a:r>
              <a:rPr lang="en-US" altLang="sv-SE" sz="48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olme</a:t>
            </a:r>
            <a:r>
              <a:rPr lang="en-US" altLang="sv-SE" sz="48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endParaRPr lang="sv-SE" sz="4800" b="1" dirty="0">
              <a:latin typeface="Abadi" panose="020B0604020104020204" pitchFamily="34" charset="0"/>
              <a:cs typeface="Times New Roman" pitchFamily="18" charset="0"/>
            </a:endParaRPr>
          </a:p>
          <a:p>
            <a:pPr algn="ctr"/>
            <a:r>
              <a:rPr lang="sv-SE" sz="4800" b="1" dirty="0">
                <a:latin typeface="Abadi" panose="020B0604020104020204" pitchFamily="34" charset="0"/>
                <a:cs typeface="Times New Roman" pitchFamily="18" charset="0"/>
              </a:rPr>
              <a:t>som föddes av Fadern före all tid</a:t>
            </a:r>
          </a:p>
        </p:txBody>
      </p:sp>
      <p:cxnSp>
        <p:nvCxnSpPr>
          <p:cNvPr id="6" name="Straight Connector 5"/>
          <p:cNvCxnSpPr>
            <a:cxnSpLocks/>
          </p:cNvCxnSpPr>
          <p:nvPr/>
        </p:nvCxnSpPr>
        <p:spPr>
          <a:xfrm>
            <a:off x="6091030" y="2236424"/>
            <a:ext cx="0" cy="3396011"/>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DC795365-2088-FB6D-3E8D-DAF0337A3C8A}"/>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14363F38-6C8A-0BE4-761F-B63E37AA9D01}"/>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9448691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1" y="318937"/>
            <a:ext cx="1219199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altLang="zh-CN" sz="6000" b="1" dirty="0">
                <a:latin typeface="Serto Batnan" panose="00000400000000000000" pitchFamily="2" charset="-78"/>
                <a:ea typeface="SimSun" pitchFamily="2" charset="-122"/>
                <a:cs typeface="Serto Batnan" panose="00000400000000000000" pitchFamily="2" charset="-78"/>
              </a:rPr>
              <a:t>ܢܽܘܗܪܳܐ ܕܡܶܢ ܢܽܘܗܪܳܐ. ܐܰ‌ܠܳܗܳܐ ܫܰܪܺܝܪܳܐ ܕܡܶܢ ܐܰ‌ܠܳܗܳܐ ܫܰܪܺܝܪܳܐ. </a:t>
            </a:r>
            <a:endParaRPr lang="sv-SE" sz="6000" b="1" dirty="0">
              <a:latin typeface="Serto Batnan" panose="00000400000000000000" pitchFamily="2" charset="-78"/>
              <a:cs typeface="Serto Batnan" panose="00000400000000000000" pitchFamily="2" charset="-78"/>
            </a:endParaRPr>
          </a:p>
        </p:txBody>
      </p:sp>
      <p:sp>
        <p:nvSpPr>
          <p:cNvPr id="3" name="Rectangle 2"/>
          <p:cNvSpPr/>
          <p:nvPr/>
        </p:nvSpPr>
        <p:spPr>
          <a:xfrm>
            <a:off x="6091030" y="2041603"/>
            <a:ext cx="6081090" cy="3785652"/>
          </a:xfrm>
          <a:prstGeom prst="rect">
            <a:avLst/>
          </a:prstGeom>
        </p:spPr>
        <p:txBody>
          <a:bodyPr wrap="square">
            <a:spAutoFit/>
          </a:bodyPr>
          <a:lstStyle/>
          <a:p>
            <a:pPr algn="ctr" rtl="1"/>
            <a:r>
              <a:rPr lang="ar-SA" altLang="sv-SE" sz="6000" b="1" dirty="0" err="1">
                <a:solidFill>
                  <a:srgbClr val="FF0000"/>
                </a:solidFill>
                <a:latin typeface="Traditional Arabic" panose="02020603050405020304" pitchFamily="18" charset="-78"/>
                <a:cs typeface="Traditional Arabic" panose="02020603050405020304" pitchFamily="18" charset="-78"/>
              </a:rPr>
              <a:t>نوهْرُو</a:t>
            </a:r>
            <a:r>
              <a:rPr lang="ar-SA" altLang="sv-SE" sz="6000" b="1" dirty="0">
                <a:solidFill>
                  <a:srgbClr val="FF0000"/>
                </a:solidFill>
                <a:latin typeface="Traditional Arabic" panose="02020603050405020304" pitchFamily="18" charset="-78"/>
                <a:cs typeface="Traditional Arabic" panose="02020603050405020304" pitchFamily="18" charset="-78"/>
              </a:rPr>
              <a:t> دْمِن </a:t>
            </a:r>
            <a:r>
              <a:rPr lang="ar-SA" altLang="sv-SE" sz="6000" b="1" dirty="0" err="1">
                <a:solidFill>
                  <a:srgbClr val="FF0000"/>
                </a:solidFill>
                <a:latin typeface="Traditional Arabic" panose="02020603050405020304" pitchFamily="18" charset="-78"/>
                <a:cs typeface="Traditional Arabic" panose="02020603050405020304" pitchFamily="18" charset="-78"/>
              </a:rPr>
              <a:t>نوهْرُو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آلُوهُو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شارِيرُو</a:t>
            </a:r>
            <a:r>
              <a:rPr lang="syr-SY" altLang="sv-SE" sz="6000" b="1" dirty="0">
                <a:solidFill>
                  <a:srgbClr val="FF0000"/>
                </a:solidFill>
                <a:latin typeface="Traditional Arabic" panose="02020603050405020304" pitchFamily="18" charset="-78"/>
                <a:cs typeface="Times New Roman" panose="02020603050405020304" pitchFamily="18" charset="0"/>
              </a:rPr>
              <a:t> </a:t>
            </a:r>
            <a:r>
              <a:rPr lang="ar-SA" altLang="sv-SE" sz="6000" b="1" dirty="0">
                <a:solidFill>
                  <a:srgbClr val="FF0000"/>
                </a:solidFill>
                <a:latin typeface="Traditional Arabic" panose="02020603050405020304" pitchFamily="18" charset="-78"/>
                <a:cs typeface="Traditional Arabic" panose="02020603050405020304" pitchFamily="18" charset="-78"/>
              </a:rPr>
              <a:t>دْمِن </a:t>
            </a:r>
            <a:r>
              <a:rPr lang="ar-SA" altLang="sv-SE" sz="6000" b="1" dirty="0" err="1">
                <a:solidFill>
                  <a:srgbClr val="FF0000"/>
                </a:solidFill>
                <a:latin typeface="Traditional Arabic" panose="02020603050405020304" pitchFamily="18" charset="-78"/>
                <a:cs typeface="Traditional Arabic" panose="02020603050405020304" pitchFamily="18" charset="-78"/>
              </a:rPr>
              <a:t>آلُوهُو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شارِيرُو</a:t>
            </a:r>
            <a:r>
              <a:rPr lang="ar-SA" altLang="sv-SE" sz="6000" b="1" dirty="0">
                <a:solidFill>
                  <a:srgbClr val="FF0000"/>
                </a:solidFill>
                <a:latin typeface="Traditional Arabic" panose="02020603050405020304" pitchFamily="18" charset="-78"/>
                <a:cs typeface="Traditional Arabic" panose="02020603050405020304" pitchFamily="18" charset="-78"/>
              </a:rPr>
              <a:t>. </a:t>
            </a:r>
            <a:endParaRPr lang="syr-SY" sz="6000" b="1" dirty="0">
              <a:ln w="11430"/>
              <a:solidFill>
                <a:srgbClr val="FF0000"/>
              </a:solidFill>
              <a:latin typeface="Traditional Arabic" panose="02020603050405020304" pitchFamily="18" charset="-78"/>
              <a:cs typeface="Traditional Arabic" pitchFamily="2" charset="-78"/>
            </a:endParaRPr>
          </a:p>
          <a:p>
            <a:pPr algn="ctr" rtl="1"/>
            <a:r>
              <a:rPr lang="ar-SA" sz="6000" b="1" dirty="0">
                <a:ln w="11430"/>
                <a:latin typeface="Traditional Arabic" panose="02020603050405020304" pitchFamily="18" charset="-78"/>
                <a:cs typeface="Traditional Arabic" panose="02020603050405020304" pitchFamily="18" charset="-78"/>
              </a:rPr>
              <a:t>نور من نور، </a:t>
            </a:r>
            <a:r>
              <a:rPr lang="ar-AE" sz="6000" b="1" dirty="0">
                <a:ln w="11430"/>
                <a:latin typeface="Traditional Arabic" panose="02020603050405020304" pitchFamily="18" charset="-78"/>
                <a:cs typeface="Traditional Arabic" panose="02020603050405020304" pitchFamily="18" charset="-78"/>
              </a:rPr>
              <a:t>إله </a:t>
            </a:r>
            <a:r>
              <a:rPr lang="ar-SA" sz="6000" b="1" dirty="0">
                <a:ln w="11430"/>
                <a:latin typeface="Traditional Arabic" panose="02020603050405020304" pitchFamily="18" charset="-78"/>
                <a:cs typeface="Traditional Arabic" panose="02020603050405020304" pitchFamily="18" charset="-78"/>
              </a:rPr>
              <a:t>حق من إله حقّ، </a:t>
            </a:r>
            <a:endParaRPr lang="en-US"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4911" y="2041603"/>
            <a:ext cx="6096000" cy="3477875"/>
          </a:xfrm>
          <a:prstGeom prst="rect">
            <a:avLst/>
          </a:prstGeom>
        </p:spPr>
        <p:txBody>
          <a:bodyPr wrap="square">
            <a:spAutoFit/>
          </a:bodyPr>
          <a:lstStyle/>
          <a:p>
            <a:pPr algn="ct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Nuhro</a:t>
            </a: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dmen</a:t>
            </a: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nuhro</a:t>
            </a: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aloho</a:t>
            </a: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shariro</a:t>
            </a: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dmen</a:t>
            </a: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aloho</a:t>
            </a: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shariro</a:t>
            </a: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endParaRPr lang="syr-SY" sz="4400" b="1" dirty="0">
              <a:latin typeface="Abadi" panose="020B0604020104020204" pitchFamily="34" charset="0"/>
              <a:cs typeface="Times New Roman" pitchFamily="18" charset="0"/>
            </a:endParaRPr>
          </a:p>
          <a:p>
            <a:pPr algn="ctr"/>
            <a:r>
              <a:rPr lang="sv-SE" sz="4400" b="1" dirty="0">
                <a:latin typeface="Abadi" panose="020B0604020104020204" pitchFamily="34" charset="0"/>
                <a:cs typeface="Times New Roman" pitchFamily="18" charset="0"/>
              </a:rPr>
              <a:t>ljus av ljus, sann Gud av sann Gud, </a:t>
            </a:r>
          </a:p>
        </p:txBody>
      </p:sp>
      <p:cxnSp>
        <p:nvCxnSpPr>
          <p:cNvPr id="6" name="Straight Connector 5"/>
          <p:cNvCxnSpPr>
            <a:cxnSpLocks/>
          </p:cNvCxnSpPr>
          <p:nvPr/>
        </p:nvCxnSpPr>
        <p:spPr>
          <a:xfrm>
            <a:off x="6091030" y="2236424"/>
            <a:ext cx="0" cy="3396011"/>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881EF2B2-0A2E-8FCC-48CC-94869FFE4A4B}"/>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EF1D3508-5A5B-2B94-E4E9-038822E673D1}"/>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9280486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1" y="318937"/>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altLang="zh-CN" sz="5400" b="1" dirty="0">
                <a:latin typeface="Serto Batnan" panose="00000400000000000000" pitchFamily="2" charset="-78"/>
                <a:ea typeface="SimSun" pitchFamily="2" charset="-122"/>
                <a:cs typeface="Serto Batnan" panose="00000400000000000000" pitchFamily="2" charset="-78"/>
              </a:rPr>
              <a:t>ܝܠܝܕܳܐ ܘܠܳܐ ܥܒܺܝܕܳܐ܆ ܘܰܫܘܶܐ ܒܐܘܣܺܝܶܐ ܠܰܐܒܽܘܗ̱ܝ. ܕܒܺܐܝܕܶܗ ܗܘܳܐ ܟܽـܠ.</a:t>
            </a:r>
            <a:endParaRPr lang="sv-SE" sz="5400" b="1" dirty="0">
              <a:latin typeface="Serto Batnan" panose="00000400000000000000" pitchFamily="2" charset="-78"/>
              <a:cs typeface="Serto Batnan" panose="00000400000000000000" pitchFamily="2" charset="-78"/>
            </a:endParaRPr>
          </a:p>
        </p:txBody>
      </p:sp>
      <p:sp>
        <p:nvSpPr>
          <p:cNvPr id="3" name="Rectangle 2"/>
          <p:cNvSpPr/>
          <p:nvPr/>
        </p:nvSpPr>
        <p:spPr>
          <a:xfrm>
            <a:off x="6091029" y="2362782"/>
            <a:ext cx="6081090" cy="3293209"/>
          </a:xfrm>
          <a:prstGeom prst="rect">
            <a:avLst/>
          </a:prstGeom>
        </p:spPr>
        <p:txBody>
          <a:bodyPr wrap="square">
            <a:spAutoFit/>
          </a:bodyPr>
          <a:lstStyle/>
          <a:p>
            <a:pPr algn="ctr" rtl="1"/>
            <a:r>
              <a:rPr lang="ar-SA" altLang="sv-SE" sz="5200" b="1" dirty="0" err="1">
                <a:solidFill>
                  <a:srgbClr val="FF0000"/>
                </a:solidFill>
                <a:latin typeface="Traditional Arabic" panose="02020603050405020304" pitchFamily="18" charset="-78"/>
                <a:cs typeface="Traditional Arabic" panose="02020603050405020304" pitchFamily="18" charset="-78"/>
              </a:rPr>
              <a:t>إِيلِيذُو</a:t>
            </a:r>
            <a:r>
              <a:rPr lang="ar-SA" altLang="sv-SE" sz="5200" b="1" dirty="0">
                <a:solidFill>
                  <a:srgbClr val="FF0000"/>
                </a:solidFill>
                <a:latin typeface="Traditional Arabic" panose="02020603050405020304" pitchFamily="18" charset="-78"/>
                <a:cs typeface="Traditional Arabic" panose="02020603050405020304" pitchFamily="18" charset="-78"/>
              </a:rPr>
              <a:t> وْلُو </a:t>
            </a:r>
            <a:r>
              <a:rPr lang="ar-SA" altLang="sv-SE" sz="5200" b="1" dirty="0" err="1">
                <a:solidFill>
                  <a:srgbClr val="FF0000"/>
                </a:solidFill>
                <a:latin typeface="Traditional Arabic" panose="02020603050405020304" pitchFamily="18" charset="-78"/>
                <a:cs typeface="Traditional Arabic" panose="02020603050405020304" pitchFamily="18" charset="-78"/>
              </a:rPr>
              <a:t>عْبِيذُو</a:t>
            </a:r>
            <a:r>
              <a:rPr lang="ar-SA" altLang="sv-SE" sz="5200" b="1" dirty="0">
                <a:solidFill>
                  <a:srgbClr val="FF0000"/>
                </a:solidFill>
                <a:latin typeface="Traditional Arabic" panose="02020603050405020304" pitchFamily="18" charset="-78"/>
                <a:cs typeface="Traditional Arabic" panose="02020603050405020304" pitchFamily="18" charset="-78"/>
              </a:rPr>
              <a:t> وَشْوِه </a:t>
            </a:r>
            <a:r>
              <a:rPr lang="ar-SA" altLang="sv-SE" sz="5200" b="1" dirty="0" err="1">
                <a:solidFill>
                  <a:srgbClr val="FF0000"/>
                </a:solidFill>
                <a:latin typeface="Traditional Arabic" panose="02020603050405020304" pitchFamily="18" charset="-78"/>
                <a:cs typeface="Traditional Arabic" panose="02020603050405020304" pitchFamily="18" charset="-78"/>
              </a:rPr>
              <a:t>بوسِيَّا</a:t>
            </a:r>
            <a:r>
              <a:rPr lang="ar-SA" altLang="sv-SE" sz="5200" b="1" dirty="0">
                <a:solidFill>
                  <a:srgbClr val="FF0000"/>
                </a:solidFill>
                <a:latin typeface="Traditional Arabic" panose="02020603050405020304" pitchFamily="18" charset="-78"/>
                <a:cs typeface="Traditional Arabic" panose="02020603050405020304" pitchFamily="18" charset="-78"/>
              </a:rPr>
              <a:t> </a:t>
            </a:r>
            <a:r>
              <a:rPr lang="ar-SA" altLang="sv-SE" sz="5200" b="1" dirty="0" err="1">
                <a:solidFill>
                  <a:srgbClr val="FF0000"/>
                </a:solidFill>
                <a:latin typeface="Traditional Arabic" panose="02020603050405020304" pitchFamily="18" charset="-78"/>
                <a:cs typeface="Traditional Arabic" panose="02020603050405020304" pitchFamily="18" charset="-78"/>
              </a:rPr>
              <a:t>لابويْ</a:t>
            </a:r>
            <a:r>
              <a:rPr lang="ar-AE" altLang="sv-SE" sz="5200" b="1" dirty="0">
                <a:solidFill>
                  <a:srgbClr val="FF0000"/>
                </a:solidFill>
                <a:latin typeface="Traditional Arabic" panose="02020603050405020304" pitchFamily="18" charset="-78"/>
                <a:cs typeface="Traditional Arabic" panose="02020603050405020304" pitchFamily="18" charset="-78"/>
              </a:rPr>
              <a:t> </a:t>
            </a:r>
            <a:r>
              <a:rPr lang="sv-SE" altLang="sv-SE" sz="5200" b="1" dirty="0">
                <a:solidFill>
                  <a:srgbClr val="FF0000"/>
                </a:solidFill>
                <a:latin typeface="Traditional Arabic" panose="02020603050405020304" pitchFamily="18" charset="-78"/>
                <a:cs typeface="Traditional Arabic" panose="02020603050405020304" pitchFamily="18" charset="-78"/>
              </a:rPr>
              <a:t> </a:t>
            </a:r>
            <a:r>
              <a:rPr lang="ar-SA" altLang="sv-SE" sz="5200" b="1" dirty="0" err="1">
                <a:solidFill>
                  <a:srgbClr val="FF0000"/>
                </a:solidFill>
                <a:latin typeface="Traditional Arabic" panose="02020603050405020304" pitchFamily="18" charset="-78"/>
                <a:cs typeface="Traditional Arabic" panose="02020603050405020304" pitchFamily="18" charset="-78"/>
              </a:rPr>
              <a:t>دْبِيذِه</a:t>
            </a:r>
            <a:r>
              <a:rPr lang="ar-SA" altLang="sv-SE" sz="5200" b="1" dirty="0">
                <a:solidFill>
                  <a:srgbClr val="FF0000"/>
                </a:solidFill>
                <a:latin typeface="Traditional Arabic" panose="02020603050405020304" pitchFamily="18" charset="-78"/>
                <a:cs typeface="Traditional Arabic" panose="02020603050405020304" pitchFamily="18" charset="-78"/>
              </a:rPr>
              <a:t> </a:t>
            </a:r>
            <a:r>
              <a:rPr lang="ar-SA" altLang="sv-SE" sz="5200" b="1" dirty="0" err="1">
                <a:solidFill>
                  <a:srgbClr val="FF0000"/>
                </a:solidFill>
                <a:latin typeface="Traditional Arabic" panose="02020603050405020304" pitchFamily="18" charset="-78"/>
                <a:cs typeface="Traditional Arabic" panose="02020603050405020304" pitchFamily="18" charset="-78"/>
              </a:rPr>
              <a:t>هْوُو</a:t>
            </a:r>
            <a:r>
              <a:rPr lang="ar-SA" altLang="sv-SE" sz="5200" b="1" dirty="0">
                <a:solidFill>
                  <a:srgbClr val="FF0000"/>
                </a:solidFill>
                <a:latin typeface="Traditional Arabic" panose="02020603050405020304" pitchFamily="18" charset="-78"/>
                <a:cs typeface="Traditional Arabic" panose="02020603050405020304" pitchFamily="18" charset="-78"/>
              </a:rPr>
              <a:t> كولْ</a:t>
            </a:r>
            <a:r>
              <a:rPr lang="sv-SE" altLang="sv-SE" sz="5200" b="1" dirty="0">
                <a:solidFill>
                  <a:srgbClr val="FF0000"/>
                </a:solidFill>
                <a:latin typeface="Traditional Arabic" panose="02020603050405020304" pitchFamily="18" charset="-78"/>
                <a:cs typeface="Traditional Arabic" panose="02020603050405020304" pitchFamily="18" charset="-78"/>
              </a:rPr>
              <a:t>.</a:t>
            </a:r>
            <a:endParaRPr lang="en-US" sz="5200" b="1" dirty="0">
              <a:ln w="11430"/>
              <a:solidFill>
                <a:srgbClr val="FF0000"/>
              </a:solidFill>
              <a:latin typeface="Traditional Arabic" panose="02020603050405020304" pitchFamily="18" charset="-78"/>
              <a:cs typeface="Traditional Arabic" panose="02020603050405020304" pitchFamily="18" charset="-78"/>
            </a:endParaRPr>
          </a:p>
          <a:p>
            <a:pPr algn="ctr" rtl="1"/>
            <a:r>
              <a:rPr lang="ar-SA" sz="5200" b="1" dirty="0">
                <a:ln w="11430"/>
                <a:latin typeface="Traditional Arabic" panose="02020603050405020304" pitchFamily="18" charset="-78"/>
                <a:cs typeface="Traditional Arabic" panose="02020603050405020304" pitchFamily="18" charset="-78"/>
              </a:rPr>
              <a:t>مولود غير مخلوق، مساوٍ للآب في الجوهر، الذي به صار كلُّ شيء</a:t>
            </a:r>
            <a:endParaRPr lang="en-US" sz="52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4971" y="2285838"/>
            <a:ext cx="6096000" cy="3447098"/>
          </a:xfrm>
          <a:prstGeom prst="rect">
            <a:avLst/>
          </a:prstGeom>
        </p:spPr>
        <p:txBody>
          <a:bodyPr wrap="square">
            <a:spAutoFit/>
          </a:bodyPr>
          <a:lstStyle/>
          <a:p>
            <a:pPr algn="ctr"/>
            <a:r>
              <a:rPr lang="en-US" altLang="sv-SE" sz="3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Ili</a:t>
            </a:r>
            <a:r>
              <a:rPr lang="en-US" altLang="sv-SE" sz="3800" b="1" u="sng"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d</a:t>
            </a:r>
            <a:r>
              <a:rPr lang="en-US" altLang="sv-SE" sz="3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o</a:t>
            </a:r>
            <a:r>
              <a:rPr lang="en-US" altLang="sv-SE" sz="38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3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wlo</a:t>
            </a:r>
            <a:r>
              <a:rPr lang="en-US" altLang="sv-SE" sz="38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3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bi</a:t>
            </a:r>
            <a:r>
              <a:rPr lang="en-US" altLang="sv-SE" sz="3800" b="1" u="sng"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d</a:t>
            </a:r>
            <a:r>
              <a:rPr lang="en-US" altLang="sv-SE" sz="3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o</a:t>
            </a:r>
            <a:r>
              <a:rPr lang="en-US" altLang="sv-SE" sz="38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3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washuwe</a:t>
            </a:r>
            <a:r>
              <a:rPr lang="en-US" altLang="sv-SE" sz="38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3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busiya</a:t>
            </a:r>
            <a:r>
              <a:rPr lang="en-US" altLang="sv-SE" sz="38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3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labuy</a:t>
            </a:r>
            <a:r>
              <a:rPr lang="en-US" altLang="sv-SE" sz="38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3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dbi</a:t>
            </a:r>
            <a:r>
              <a:rPr lang="en-US" altLang="sv-SE" sz="3800" b="1" u="sng"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d</a:t>
            </a:r>
            <a:r>
              <a:rPr lang="en-US" altLang="sv-SE" sz="3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eh</a:t>
            </a:r>
            <a:r>
              <a:rPr lang="en-US" altLang="sv-SE" sz="38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3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hwo</a:t>
            </a:r>
            <a:r>
              <a:rPr lang="en-US" altLang="sv-SE" sz="38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3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kul</a:t>
            </a:r>
            <a:r>
              <a:rPr lang="en-US" altLang="sv-SE" sz="38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a:t>
            </a:r>
          </a:p>
          <a:p>
            <a:pPr algn="ctr"/>
            <a:r>
              <a:rPr lang="en-US" altLang="sv-SE" sz="2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endParaRPr lang="sv-SE" sz="1400" b="1" dirty="0">
              <a:latin typeface="Abadi" panose="020B0604020104020204" pitchFamily="34" charset="0"/>
              <a:cs typeface="Times New Roman" pitchFamily="18" charset="0"/>
            </a:endParaRPr>
          </a:p>
          <a:p>
            <a:pPr algn="ctr"/>
            <a:r>
              <a:rPr lang="sv-SE" sz="3800" b="1" dirty="0">
                <a:latin typeface="Abadi" panose="020B0604020104020204" pitchFamily="34" charset="0"/>
                <a:cs typeface="Times New Roman" pitchFamily="18" charset="0"/>
              </a:rPr>
              <a:t>född och inte skapad, av samma väsen som sin Fader. Allt blev till genom honom</a:t>
            </a:r>
          </a:p>
        </p:txBody>
      </p:sp>
      <p:cxnSp>
        <p:nvCxnSpPr>
          <p:cNvPr id="6" name="Straight Connector 5"/>
          <p:cNvCxnSpPr>
            <a:cxnSpLocks/>
          </p:cNvCxnSpPr>
          <p:nvPr/>
        </p:nvCxnSpPr>
        <p:spPr>
          <a:xfrm>
            <a:off x="6091030" y="2236424"/>
            <a:ext cx="0" cy="3396011"/>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338316D8-015F-70FB-E662-C384CCB0CAB3}"/>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237B497A-9380-EA0E-4216-5655E7BA92C7}"/>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6672687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341425"/>
            <a:ext cx="1219199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spcBef>
                <a:spcPct val="0"/>
              </a:spcBef>
              <a:spcAft>
                <a:spcPct val="0"/>
              </a:spcAft>
            </a:pPr>
            <a:r>
              <a:rPr lang="syr-SY" altLang="zh-CN" sz="6000" b="1" dirty="0">
                <a:latin typeface="Serto Batnan" panose="00000400000000000000" pitchFamily="2" charset="-78"/>
                <a:ea typeface="SimSun" pitchFamily="2" charset="-122"/>
                <a:cs typeface="Serto Batnan" panose="00000400000000000000" pitchFamily="2" charset="-78"/>
              </a:rPr>
              <a:t>ܗܰܘ ܕܡܶܛܽܠܳܬ݂ܰܢ ܒܢܰܝܵܢܳܫܳܐ ܘܡܶܛܽܠ ܦܽܘܪܩܳܢܰܢ܆ </a:t>
            </a:r>
            <a:endParaRPr lang="en-US" sz="6000" b="1" dirty="0">
              <a:latin typeface="Serto Batnan" panose="00000400000000000000" pitchFamily="2" charset="-78"/>
              <a:ea typeface="SimSun" pitchFamily="2" charset="-122"/>
              <a:cs typeface="Serto Batnan" panose="00000400000000000000" pitchFamily="2" charset="-78"/>
            </a:endParaRPr>
          </a:p>
        </p:txBody>
      </p:sp>
      <p:sp>
        <p:nvSpPr>
          <p:cNvPr id="3" name="Rectangle 2"/>
          <p:cNvSpPr/>
          <p:nvPr/>
        </p:nvSpPr>
        <p:spPr>
          <a:xfrm>
            <a:off x="6091029" y="2078719"/>
            <a:ext cx="6081090" cy="3785652"/>
          </a:xfrm>
          <a:prstGeom prst="rect">
            <a:avLst/>
          </a:prstGeom>
        </p:spPr>
        <p:txBody>
          <a:bodyPr wrap="square">
            <a:spAutoFit/>
          </a:bodyPr>
          <a:lstStyle/>
          <a:p>
            <a:pPr algn="ctr"/>
            <a:r>
              <a:rPr lang="ar-SA" altLang="sv-SE" sz="6000" b="1" dirty="0">
                <a:solidFill>
                  <a:srgbClr val="FF0000"/>
                </a:solidFill>
                <a:latin typeface="Traditional Arabic" panose="02020603050405020304" pitchFamily="18" charset="-78"/>
                <a:cs typeface="Traditional Arabic" panose="02020603050405020304" pitchFamily="18" charset="-78"/>
              </a:rPr>
              <a:t>هاوْ </a:t>
            </a:r>
            <a:r>
              <a:rPr lang="ar-SA" altLang="sv-SE" sz="6000" b="1" dirty="0" err="1">
                <a:solidFill>
                  <a:srgbClr val="FF0000"/>
                </a:solidFill>
                <a:latin typeface="Traditional Arabic" panose="02020603050405020304" pitchFamily="18" charset="-78"/>
                <a:cs typeface="Traditional Arabic" panose="02020603050405020304" pitchFamily="18" charset="-78"/>
              </a:rPr>
              <a:t>دْمِطولُوثانْ</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بْنَيْنُوشُو</a:t>
            </a:r>
            <a:r>
              <a:rPr lang="ar-SA" altLang="sv-SE" sz="6000" b="1" dirty="0">
                <a:solidFill>
                  <a:srgbClr val="FF0000"/>
                </a:solidFill>
                <a:latin typeface="Traditional Arabic" panose="02020603050405020304" pitchFamily="18" charset="-78"/>
                <a:cs typeface="Traditional Arabic" panose="02020603050405020304" pitchFamily="18" charset="-78"/>
              </a:rPr>
              <a:t> وْمِطولْ </a:t>
            </a:r>
            <a:r>
              <a:rPr lang="ar-SA" altLang="sv-SE" sz="6000" b="1" dirty="0" err="1">
                <a:solidFill>
                  <a:srgbClr val="FF0000"/>
                </a:solidFill>
                <a:latin typeface="Traditional Arabic" panose="02020603050405020304" pitchFamily="18" charset="-78"/>
                <a:cs typeface="Traditional Arabic" panose="02020603050405020304" pitchFamily="18" charset="-78"/>
              </a:rPr>
              <a:t>فورْقُونان</a:t>
            </a:r>
            <a:r>
              <a:rPr lang="ar-SA" altLang="sv-SE" sz="6000" b="1" dirty="0">
                <a:solidFill>
                  <a:srgbClr val="FF0000"/>
                </a:solidFill>
                <a:latin typeface="Traditional Arabic" panose="02020603050405020304" pitchFamily="18" charset="-78"/>
                <a:cs typeface="Traditional Arabic" panose="02020603050405020304" pitchFamily="18" charset="-78"/>
              </a:rPr>
              <a:t>. </a:t>
            </a:r>
            <a:endParaRPr lang="syr-SY" sz="6000" b="1" dirty="0">
              <a:ln w="11430"/>
              <a:solidFill>
                <a:srgbClr val="FF0000"/>
              </a:solidFill>
              <a:latin typeface="Traditional Arabic" panose="02020603050405020304" pitchFamily="18" charset="-78"/>
              <a:cs typeface="Traditional Arabic" pitchFamily="2" charset="-78"/>
            </a:endParaRPr>
          </a:p>
          <a:p>
            <a:pPr algn="ctr"/>
            <a:r>
              <a:rPr lang="ar-SA" sz="6000" b="1" dirty="0">
                <a:ln w="11430"/>
                <a:latin typeface="Traditional Arabic" panose="02020603050405020304" pitchFamily="18" charset="-78"/>
                <a:cs typeface="Traditional Arabic" panose="02020603050405020304" pitchFamily="18" charset="-78"/>
              </a:rPr>
              <a:t>الذي من أجلنا نحنُ البش</a:t>
            </a:r>
            <a:r>
              <a:rPr lang="ar-AE" sz="6000" b="1" dirty="0">
                <a:ln w="11430"/>
                <a:latin typeface="Traditional Arabic" panose="02020603050405020304" pitchFamily="18" charset="-78"/>
                <a:cs typeface="Traditional Arabic" panose="02020603050405020304" pitchFamily="18" charset="-78"/>
              </a:rPr>
              <a:t>ر</a:t>
            </a:r>
            <a:r>
              <a:rPr lang="ar-SA" sz="6000" b="1" dirty="0">
                <a:ln w="11430"/>
                <a:latin typeface="Traditional Arabic" panose="02020603050405020304" pitchFamily="18" charset="-78"/>
                <a:cs typeface="Traditional Arabic" panose="02020603050405020304" pitchFamily="18" charset="-78"/>
              </a:rPr>
              <a:t>، و</a:t>
            </a:r>
            <a:r>
              <a:rPr lang="ar-SY" sz="6000" b="1" dirty="0">
                <a:ln w="11430"/>
                <a:latin typeface="Traditional Arabic" panose="02020603050405020304" pitchFamily="18" charset="-78"/>
                <a:cs typeface="Traditional Arabic" panose="02020603050405020304" pitchFamily="18" charset="-78"/>
              </a:rPr>
              <a:t>م</a:t>
            </a:r>
            <a:r>
              <a:rPr lang="ar-SA" sz="6000" b="1" dirty="0">
                <a:ln w="11430"/>
                <a:latin typeface="Traditional Arabic" panose="02020603050405020304" pitchFamily="18" charset="-78"/>
                <a:cs typeface="Traditional Arabic" panose="02020603050405020304" pitchFamily="18" charset="-78"/>
              </a:rPr>
              <a:t>ن أجل خلاصِنا</a:t>
            </a:r>
            <a:r>
              <a:rPr lang="ar-AE" sz="6000" b="1" dirty="0">
                <a:ln w="11430"/>
                <a:latin typeface="Traditional Arabic" panose="02020603050405020304" pitchFamily="18" charset="-78"/>
                <a:cs typeface="Traditional Arabic" panose="02020603050405020304" pitchFamily="18" charset="-78"/>
              </a:rPr>
              <a:t>،</a:t>
            </a:r>
            <a:r>
              <a:rPr lang="ar-SA" sz="6000" b="1" dirty="0">
                <a:ln w="11430"/>
                <a:latin typeface="Traditional Arabic" panose="02020603050405020304" pitchFamily="18" charset="-78"/>
                <a:cs typeface="Traditional Arabic" panose="02020603050405020304" pitchFamily="18" charset="-78"/>
              </a:rPr>
              <a:t> </a:t>
            </a:r>
            <a:endParaRPr lang="en-US"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4971" y="2236424"/>
            <a:ext cx="6096000" cy="3477875"/>
          </a:xfrm>
          <a:prstGeom prst="rect">
            <a:avLst/>
          </a:prstGeom>
        </p:spPr>
        <p:txBody>
          <a:bodyPr wrap="square">
            <a:spAutoFit/>
          </a:bodyPr>
          <a:lstStyle/>
          <a:p>
            <a:pPr algn="ct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Hawo</a:t>
            </a: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dme</a:t>
            </a:r>
            <a:r>
              <a:rPr lang="en-US" altLang="sv-SE" sz="4400" b="1" u="sng"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t</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ulothan</a:t>
            </a: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bnaynosho</a:t>
            </a: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wme</a:t>
            </a:r>
            <a:r>
              <a:rPr lang="en-US" altLang="sv-SE" sz="4400" b="1" u="sng"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t</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ul</a:t>
            </a: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furqonan</a:t>
            </a: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a:t>
            </a:r>
            <a:endParaRPr lang="sv-SE" sz="4400" b="1" dirty="0">
              <a:latin typeface="Abadi" panose="020B0604020104020204" pitchFamily="34" charset="0"/>
              <a:cs typeface="Times New Roman" pitchFamily="18" charset="0"/>
            </a:endParaRPr>
          </a:p>
          <a:p>
            <a:pPr algn="ctr"/>
            <a:r>
              <a:rPr lang="sv-SE" sz="4400" b="1" dirty="0">
                <a:latin typeface="Abadi" panose="020B0604020104020204" pitchFamily="34" charset="0"/>
                <a:cs typeface="Times New Roman" pitchFamily="18" charset="0"/>
              </a:rPr>
              <a:t>För oss människor och vår frälsnings</a:t>
            </a:r>
          </a:p>
        </p:txBody>
      </p:sp>
      <p:cxnSp>
        <p:nvCxnSpPr>
          <p:cNvPr id="6" name="Straight Connector 5"/>
          <p:cNvCxnSpPr>
            <a:cxnSpLocks/>
          </p:cNvCxnSpPr>
          <p:nvPr/>
        </p:nvCxnSpPr>
        <p:spPr>
          <a:xfrm>
            <a:off x="6091030" y="2236424"/>
            <a:ext cx="0" cy="3396011"/>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69A2A5EA-0A0F-B239-C625-3BC7FAF3C0CA}"/>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58BA96DE-F6C1-D7CA-2BF8-2629A57346E1}"/>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8573819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341425"/>
            <a:ext cx="12191999"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spcBef>
                <a:spcPct val="0"/>
              </a:spcBef>
              <a:spcAft>
                <a:spcPct val="0"/>
              </a:spcAft>
            </a:pPr>
            <a:r>
              <a:rPr lang="syr-SY" altLang="zh-CN" sz="6600" b="1" dirty="0">
                <a:latin typeface="Serto Batnan" panose="00000400000000000000" pitchFamily="2" charset="-78"/>
                <a:ea typeface="SimSun" pitchFamily="2" charset="-122"/>
                <a:cs typeface="Serto Batnan" panose="00000400000000000000" pitchFamily="2" charset="-78"/>
              </a:rPr>
              <a:t>ܢܚܶܬ݂ ܡܶܢ ܫܡܰܝܳܐ܆ ܘܐܶܬܼܓܰܫܰܡ ܡܶܢ ܪܽܘܚܳܐ ܩܰܕܺܝܫܳܐ܆</a:t>
            </a:r>
            <a:endParaRPr lang="en-US" sz="6600" b="1" dirty="0">
              <a:latin typeface="Serto Batnan" panose="00000400000000000000" pitchFamily="2" charset="-78"/>
              <a:ea typeface="SimSun" pitchFamily="2" charset="-122"/>
              <a:cs typeface="Serto Batnan" panose="00000400000000000000" pitchFamily="2" charset="-78"/>
            </a:endParaRPr>
          </a:p>
        </p:txBody>
      </p:sp>
      <p:sp>
        <p:nvSpPr>
          <p:cNvPr id="3" name="Rectangle 2"/>
          <p:cNvSpPr/>
          <p:nvPr/>
        </p:nvSpPr>
        <p:spPr>
          <a:xfrm>
            <a:off x="6091030" y="2216115"/>
            <a:ext cx="6081090" cy="3416320"/>
          </a:xfrm>
          <a:prstGeom prst="rect">
            <a:avLst/>
          </a:prstGeom>
        </p:spPr>
        <p:txBody>
          <a:bodyPr wrap="square">
            <a:spAutoFit/>
          </a:bodyPr>
          <a:lstStyle/>
          <a:p>
            <a:pPr algn="ctr" rtl="1"/>
            <a:r>
              <a:rPr lang="ar-SA" altLang="sv-SE" sz="5400" b="1" dirty="0">
                <a:solidFill>
                  <a:srgbClr val="FF0000"/>
                </a:solidFill>
                <a:latin typeface="Traditional Arabic" panose="02020603050405020304" pitchFamily="18" charset="-78"/>
                <a:cs typeface="Traditional Arabic" panose="02020603050405020304" pitchFamily="18" charset="-78"/>
              </a:rPr>
              <a:t>نْحِثْ مِن </a:t>
            </a:r>
            <a:r>
              <a:rPr lang="ar-SA" altLang="sv-SE" sz="5400" b="1" dirty="0" err="1">
                <a:solidFill>
                  <a:srgbClr val="FF0000"/>
                </a:solidFill>
                <a:latin typeface="Traditional Arabic" panose="02020603050405020304" pitchFamily="18" charset="-78"/>
                <a:cs typeface="Traditional Arabic" panose="02020603050405020304" pitchFamily="18" charset="-78"/>
              </a:rPr>
              <a:t>شْمايُو</a:t>
            </a:r>
            <a:r>
              <a:rPr lang="ar-SA" altLang="sv-SE" sz="5400" b="1" dirty="0">
                <a:solidFill>
                  <a:srgbClr val="FF0000"/>
                </a:solidFill>
                <a:latin typeface="Traditional Arabic" panose="02020603050405020304" pitchFamily="18" charset="-78"/>
                <a:cs typeface="Traditional Arabic" panose="02020603050405020304" pitchFamily="18" charset="-78"/>
              </a:rPr>
              <a:t> </a:t>
            </a:r>
            <a:r>
              <a:rPr lang="ar-SA" altLang="sv-SE" sz="5400" b="1" dirty="0" err="1">
                <a:solidFill>
                  <a:srgbClr val="FF0000"/>
                </a:solidFill>
                <a:latin typeface="Traditional Arabic" panose="02020603050405020304" pitchFamily="18" charset="-78"/>
                <a:cs typeface="Traditional Arabic" panose="02020603050405020304" pitchFamily="18" charset="-78"/>
              </a:rPr>
              <a:t>وِثْكاشامْ</a:t>
            </a:r>
            <a:r>
              <a:rPr lang="ar-SA" altLang="sv-SE" sz="5400" b="1" dirty="0">
                <a:solidFill>
                  <a:srgbClr val="FF0000"/>
                </a:solidFill>
                <a:latin typeface="Traditional Arabic" panose="02020603050405020304" pitchFamily="18" charset="-78"/>
                <a:cs typeface="Traditional Arabic" panose="02020603050405020304" pitchFamily="18" charset="-78"/>
              </a:rPr>
              <a:t> مِنْ </a:t>
            </a:r>
            <a:r>
              <a:rPr lang="ar-SA" altLang="sv-SE" sz="5400" b="1" dirty="0" err="1">
                <a:solidFill>
                  <a:srgbClr val="FF0000"/>
                </a:solidFill>
                <a:latin typeface="Traditional Arabic" panose="02020603050405020304" pitchFamily="18" charset="-78"/>
                <a:cs typeface="Traditional Arabic" panose="02020603050405020304" pitchFamily="18" charset="-78"/>
              </a:rPr>
              <a:t>روحُو</a:t>
            </a:r>
            <a:r>
              <a:rPr lang="ar-SA" altLang="sv-SE" sz="5400" b="1" dirty="0">
                <a:solidFill>
                  <a:srgbClr val="FF0000"/>
                </a:solidFill>
                <a:latin typeface="Traditional Arabic" panose="02020603050405020304" pitchFamily="18" charset="-78"/>
                <a:cs typeface="Traditional Arabic" panose="02020603050405020304" pitchFamily="18" charset="-78"/>
              </a:rPr>
              <a:t> </a:t>
            </a:r>
            <a:r>
              <a:rPr lang="ar-SA" altLang="sv-SE" sz="5400" b="1" dirty="0" err="1">
                <a:solidFill>
                  <a:srgbClr val="FF0000"/>
                </a:solidFill>
                <a:latin typeface="Traditional Arabic" panose="02020603050405020304" pitchFamily="18" charset="-78"/>
                <a:cs typeface="Traditional Arabic" panose="02020603050405020304" pitchFamily="18" charset="-78"/>
              </a:rPr>
              <a:t>قادِيشُو</a:t>
            </a:r>
            <a:endParaRPr lang="syr-SY" sz="5400" b="1" dirty="0">
              <a:ln w="11430"/>
              <a:solidFill>
                <a:srgbClr val="FF0000"/>
              </a:solidFill>
              <a:latin typeface="Traditional Arabic" panose="02020603050405020304" pitchFamily="18" charset="-78"/>
              <a:cs typeface="Traditional Arabic" pitchFamily="2" charset="-78"/>
            </a:endParaRPr>
          </a:p>
          <a:p>
            <a:pPr algn="ctr" rtl="1"/>
            <a:r>
              <a:rPr lang="ar-SA" sz="5400" b="1" dirty="0">
                <a:ln w="11430"/>
                <a:latin typeface="Traditional Arabic" panose="02020603050405020304" pitchFamily="18" charset="-78"/>
                <a:cs typeface="Traditional Arabic" panose="02020603050405020304" pitchFamily="18" charset="-78"/>
              </a:rPr>
              <a:t>نزل من السّماء</a:t>
            </a:r>
            <a:r>
              <a:rPr lang="ar-AE" sz="5400" b="1" dirty="0">
                <a:ln w="11430"/>
                <a:latin typeface="Traditional Arabic" panose="02020603050405020304" pitchFamily="18" charset="-78"/>
                <a:cs typeface="Traditional Arabic" panose="02020603050405020304" pitchFamily="18" charset="-78"/>
              </a:rPr>
              <a:t>،</a:t>
            </a:r>
            <a:r>
              <a:rPr lang="ar-SA" sz="5400" b="1" dirty="0">
                <a:ln w="11430"/>
                <a:latin typeface="Traditional Arabic" panose="02020603050405020304" pitchFamily="18" charset="-78"/>
                <a:cs typeface="Traditional Arabic" panose="02020603050405020304" pitchFamily="18" charset="-78"/>
              </a:rPr>
              <a:t> وتجسَّدَ مِن الرّوحِ القُدُس</a:t>
            </a:r>
            <a:r>
              <a:rPr lang="ar-AE" sz="5400" b="1" dirty="0">
                <a:ln w="11430"/>
                <a:latin typeface="Traditional Arabic" panose="02020603050405020304" pitchFamily="18" charset="-78"/>
                <a:cs typeface="Traditional Arabic" panose="02020603050405020304" pitchFamily="18" charset="-78"/>
              </a:rPr>
              <a:t>،</a:t>
            </a:r>
            <a:r>
              <a:rPr lang="ar-SA" sz="5400" b="1" dirty="0">
                <a:ln w="11430"/>
                <a:latin typeface="Traditional Arabic" panose="02020603050405020304" pitchFamily="18" charset="-78"/>
                <a:cs typeface="Traditional Arabic" panose="02020603050405020304" pitchFamily="18" charset="-78"/>
              </a:rPr>
              <a:t> </a:t>
            </a:r>
            <a:endParaRPr lang="en-US" sz="54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2425" y="2041603"/>
            <a:ext cx="6096000" cy="3785652"/>
          </a:xfrm>
          <a:prstGeom prst="rect">
            <a:avLst/>
          </a:prstGeom>
        </p:spPr>
        <p:txBody>
          <a:bodyPr wrap="square">
            <a:spAutoFit/>
          </a:bodyPr>
          <a:lstStyle/>
          <a:p>
            <a:pPr algn="ctr"/>
            <a:r>
              <a:rPr lang="en-US" altLang="sv-SE" sz="40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N</a:t>
            </a:r>
            <a:r>
              <a:rPr lang="en-US" altLang="sv-SE" sz="4000" b="1" u="sng"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h</a:t>
            </a:r>
            <a:r>
              <a:rPr lang="en-US" altLang="sv-SE" sz="40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eth</a:t>
            </a:r>
            <a:r>
              <a:rPr lang="en-US" altLang="sv-SE" sz="40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men </a:t>
            </a:r>
            <a:r>
              <a:rPr lang="en-US" altLang="sv-SE" sz="40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shmayo</a:t>
            </a:r>
            <a:r>
              <a:rPr lang="en-US" altLang="sv-SE" sz="40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0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wethgasham</a:t>
            </a:r>
            <a:r>
              <a:rPr lang="en-US" altLang="sv-SE" sz="40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men </a:t>
            </a:r>
            <a:r>
              <a:rPr lang="en-US" altLang="sv-SE" sz="40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ru</a:t>
            </a:r>
            <a:r>
              <a:rPr lang="en-US" altLang="sv-SE" sz="4000" b="1" u="sng"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h</a:t>
            </a:r>
            <a:r>
              <a:rPr lang="en-US" altLang="sv-SE" sz="40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o</a:t>
            </a:r>
            <a:r>
              <a:rPr lang="en-US" altLang="sv-SE" sz="40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0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qadisho</a:t>
            </a:r>
            <a:endParaRPr lang="sv-SE" sz="4000" b="1" dirty="0">
              <a:latin typeface="Abadi" panose="020B0604020104020204" pitchFamily="34" charset="0"/>
              <a:cs typeface="Times New Roman" pitchFamily="18" charset="0"/>
            </a:endParaRPr>
          </a:p>
          <a:p>
            <a:pPr algn="ctr"/>
            <a:r>
              <a:rPr lang="sv-SE" sz="4000" b="1" dirty="0">
                <a:latin typeface="Abadi" panose="020B0604020104020204" pitchFamily="34" charset="0"/>
                <a:cs typeface="Times New Roman" pitchFamily="18" charset="0"/>
              </a:rPr>
              <a:t>kom han ner från himlen och blev kött genom den helige Ande</a:t>
            </a:r>
          </a:p>
        </p:txBody>
      </p:sp>
      <p:cxnSp>
        <p:nvCxnSpPr>
          <p:cNvPr id="6" name="Straight Connector 5"/>
          <p:cNvCxnSpPr>
            <a:cxnSpLocks/>
          </p:cNvCxnSpPr>
          <p:nvPr/>
        </p:nvCxnSpPr>
        <p:spPr>
          <a:xfrm>
            <a:off x="6091030" y="2236424"/>
            <a:ext cx="0" cy="3396011"/>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E48008DF-A9DB-62D8-1726-188E53071AC3}"/>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8A8306BA-B039-1097-C845-7D95497D4EF9}"/>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93501681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341425"/>
            <a:ext cx="1219199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spcBef>
                <a:spcPct val="0"/>
              </a:spcBef>
              <a:spcAft>
                <a:spcPct val="0"/>
              </a:spcAft>
            </a:pPr>
            <a:r>
              <a:rPr lang="syr-SY" altLang="zh-CN" sz="6000" b="1" dirty="0">
                <a:latin typeface="Serto Batnan" panose="00000400000000000000" pitchFamily="2" charset="-78"/>
                <a:ea typeface="SimSun" pitchFamily="2" charset="-122"/>
                <a:cs typeface="Serto Batnan" panose="00000400000000000000" pitchFamily="2" charset="-78"/>
              </a:rPr>
              <a:t>ܘܡܶܢ ܡܰܪܝܰܡ ܒܬܘܠܬ݂ܳܐ ܝܳܠܕܰܬ݂ ܐܰ‌ܠܳܗܳܐ. ܘܰܗܘܳܐ ܒܰܪܢܳܫܳܐ.  </a:t>
            </a:r>
            <a:endParaRPr lang="en-US" sz="6000" b="1" dirty="0">
              <a:latin typeface="Serto Batnan" panose="00000400000000000000" pitchFamily="2" charset="-78"/>
              <a:ea typeface="SimSun" pitchFamily="2" charset="-122"/>
              <a:cs typeface="Serto Batnan" panose="00000400000000000000" pitchFamily="2" charset="-78"/>
            </a:endParaRPr>
          </a:p>
        </p:txBody>
      </p:sp>
      <p:sp>
        <p:nvSpPr>
          <p:cNvPr id="3" name="Rectangle 2"/>
          <p:cNvSpPr/>
          <p:nvPr/>
        </p:nvSpPr>
        <p:spPr>
          <a:xfrm>
            <a:off x="6100966" y="2041602"/>
            <a:ext cx="6081090" cy="3785652"/>
          </a:xfrm>
          <a:prstGeom prst="rect">
            <a:avLst/>
          </a:prstGeom>
        </p:spPr>
        <p:txBody>
          <a:bodyPr wrap="square">
            <a:spAutoFit/>
          </a:bodyPr>
          <a:lstStyle/>
          <a:p>
            <a:pPr algn="ctr" rtl="1" eaLnBrk="1" hangingPunct="1">
              <a:spcBef>
                <a:spcPts val="600"/>
              </a:spcBef>
              <a:buFontTx/>
              <a:buNone/>
            </a:pPr>
            <a:r>
              <a:rPr lang="ar-SA" altLang="sv-SE" sz="6000" b="1" dirty="0">
                <a:solidFill>
                  <a:srgbClr val="FF0000"/>
                </a:solidFill>
                <a:latin typeface="Traditional Arabic" panose="02020603050405020304" pitchFamily="18" charset="-78"/>
                <a:cs typeface="Traditional Arabic" panose="02020603050405020304" pitchFamily="18" charset="-78"/>
              </a:rPr>
              <a:t>وْمِن مَرْيَمْ </a:t>
            </a:r>
            <a:r>
              <a:rPr lang="ar-SA" altLang="sv-SE" sz="6000" b="1" dirty="0" err="1">
                <a:solidFill>
                  <a:srgbClr val="FF0000"/>
                </a:solidFill>
                <a:latin typeface="Traditional Arabic" panose="02020603050405020304" pitchFamily="18" charset="-78"/>
                <a:cs typeface="Traditional Arabic" panose="02020603050405020304" pitchFamily="18" charset="-78"/>
              </a:rPr>
              <a:t>بْثولْتُو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يُولْداث</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آلُوهُو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وَهْوُو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بَرْنُوشُو</a:t>
            </a:r>
            <a:r>
              <a:rPr lang="ar-SA" altLang="sv-SE" sz="6000" b="1" dirty="0">
                <a:solidFill>
                  <a:srgbClr val="FF0000"/>
                </a:solidFill>
                <a:latin typeface="Traditional Arabic" panose="02020603050405020304" pitchFamily="18" charset="-78"/>
                <a:cs typeface="Traditional Arabic" panose="02020603050405020304" pitchFamily="18" charset="-78"/>
              </a:rPr>
              <a:t>. </a:t>
            </a:r>
            <a:endParaRPr lang="en-US" altLang="sv-SE" sz="6000" b="1" dirty="0">
              <a:solidFill>
                <a:srgbClr val="FF0000"/>
              </a:solidFill>
              <a:latin typeface="Traditional Arabic" panose="02020603050405020304" pitchFamily="18" charset="-78"/>
              <a:cs typeface="Traditional Arabic" panose="02020603050405020304" pitchFamily="18" charset="-78"/>
            </a:endParaRPr>
          </a:p>
          <a:p>
            <a:pPr algn="ctr"/>
            <a:r>
              <a:rPr lang="ar-SA" sz="6000" b="1" dirty="0">
                <a:ln w="11430"/>
                <a:latin typeface="Traditional Arabic" panose="02020603050405020304" pitchFamily="18" charset="-78"/>
                <a:cs typeface="Traditional Arabic" panose="02020603050405020304" pitchFamily="18" charset="-78"/>
              </a:rPr>
              <a:t>ومن مريم العذراء والدة الإله</a:t>
            </a:r>
            <a:r>
              <a:rPr lang="ar-AE" sz="6000" b="1" dirty="0">
                <a:ln w="11430"/>
                <a:latin typeface="Traditional Arabic" panose="02020603050405020304" pitchFamily="18" charset="-78"/>
                <a:cs typeface="Traditional Arabic" panose="02020603050405020304" pitchFamily="18" charset="-78"/>
              </a:rPr>
              <a:t>.</a:t>
            </a:r>
            <a:r>
              <a:rPr lang="ar-SA" sz="6000" b="1" dirty="0">
                <a:ln w="11430"/>
                <a:latin typeface="Traditional Arabic" panose="02020603050405020304" pitchFamily="18" charset="-78"/>
                <a:cs typeface="Traditional Arabic" panose="02020603050405020304" pitchFamily="18" charset="-78"/>
              </a:rPr>
              <a:t> وصار إنسانا</a:t>
            </a:r>
            <a:r>
              <a:rPr lang="ar-SY" sz="6000" b="1" dirty="0">
                <a:ln w="11430"/>
                <a:latin typeface="Traditional Arabic" panose="02020603050405020304" pitchFamily="18" charset="-78"/>
                <a:cs typeface="Traditional Arabic" panose="02020603050405020304" pitchFamily="18" charset="-78"/>
              </a:rPr>
              <a:t>ً</a:t>
            </a:r>
            <a:r>
              <a:rPr lang="ar-AE" sz="6000" b="1" dirty="0">
                <a:ln w="11430"/>
                <a:latin typeface="Traditional Arabic" panose="02020603050405020304" pitchFamily="18" charset="-78"/>
                <a:cs typeface="Traditional Arabic" panose="02020603050405020304" pitchFamily="18" charset="-78"/>
              </a:rPr>
              <a:t>.</a:t>
            </a:r>
            <a:endParaRPr lang="en-US"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4971" y="1907720"/>
            <a:ext cx="6096000" cy="4053417"/>
          </a:xfrm>
          <a:prstGeom prst="rect">
            <a:avLst/>
          </a:prstGeom>
        </p:spPr>
        <p:txBody>
          <a:bodyPr wrap="square">
            <a:spAutoFit/>
          </a:bodyPr>
          <a:lstStyle/>
          <a:p>
            <a:pPr algn="ct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wmen</a:t>
            </a: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Mariam </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bthulto</a:t>
            </a: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yoldath</a:t>
            </a: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aloho</a:t>
            </a: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wahwo</a:t>
            </a:r>
            <a:r>
              <a:rPr lang="ar-IQ"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barnosho</a:t>
            </a: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endParaRPr lang="sv-SE" sz="4400" b="1" dirty="0">
              <a:latin typeface="Abadi" panose="020B0604020104020204" pitchFamily="34" charset="0"/>
              <a:cs typeface="Times New Roman" pitchFamily="18" charset="0"/>
            </a:endParaRPr>
          </a:p>
          <a:p>
            <a:pPr algn="ctr" eaLnBrk="1" hangingPunct="1">
              <a:lnSpc>
                <a:spcPct val="95000"/>
              </a:lnSpc>
              <a:buFontTx/>
              <a:buNone/>
            </a:pPr>
            <a:r>
              <a:rPr lang="sv-SE" altLang="sv-SE" sz="4400" b="1" dirty="0">
                <a:latin typeface="Abadi" panose="020B0604020104020204" pitchFamily="34" charset="0"/>
              </a:rPr>
              <a:t>och av Jungfrun Maria, Guds moder, Han </a:t>
            </a:r>
            <a:r>
              <a:rPr lang="ar-SY" altLang="sv-SE" sz="4400" b="1" dirty="0">
                <a:latin typeface="Abadi" panose="020B0604020104020204" pitchFamily="34" charset="0"/>
              </a:rPr>
              <a:t>  </a:t>
            </a:r>
            <a:r>
              <a:rPr lang="sv-SE" altLang="sv-SE" sz="4400" b="1" dirty="0">
                <a:latin typeface="Abadi" panose="020B0604020104020204" pitchFamily="34" charset="0"/>
              </a:rPr>
              <a:t>blev människa </a:t>
            </a:r>
          </a:p>
        </p:txBody>
      </p:sp>
      <p:cxnSp>
        <p:nvCxnSpPr>
          <p:cNvPr id="6" name="Straight Connector 5"/>
          <p:cNvCxnSpPr>
            <a:cxnSpLocks/>
          </p:cNvCxnSpPr>
          <p:nvPr/>
        </p:nvCxnSpPr>
        <p:spPr>
          <a:xfrm>
            <a:off x="6091030" y="2236424"/>
            <a:ext cx="0" cy="3396011"/>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DE395B3D-88B6-0E5D-2FAE-53E3300F9690}"/>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80F613F8-302B-7352-B540-5736A5DD7FF6}"/>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42421771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508091"/>
            <a:ext cx="1219199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spcBef>
                <a:spcPct val="0"/>
              </a:spcBef>
              <a:spcAft>
                <a:spcPct val="0"/>
              </a:spcAft>
            </a:pPr>
            <a:r>
              <a:rPr lang="syr-SY" altLang="zh-CN" sz="6000" b="1" dirty="0">
                <a:latin typeface="Serto Batnan" panose="00000400000000000000" pitchFamily="2" charset="-78"/>
                <a:ea typeface="SimSun" pitchFamily="2" charset="-122"/>
                <a:cs typeface="Serto Batnan" panose="00000400000000000000" pitchFamily="2" charset="-78"/>
              </a:rPr>
              <a:t>ܘܐܶܨܛܠܶܒ ܚܠܳܦܰܝܢ܆ ܒܝܰܘܵܡܰܝ ܦܶܢܛܺܝܳܘܣ ܦܺܝܠܰܛܳܘܣ. </a:t>
            </a:r>
            <a:endParaRPr lang="en-US" sz="6000" b="1" dirty="0">
              <a:latin typeface="Serto Batnan" panose="00000400000000000000" pitchFamily="2" charset="-78"/>
              <a:ea typeface="SimSun" pitchFamily="2" charset="-122"/>
              <a:cs typeface="Serto Batnan" panose="00000400000000000000" pitchFamily="2" charset="-78"/>
            </a:endParaRPr>
          </a:p>
        </p:txBody>
      </p:sp>
      <p:sp>
        <p:nvSpPr>
          <p:cNvPr id="3" name="Rectangle 2"/>
          <p:cNvSpPr/>
          <p:nvPr/>
        </p:nvSpPr>
        <p:spPr>
          <a:xfrm>
            <a:off x="6091029" y="2111188"/>
            <a:ext cx="6081090" cy="3416320"/>
          </a:xfrm>
          <a:prstGeom prst="rect">
            <a:avLst/>
          </a:prstGeom>
        </p:spPr>
        <p:txBody>
          <a:bodyPr wrap="square">
            <a:spAutoFit/>
          </a:bodyPr>
          <a:lstStyle/>
          <a:p>
            <a:pPr algn="ctr" rtl="1"/>
            <a:r>
              <a:rPr lang="ar-SA" altLang="sv-SE" sz="5400" b="1" dirty="0">
                <a:solidFill>
                  <a:srgbClr val="FF0000"/>
                </a:solidFill>
                <a:latin typeface="Traditional Arabic" panose="02020603050405020304" pitchFamily="18" charset="-78"/>
                <a:cs typeface="Traditional Arabic" panose="02020603050405020304" pitchFamily="18" charset="-78"/>
              </a:rPr>
              <a:t>و</a:t>
            </a:r>
            <a:r>
              <a:rPr lang="ar-IQ" altLang="sv-SE" sz="5400" b="1" dirty="0">
                <a:solidFill>
                  <a:srgbClr val="FF0000"/>
                </a:solidFill>
                <a:latin typeface="Traditional Arabic" panose="02020603050405020304" pitchFamily="18" charset="-78"/>
                <a:cs typeface="Traditional Arabic" panose="02020603050405020304" pitchFamily="18" charset="-78"/>
              </a:rPr>
              <a:t>ِ</a:t>
            </a:r>
            <a:r>
              <a:rPr lang="ar-SA" altLang="sv-SE" sz="5400" b="1" dirty="0" err="1">
                <a:solidFill>
                  <a:srgbClr val="FF0000"/>
                </a:solidFill>
                <a:latin typeface="Traditional Arabic" panose="02020603050405020304" pitchFamily="18" charset="-78"/>
                <a:cs typeface="Traditional Arabic" panose="02020603050405020304" pitchFamily="18" charset="-78"/>
              </a:rPr>
              <a:t>صطْلِبْ</a:t>
            </a:r>
            <a:r>
              <a:rPr lang="ar-SA" altLang="sv-SE" sz="5400" b="1" dirty="0">
                <a:solidFill>
                  <a:srgbClr val="FF0000"/>
                </a:solidFill>
                <a:latin typeface="Traditional Arabic" panose="02020603050405020304" pitchFamily="18" charset="-78"/>
                <a:cs typeface="Traditional Arabic" panose="02020603050405020304" pitchFamily="18" charset="-78"/>
              </a:rPr>
              <a:t> حْلُوفَين</a:t>
            </a:r>
            <a:r>
              <a:rPr lang="ar-IQ" altLang="sv-SE" sz="5400" b="1" dirty="0">
                <a:solidFill>
                  <a:srgbClr val="FF0000"/>
                </a:solidFill>
                <a:latin typeface="Traditional Arabic" panose="02020603050405020304" pitchFamily="18" charset="-78"/>
                <a:cs typeface="Traditional Arabic" panose="02020603050405020304" pitchFamily="18" charset="-78"/>
              </a:rPr>
              <a:t>ْ</a:t>
            </a:r>
            <a:r>
              <a:rPr lang="ar-SA" altLang="sv-SE" sz="5400" b="1" dirty="0">
                <a:solidFill>
                  <a:srgbClr val="FF0000"/>
                </a:solidFill>
                <a:latin typeface="Traditional Arabic" panose="02020603050405020304" pitchFamily="18" charset="-78"/>
                <a:cs typeface="Traditional Arabic" panose="02020603050405020304" pitchFamily="18" charset="-78"/>
              </a:rPr>
              <a:t> </a:t>
            </a:r>
            <a:r>
              <a:rPr lang="ar-SA" altLang="sv-SE" sz="5400" b="1" dirty="0" err="1">
                <a:solidFill>
                  <a:srgbClr val="FF0000"/>
                </a:solidFill>
                <a:latin typeface="Traditional Arabic" panose="02020603050405020304" pitchFamily="18" charset="-78"/>
                <a:cs typeface="Traditional Arabic" panose="02020603050405020304" pitchFamily="18" charset="-78"/>
              </a:rPr>
              <a:t>بْيَومايْ</a:t>
            </a:r>
            <a:r>
              <a:rPr lang="ar-SA" altLang="sv-SE" sz="5400" b="1" dirty="0">
                <a:solidFill>
                  <a:srgbClr val="FF0000"/>
                </a:solidFill>
                <a:latin typeface="Traditional Arabic" panose="02020603050405020304" pitchFamily="18" charset="-78"/>
                <a:cs typeface="Traditional Arabic" panose="02020603050405020304" pitchFamily="18" charset="-78"/>
              </a:rPr>
              <a:t> </a:t>
            </a:r>
            <a:r>
              <a:rPr lang="ar-SA" altLang="sv-SE" sz="5400" b="1" dirty="0" err="1">
                <a:solidFill>
                  <a:srgbClr val="FF0000"/>
                </a:solidFill>
                <a:latin typeface="Traditional Arabic" panose="02020603050405020304" pitchFamily="18" charset="-78"/>
                <a:cs typeface="Traditional Arabic" panose="02020603050405020304" pitchFamily="18" charset="-78"/>
              </a:rPr>
              <a:t>فِنْطِيُوسْ</a:t>
            </a:r>
            <a:r>
              <a:rPr lang="ar-SA" altLang="sv-SE" sz="5400" b="1" dirty="0">
                <a:solidFill>
                  <a:srgbClr val="FF0000"/>
                </a:solidFill>
                <a:latin typeface="Traditional Arabic" panose="02020603050405020304" pitchFamily="18" charset="-78"/>
                <a:cs typeface="Traditional Arabic" panose="02020603050405020304" pitchFamily="18" charset="-78"/>
              </a:rPr>
              <a:t> </a:t>
            </a:r>
            <a:r>
              <a:rPr lang="ar-SA" altLang="sv-SE" sz="5400" b="1" dirty="0" err="1">
                <a:solidFill>
                  <a:srgbClr val="FF0000"/>
                </a:solidFill>
                <a:latin typeface="Traditional Arabic" panose="02020603050405020304" pitchFamily="18" charset="-78"/>
                <a:cs typeface="Traditional Arabic" panose="02020603050405020304" pitchFamily="18" charset="-78"/>
              </a:rPr>
              <a:t>فِيلاطُوسْ</a:t>
            </a:r>
            <a:r>
              <a:rPr lang="ar-SA" altLang="sv-SE" sz="5400" b="1" dirty="0">
                <a:solidFill>
                  <a:srgbClr val="FF0000"/>
                </a:solidFill>
                <a:latin typeface="Traditional Arabic" panose="02020603050405020304" pitchFamily="18" charset="-78"/>
                <a:cs typeface="Traditional Arabic" panose="02020603050405020304" pitchFamily="18" charset="-78"/>
              </a:rPr>
              <a:t>. </a:t>
            </a:r>
            <a:endParaRPr lang="syr-SY" sz="5400" b="1" dirty="0">
              <a:ln w="11430"/>
              <a:solidFill>
                <a:srgbClr val="FF0000"/>
              </a:solidFill>
              <a:latin typeface="Traditional Arabic" panose="02020603050405020304" pitchFamily="18" charset="-78"/>
              <a:cs typeface="Traditional Arabic" pitchFamily="2" charset="-78"/>
            </a:endParaRPr>
          </a:p>
          <a:p>
            <a:pPr algn="ctr" rtl="1"/>
            <a:r>
              <a:rPr lang="ar-SA" sz="5400" b="1" dirty="0">
                <a:ln w="11430"/>
                <a:latin typeface="Traditional Arabic" panose="02020603050405020304" pitchFamily="18" charset="-78"/>
                <a:cs typeface="Traditional Arabic" panose="02020603050405020304" pitchFamily="18" charset="-78"/>
              </a:rPr>
              <a:t>وصُلِب عِوضا</a:t>
            </a:r>
            <a:r>
              <a:rPr lang="ar-AE" sz="5400" b="1" dirty="0">
                <a:ln w="11430"/>
                <a:latin typeface="Traditional Arabic" panose="02020603050405020304" pitchFamily="18" charset="-78"/>
                <a:cs typeface="Traditional Arabic" panose="02020603050405020304" pitchFamily="18" charset="-78"/>
              </a:rPr>
              <a:t>ً</a:t>
            </a:r>
            <a:r>
              <a:rPr lang="ar-SA" sz="5400" b="1" dirty="0">
                <a:ln w="11430"/>
                <a:latin typeface="Traditional Arabic" panose="02020603050405020304" pitchFamily="18" charset="-78"/>
                <a:cs typeface="Traditional Arabic" panose="02020603050405020304" pitchFamily="18" charset="-78"/>
              </a:rPr>
              <a:t> عنّا في عَهد بيلاطُس </a:t>
            </a:r>
            <a:r>
              <a:rPr lang="ar-SA" sz="5400" b="1" dirty="0" err="1">
                <a:ln w="11430"/>
                <a:latin typeface="Traditional Arabic" panose="02020603050405020304" pitchFamily="18" charset="-78"/>
                <a:cs typeface="Traditional Arabic" panose="02020603050405020304" pitchFamily="18" charset="-78"/>
              </a:rPr>
              <a:t>البُنطِيّ</a:t>
            </a:r>
            <a:r>
              <a:rPr lang="ar-SA" sz="5400" b="1" dirty="0">
                <a:ln w="11430"/>
                <a:latin typeface="Traditional Arabic" panose="02020603050405020304" pitchFamily="18" charset="-78"/>
                <a:cs typeface="Traditional Arabic" panose="02020603050405020304" pitchFamily="18" charset="-78"/>
              </a:rPr>
              <a:t>. </a:t>
            </a:r>
            <a:endParaRPr lang="en-US" sz="54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4971" y="2078719"/>
            <a:ext cx="6096000" cy="3785652"/>
          </a:xfrm>
          <a:prstGeom prst="rect">
            <a:avLst/>
          </a:prstGeom>
        </p:spPr>
        <p:txBody>
          <a:bodyPr wrap="square">
            <a:spAutoFit/>
          </a:bodyPr>
          <a:lstStyle/>
          <a:p>
            <a:pPr algn="ctr"/>
            <a:r>
              <a:rPr lang="en-US" altLang="sv-SE" sz="4400" b="1" dirty="0" err="1">
                <a:solidFill>
                  <a:srgbClr val="FF0000"/>
                </a:solidFill>
                <a:latin typeface="Abadi" panose="020B0604020104020204" pitchFamily="34" charset="0"/>
              </a:rPr>
              <a:t>We</a:t>
            </a:r>
            <a:r>
              <a:rPr lang="en-US" altLang="sv-SE" sz="4400" b="1" u="sng" dirty="0" err="1">
                <a:solidFill>
                  <a:srgbClr val="FF0000"/>
                </a:solidFill>
                <a:latin typeface="Abadi" panose="020B0604020104020204" pitchFamily="34" charset="0"/>
              </a:rPr>
              <a:t>st</a:t>
            </a:r>
            <a:r>
              <a:rPr lang="en-US" altLang="sv-SE" sz="4400" b="1" dirty="0" err="1">
                <a:solidFill>
                  <a:srgbClr val="FF0000"/>
                </a:solidFill>
                <a:latin typeface="Abadi" panose="020B0604020104020204" pitchFamily="34" charset="0"/>
              </a:rPr>
              <a:t>leb</a:t>
            </a:r>
            <a:r>
              <a:rPr lang="en-US" altLang="sv-SE" sz="4400" b="1" dirty="0">
                <a:solidFill>
                  <a:srgbClr val="FF0000"/>
                </a:solidFill>
                <a:latin typeface="Abadi" panose="020B0604020104020204" pitchFamily="34" charset="0"/>
              </a:rPr>
              <a:t> </a:t>
            </a:r>
            <a:r>
              <a:rPr lang="en-US" altLang="sv-SE" sz="4400" b="1" u="sng" dirty="0" err="1">
                <a:solidFill>
                  <a:srgbClr val="FF0000"/>
                </a:solidFill>
                <a:latin typeface="Abadi" panose="020B0604020104020204" pitchFamily="34" charset="0"/>
              </a:rPr>
              <a:t>h</a:t>
            </a:r>
            <a:r>
              <a:rPr lang="en-US" altLang="sv-SE" sz="4400" b="1" dirty="0" err="1">
                <a:solidFill>
                  <a:srgbClr val="FF0000"/>
                </a:solidFill>
                <a:latin typeface="Abadi" panose="020B0604020104020204" pitchFamily="34" charset="0"/>
              </a:rPr>
              <a:t>lofayn</a:t>
            </a:r>
            <a:r>
              <a:rPr lang="en-US" altLang="sv-SE" sz="4400" b="1" dirty="0">
                <a:solidFill>
                  <a:srgbClr val="FF0000"/>
                </a:solidFill>
                <a:latin typeface="Abadi" panose="020B0604020104020204" pitchFamily="34" charset="0"/>
              </a:rPr>
              <a:t> </a:t>
            </a:r>
            <a:r>
              <a:rPr lang="en-US" altLang="sv-SE" sz="4400" b="1" dirty="0" err="1">
                <a:solidFill>
                  <a:srgbClr val="FF0000"/>
                </a:solidFill>
                <a:latin typeface="Abadi" panose="020B0604020104020204" pitchFamily="34" charset="0"/>
              </a:rPr>
              <a:t>byawmai</a:t>
            </a:r>
            <a:r>
              <a:rPr lang="en-US" altLang="sv-SE" sz="4400" b="1" dirty="0">
                <a:solidFill>
                  <a:srgbClr val="FF0000"/>
                </a:solidFill>
                <a:latin typeface="Abadi" panose="020B0604020104020204" pitchFamily="34" charset="0"/>
              </a:rPr>
              <a:t> </a:t>
            </a:r>
            <a:r>
              <a:rPr lang="en-US" altLang="sv-SE" sz="4400" b="1" dirty="0" err="1">
                <a:solidFill>
                  <a:srgbClr val="FF0000"/>
                </a:solidFill>
                <a:latin typeface="Abadi" panose="020B0604020104020204" pitchFamily="34" charset="0"/>
              </a:rPr>
              <a:t>Fen</a:t>
            </a:r>
            <a:r>
              <a:rPr lang="en-US" altLang="sv-SE" sz="4400" b="1" u="sng" dirty="0" err="1">
                <a:solidFill>
                  <a:srgbClr val="FF0000"/>
                </a:solidFill>
                <a:latin typeface="Abadi" panose="020B0604020104020204" pitchFamily="34" charset="0"/>
              </a:rPr>
              <a:t>t</a:t>
            </a:r>
            <a:r>
              <a:rPr lang="en-US" altLang="sv-SE" sz="4400" b="1" dirty="0" err="1">
                <a:solidFill>
                  <a:srgbClr val="FF0000"/>
                </a:solidFill>
                <a:latin typeface="Abadi" panose="020B0604020104020204" pitchFamily="34" charset="0"/>
              </a:rPr>
              <a:t>iyos</a:t>
            </a:r>
            <a:r>
              <a:rPr lang="en-US" altLang="sv-SE" sz="4400" b="1" dirty="0">
                <a:solidFill>
                  <a:srgbClr val="FF0000"/>
                </a:solidFill>
                <a:latin typeface="Abadi" panose="020B0604020104020204" pitchFamily="34" charset="0"/>
              </a:rPr>
              <a:t> </a:t>
            </a:r>
            <a:r>
              <a:rPr lang="en-US" altLang="sv-SE" sz="4400" b="1" dirty="0" err="1">
                <a:solidFill>
                  <a:srgbClr val="FF0000"/>
                </a:solidFill>
                <a:latin typeface="Abadi" panose="020B0604020104020204" pitchFamily="34" charset="0"/>
              </a:rPr>
              <a:t>Fila</a:t>
            </a:r>
            <a:r>
              <a:rPr lang="en-US" altLang="sv-SE" sz="4400" b="1" u="sng" dirty="0" err="1">
                <a:solidFill>
                  <a:srgbClr val="FF0000"/>
                </a:solidFill>
                <a:latin typeface="Abadi" panose="020B0604020104020204" pitchFamily="34" charset="0"/>
              </a:rPr>
              <a:t>t</a:t>
            </a:r>
            <a:r>
              <a:rPr lang="en-US" altLang="sv-SE" sz="4400" b="1" dirty="0" err="1">
                <a:solidFill>
                  <a:srgbClr val="FF0000"/>
                </a:solidFill>
                <a:latin typeface="Abadi" panose="020B0604020104020204" pitchFamily="34" charset="0"/>
              </a:rPr>
              <a:t>os</a:t>
            </a:r>
            <a:endParaRPr lang="en-US" altLang="sv-SE" sz="4400" b="1" dirty="0">
              <a:solidFill>
                <a:srgbClr val="FF0000"/>
              </a:solidFill>
              <a:latin typeface="Abadi" panose="020B0604020104020204" pitchFamily="34" charset="0"/>
            </a:endParaRPr>
          </a:p>
          <a:p>
            <a:pPr algn="ctr"/>
            <a:endParaRPr lang="sv-SE" b="1" dirty="0">
              <a:latin typeface="Abadi" panose="020B0604020104020204" pitchFamily="34" charset="0"/>
              <a:cs typeface="Times New Roman" pitchFamily="18" charset="0"/>
            </a:endParaRPr>
          </a:p>
          <a:p>
            <a:pPr algn="ctr"/>
            <a:r>
              <a:rPr lang="sv-SE" sz="4400" b="1" dirty="0">
                <a:latin typeface="Abadi" panose="020B0604020104020204" pitchFamily="34" charset="0"/>
                <a:cs typeface="Times New Roman" pitchFamily="18" charset="0"/>
              </a:rPr>
              <a:t>och korsfästes för vår skull under Pontius Pilatus. </a:t>
            </a:r>
          </a:p>
        </p:txBody>
      </p:sp>
      <p:cxnSp>
        <p:nvCxnSpPr>
          <p:cNvPr id="6" name="Straight Connector 5"/>
          <p:cNvCxnSpPr>
            <a:cxnSpLocks/>
          </p:cNvCxnSpPr>
          <p:nvPr/>
        </p:nvCxnSpPr>
        <p:spPr>
          <a:xfrm>
            <a:off x="6091030" y="2236424"/>
            <a:ext cx="0" cy="3396011"/>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F728F203-652A-D780-7690-B9FF28A36B04}"/>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FEF3D153-4575-F26F-80C7-E3AF1D4A53B8}"/>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73889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26753"/>
            <a:ext cx="12192000"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600" b="1" dirty="0">
                <a:latin typeface="Serto Batnan" panose="00000400000000000000" pitchFamily="2" charset="-78"/>
                <a:cs typeface="Serto Batnan" panose="00000400000000000000" pitchFamily="2" charset="-78"/>
              </a:rPr>
              <a:t>ܡܳܪܝ ܡܰܠܟܳܐ</a:t>
            </a:r>
            <a:r>
              <a:rPr lang="sv-SE" sz="6600" b="1" dirty="0">
                <a:latin typeface="Serto Batnan" panose="00000400000000000000" pitchFamily="2" charset="-78"/>
                <a:cs typeface="Serto Batnan" panose="00000400000000000000" pitchFamily="2" charset="-78"/>
              </a:rPr>
              <a:t> </a:t>
            </a:r>
            <a:r>
              <a:rPr lang="syr-SY" sz="6600" b="1" dirty="0">
                <a:latin typeface="Serto Batnan" panose="00000400000000000000" pitchFamily="2" charset="-78"/>
                <a:cs typeface="Serto Batnan" panose="00000400000000000000" pitchFamily="2" charset="-78"/>
              </a:rPr>
              <a:t>ܝܚܝܕܳܝܳܐ ܒܪܳܐ ܡܶܠܬ݂ܶܗ</a:t>
            </a:r>
            <a:r>
              <a:rPr lang="sv-SE" sz="6600" b="1" dirty="0">
                <a:latin typeface="Serto Batnan" panose="00000400000000000000" pitchFamily="2" charset="-78"/>
                <a:cs typeface="Serto Batnan" panose="00000400000000000000" pitchFamily="2" charset="-78"/>
              </a:rPr>
              <a:t> </a:t>
            </a:r>
            <a:r>
              <a:rPr lang="syr-SY" sz="6600" b="1" dirty="0">
                <a:latin typeface="Serto Batnan" panose="00000400000000000000" pitchFamily="2" charset="-78"/>
                <a:cs typeface="Serto Batnan" panose="00000400000000000000" pitchFamily="2" charset="-78"/>
              </a:rPr>
              <a:t>ܕܐܰܒܳܐ ܫܡܰܝܳܢܳܐ</a:t>
            </a:r>
          </a:p>
        </p:txBody>
      </p:sp>
      <p:sp>
        <p:nvSpPr>
          <p:cNvPr id="3" name="Rectangle 2"/>
          <p:cNvSpPr/>
          <p:nvPr/>
        </p:nvSpPr>
        <p:spPr>
          <a:xfrm>
            <a:off x="6096007" y="1855968"/>
            <a:ext cx="6095993" cy="3939540"/>
          </a:xfrm>
          <a:prstGeom prst="rect">
            <a:avLst/>
          </a:prstGeom>
        </p:spPr>
        <p:txBody>
          <a:bodyPr wrap="square">
            <a:spAutoFit/>
          </a:bodyPr>
          <a:lstStyle/>
          <a:p>
            <a:pPr algn="ctr" rtl="1" eaLnBrk="1" hangingPunct="1">
              <a:spcBef>
                <a:spcPts val="1200"/>
              </a:spcBef>
              <a:buFontTx/>
              <a:buNone/>
            </a:pPr>
            <a:r>
              <a:rPr lang="ar-IQ" altLang="sv-SE" sz="6000" b="1" dirty="0">
                <a:solidFill>
                  <a:srgbClr val="FF0000"/>
                </a:solidFill>
                <a:latin typeface="Traditional Arabic" panose="02020603050405020304" pitchFamily="18" charset="-78"/>
                <a:cs typeface="Traditional Arabic" panose="02020603050405020304" pitchFamily="18" charset="-78"/>
              </a:rPr>
              <a:t>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ور مَل</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ك</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 ي</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حي</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ذُ</a:t>
            </a:r>
            <a:r>
              <a:rPr lang="ar-SY" altLang="sv-SE" sz="6000" b="1" dirty="0">
                <a:solidFill>
                  <a:srgbClr val="FF0000"/>
                </a:solidFill>
                <a:latin typeface="Traditional Arabic" panose="02020603050405020304" pitchFamily="18" charset="-78"/>
                <a:cs typeface="Traditional Arabic" panose="02020603050405020304" pitchFamily="18" charset="-78"/>
              </a:rPr>
              <a:t>و</a:t>
            </a:r>
            <a:r>
              <a:rPr lang="ar-IQ" altLang="sv-SE" sz="6000" b="1" dirty="0">
                <a:solidFill>
                  <a:srgbClr val="FF0000"/>
                </a:solidFill>
                <a:latin typeface="Traditional Arabic" panose="02020603050405020304" pitchFamily="18" charset="-78"/>
                <a:cs typeface="Traditional Arabic" panose="02020603050405020304" pitchFamily="18" charset="-78"/>
              </a:rPr>
              <a:t>ي</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 ب</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ر</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 </a:t>
            </a:r>
            <a:r>
              <a:rPr lang="ar-IQ" altLang="sv-SE" sz="6000" b="1" dirty="0" err="1">
                <a:solidFill>
                  <a:srgbClr val="FF0000"/>
                </a:solidFill>
                <a:latin typeface="Traditional Arabic" panose="02020603050405020304" pitchFamily="18" charset="-78"/>
                <a:cs typeface="Traditional Arabic" panose="02020603050405020304" pitchFamily="18" charset="-78"/>
              </a:rPr>
              <a:t>مِلْثِه</a:t>
            </a:r>
            <a:r>
              <a:rPr lang="ar-AE" altLang="sv-SE" sz="6000" b="1" dirty="0">
                <a:solidFill>
                  <a:srgbClr val="FF0000"/>
                </a:solidFill>
                <a:latin typeface="Traditional Arabic" panose="02020603050405020304" pitchFamily="18" charset="-78"/>
                <a:cs typeface="Traditional Arabic" panose="02020603050405020304" pitchFamily="18" charset="-78"/>
              </a:rPr>
              <a:t> دابو </a:t>
            </a:r>
            <a:r>
              <a:rPr lang="ar-AE" altLang="sv-SE" sz="6000" b="1" dirty="0" err="1">
                <a:solidFill>
                  <a:srgbClr val="FF0000"/>
                </a:solidFill>
                <a:latin typeface="Traditional Arabic" panose="02020603050405020304" pitchFamily="18" charset="-78"/>
                <a:cs typeface="Traditional Arabic" panose="02020603050405020304" pitchFamily="18" charset="-78"/>
              </a:rPr>
              <a:t>شمايونو</a:t>
            </a:r>
            <a:endParaRPr lang="ar-AE" altLang="sv-SE" sz="6000" b="1"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ts val="1200"/>
              </a:spcBef>
              <a:buFontTx/>
              <a:buNone/>
            </a:pPr>
            <a:r>
              <a:rPr lang="ar-SA" altLang="sv-SE" sz="6000" b="1" dirty="0">
                <a:latin typeface="Traditional Arabic" panose="02020603050405020304" pitchFamily="18" charset="-78"/>
                <a:cs typeface="Traditional Arabic" panose="02020603050405020304" pitchFamily="18" charset="-78"/>
              </a:rPr>
              <a:t>يا سيّدي الملكَ الابْنَ الوَحِيدَ وَكَلِمَةَ </a:t>
            </a:r>
            <a:r>
              <a:rPr lang="ar-AE" altLang="sv-SE" sz="6000" b="1" dirty="0">
                <a:latin typeface="Traditional Arabic" panose="02020603050405020304" pitchFamily="18" charset="-78"/>
                <a:cs typeface="Traditional Arabic" panose="02020603050405020304" pitchFamily="18" charset="-78"/>
              </a:rPr>
              <a:t>الآب السماوي</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1872781"/>
            <a:ext cx="6095989" cy="3924151"/>
          </a:xfrm>
          <a:prstGeom prst="rect">
            <a:avLst/>
          </a:prstGeom>
        </p:spPr>
        <p:txBody>
          <a:bodyPr wrap="square">
            <a:spAutoFit/>
          </a:bodyPr>
          <a:lstStyle/>
          <a:p>
            <a:pPr algn="ctr" eaLnBrk="1" hangingPunct="1">
              <a:spcBef>
                <a:spcPts val="1200"/>
              </a:spcBef>
              <a:buFontTx/>
              <a:buNone/>
            </a:pPr>
            <a:r>
              <a:rPr lang="sv-SE" altLang="sv-SE" sz="4400" b="1" dirty="0">
                <a:solidFill>
                  <a:srgbClr val="FF0000"/>
                </a:solidFill>
                <a:latin typeface="Abadi" panose="020B0604020104020204" pitchFamily="34" charset="0"/>
                <a:cs typeface="Sakkal Majalla" panose="02000000000000000000" pitchFamily="2" charset="-78"/>
              </a:rPr>
              <a:t>Mor </a:t>
            </a:r>
            <a:r>
              <a:rPr lang="sv-SE" altLang="sv-SE" sz="4400" b="1" dirty="0" err="1">
                <a:solidFill>
                  <a:srgbClr val="FF0000"/>
                </a:solidFill>
                <a:latin typeface="Abadi" panose="020B0604020104020204" pitchFamily="34" charset="0"/>
                <a:cs typeface="Sakkal Majalla" panose="02000000000000000000" pitchFamily="2" charset="-78"/>
              </a:rPr>
              <a:t>malko</a:t>
            </a:r>
            <a:r>
              <a:rPr lang="sv-SE" altLang="sv-SE" sz="4400" b="1" dirty="0">
                <a:solidFill>
                  <a:srgbClr val="FF0000"/>
                </a:solidFill>
                <a:latin typeface="Abadi" panose="020B0604020104020204" pitchFamily="34" charset="0"/>
                <a:cs typeface="Sakkal Majalla" panose="02000000000000000000" pitchFamily="2" charset="-78"/>
              </a:rPr>
              <a:t> </a:t>
            </a:r>
            <a:r>
              <a:rPr lang="sv-SE" altLang="sv-SE" sz="4400" b="1" dirty="0" err="1">
                <a:solidFill>
                  <a:srgbClr val="FF0000"/>
                </a:solidFill>
                <a:latin typeface="Abadi" panose="020B0604020104020204" pitchFamily="34" charset="0"/>
                <a:cs typeface="Sakkal Majalla" panose="02000000000000000000" pitchFamily="2" charset="-78"/>
              </a:rPr>
              <a:t>i</a:t>
            </a:r>
            <a:r>
              <a:rPr lang="sv-SE" altLang="sv-SE" sz="4400" b="1" u="sng" dirty="0" err="1">
                <a:solidFill>
                  <a:srgbClr val="FF0000"/>
                </a:solidFill>
                <a:latin typeface="Abadi" panose="020B0604020104020204" pitchFamily="34" charset="0"/>
                <a:cs typeface="Sakkal Majalla" panose="02000000000000000000" pitchFamily="2" charset="-78"/>
              </a:rPr>
              <a:t>h</a:t>
            </a:r>
            <a:r>
              <a:rPr lang="sv-SE" altLang="sv-SE" sz="4400" b="1" dirty="0" err="1">
                <a:solidFill>
                  <a:srgbClr val="FF0000"/>
                </a:solidFill>
                <a:latin typeface="Abadi" panose="020B0604020104020204" pitchFamily="34" charset="0"/>
                <a:cs typeface="Sakkal Majalla" panose="02000000000000000000" pitchFamily="2" charset="-78"/>
              </a:rPr>
              <a:t>i</a:t>
            </a:r>
            <a:r>
              <a:rPr lang="sv-SE" altLang="sv-SE" sz="4400" b="1" u="sng" dirty="0" err="1">
                <a:solidFill>
                  <a:srgbClr val="FF0000"/>
                </a:solidFill>
                <a:latin typeface="Abadi" panose="020B0604020104020204" pitchFamily="34" charset="0"/>
                <a:cs typeface="Sakkal Majalla" panose="02000000000000000000" pitchFamily="2" charset="-78"/>
              </a:rPr>
              <a:t>d</a:t>
            </a:r>
            <a:r>
              <a:rPr lang="sv-SE" altLang="sv-SE" sz="4400" b="1" dirty="0" err="1">
                <a:solidFill>
                  <a:srgbClr val="FF0000"/>
                </a:solidFill>
                <a:latin typeface="Abadi" panose="020B0604020104020204" pitchFamily="34" charset="0"/>
                <a:cs typeface="Sakkal Majalla" panose="02000000000000000000" pitchFamily="2" charset="-78"/>
              </a:rPr>
              <a:t>oyo</a:t>
            </a:r>
            <a:r>
              <a:rPr lang="sv-SE" altLang="sv-SE" sz="4400" b="1" dirty="0">
                <a:solidFill>
                  <a:srgbClr val="FF0000"/>
                </a:solidFill>
                <a:latin typeface="Abadi" panose="020B0604020104020204" pitchFamily="34" charset="0"/>
                <a:cs typeface="Sakkal Majalla" panose="02000000000000000000" pitchFamily="2" charset="-78"/>
              </a:rPr>
              <a:t> bro </a:t>
            </a:r>
            <a:r>
              <a:rPr lang="sv-SE" altLang="sv-SE" sz="4400" b="1" dirty="0" err="1">
                <a:solidFill>
                  <a:srgbClr val="FF0000"/>
                </a:solidFill>
                <a:latin typeface="Abadi" panose="020B0604020104020204" pitchFamily="34" charset="0"/>
                <a:cs typeface="Sakkal Majalla" panose="02000000000000000000" pitchFamily="2" charset="-78"/>
              </a:rPr>
              <a:t>meltheh</a:t>
            </a:r>
            <a:r>
              <a:rPr lang="sv-SE" altLang="sv-SE" sz="4400" b="1" dirty="0">
                <a:solidFill>
                  <a:srgbClr val="FF0000"/>
                </a:solidFill>
                <a:latin typeface="Abadi" panose="020B0604020104020204" pitchFamily="34" charset="0"/>
                <a:cs typeface="Sakkal Majalla" panose="02000000000000000000" pitchFamily="2" charset="-78"/>
              </a:rPr>
              <a:t> </a:t>
            </a:r>
            <a:r>
              <a:rPr lang="sv-SE" altLang="sv-SE" sz="4400" b="1" dirty="0" err="1">
                <a:solidFill>
                  <a:srgbClr val="FF0000"/>
                </a:solidFill>
                <a:latin typeface="Abadi" panose="020B0604020104020204" pitchFamily="34" charset="0"/>
                <a:cs typeface="Sakkal Majalla" panose="02000000000000000000" pitchFamily="2" charset="-78"/>
              </a:rPr>
              <a:t>dabo</a:t>
            </a:r>
            <a:r>
              <a:rPr lang="sv-SE" altLang="sv-SE" sz="4400" b="1" dirty="0">
                <a:solidFill>
                  <a:srgbClr val="FF0000"/>
                </a:solidFill>
                <a:latin typeface="Abadi" panose="020B0604020104020204" pitchFamily="34" charset="0"/>
                <a:cs typeface="Sakkal Majalla" panose="02000000000000000000" pitchFamily="2" charset="-78"/>
              </a:rPr>
              <a:t> </a:t>
            </a:r>
            <a:r>
              <a:rPr lang="sv-SE" altLang="sv-SE" sz="4400" b="1" dirty="0" err="1">
                <a:solidFill>
                  <a:srgbClr val="FF0000"/>
                </a:solidFill>
                <a:latin typeface="Abadi" panose="020B0604020104020204" pitchFamily="34" charset="0"/>
                <a:cs typeface="Sakkal Majalla" panose="02000000000000000000" pitchFamily="2" charset="-78"/>
              </a:rPr>
              <a:t>shmayono</a:t>
            </a:r>
            <a:endParaRPr lang="sv-SE" altLang="sv-SE" sz="4400" b="1" dirty="0">
              <a:solidFill>
                <a:srgbClr val="FF0000"/>
              </a:solidFill>
              <a:latin typeface="Abadi" panose="020B0604020104020204" pitchFamily="34" charset="0"/>
              <a:cs typeface="Sakkal Majalla" panose="02000000000000000000" pitchFamily="2" charset="-78"/>
            </a:endParaRPr>
          </a:p>
          <a:p>
            <a:pPr algn="ctr" eaLnBrk="1" hangingPunct="1">
              <a:spcBef>
                <a:spcPts val="1200"/>
              </a:spcBef>
              <a:buFontTx/>
              <a:buNone/>
            </a:pPr>
            <a:endParaRPr lang="sv-SE" altLang="sv-SE" sz="100" b="1" dirty="0">
              <a:solidFill>
                <a:srgbClr val="FF0000"/>
              </a:solidFill>
              <a:latin typeface="Abadi" panose="020B0604020104020204" pitchFamily="34" charset="0"/>
              <a:cs typeface="Sakkal Majalla" panose="02000000000000000000" pitchFamily="2" charset="-78"/>
            </a:endParaRPr>
          </a:p>
          <a:p>
            <a:pPr algn="ctr" eaLnBrk="1" hangingPunct="1">
              <a:spcBef>
                <a:spcPts val="1200"/>
              </a:spcBef>
              <a:buClr>
                <a:schemeClr val="tx1"/>
              </a:buClr>
              <a:buFontTx/>
              <a:buNone/>
            </a:pPr>
            <a:r>
              <a:rPr lang="sv-SE" altLang="sv-SE" sz="4400" b="1" dirty="0">
                <a:latin typeface="Abadi" panose="020B0604020104020204" pitchFamily="34" charset="0"/>
                <a:cs typeface="Sakkal Majalla" panose="02000000000000000000" pitchFamily="2" charset="-78"/>
              </a:rPr>
              <a:t>min Herre Kung, den enfödde Sonen och den himmelske Faderns Ord</a:t>
            </a:r>
          </a:p>
        </p:txBody>
      </p:sp>
      <p:cxnSp>
        <p:nvCxnSpPr>
          <p:cNvPr id="2" name="Straight Connector 1">
            <a:extLst>
              <a:ext uri="{FF2B5EF4-FFF2-40B4-BE49-F238E27FC236}">
                <a16:creationId xmlns:a16="http://schemas.microsoft.com/office/drawing/2014/main" id="{9096996D-BF14-C3C9-481D-92E7543CB7DC}"/>
              </a:ext>
            </a:extLst>
          </p:cNvPr>
          <p:cNvCxnSpPr>
            <a:cxnSpLocks/>
          </p:cNvCxnSpPr>
          <p:nvPr/>
        </p:nvCxnSpPr>
        <p:spPr>
          <a:xfrm>
            <a:off x="6095999" y="1811987"/>
            <a:ext cx="0" cy="3479061"/>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2ED2EC67-CDA8-D35A-D789-006CE3DC4558}"/>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6" name="صورة 12" descr="وقوف.gif">
            <a:extLst>
              <a:ext uri="{FF2B5EF4-FFF2-40B4-BE49-F238E27FC236}">
                <a16:creationId xmlns:a16="http://schemas.microsoft.com/office/drawing/2014/main" id="{F43D9327-45FB-A4F7-2F11-D87002F7B816}"/>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05597696-0794-BBF1-DD7E-F63023C033B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6580210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495661"/>
            <a:ext cx="12191999"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spcBef>
                <a:spcPct val="0"/>
              </a:spcBef>
              <a:spcAft>
                <a:spcPct val="0"/>
              </a:spcAft>
            </a:pPr>
            <a:r>
              <a:rPr lang="syr-SY" altLang="zh-CN" sz="5400" b="1" dirty="0">
                <a:latin typeface="Serto Batnan" panose="00000400000000000000" pitchFamily="2" charset="-78"/>
                <a:ea typeface="SimSun" pitchFamily="2" charset="-122"/>
                <a:cs typeface="Serto Batnan" panose="00000400000000000000" pitchFamily="2" charset="-78"/>
              </a:rPr>
              <a:t>ܚܰܫ ܘܡܺܝܬܼ ܘܐܶܬܼܩܒܰܪ܆ ܘܩܳܡ ܠܰܬܠܳܬܼܳܐ ܝܰܘܡܵܺܝܢ ܐܰܟ݂ ܕܰܨܒܳܐ.</a:t>
            </a:r>
            <a:endParaRPr lang="en-US" sz="5400" b="1" dirty="0">
              <a:latin typeface="Serto Batnan" panose="00000400000000000000" pitchFamily="2" charset="-78"/>
              <a:ea typeface="SimSun" pitchFamily="2" charset="-122"/>
              <a:cs typeface="Serto Batnan" panose="00000400000000000000" pitchFamily="2" charset="-78"/>
            </a:endParaRPr>
          </a:p>
        </p:txBody>
      </p:sp>
      <p:sp>
        <p:nvSpPr>
          <p:cNvPr id="3" name="Rectangle 2"/>
          <p:cNvSpPr/>
          <p:nvPr/>
        </p:nvSpPr>
        <p:spPr>
          <a:xfrm>
            <a:off x="6091029" y="2216115"/>
            <a:ext cx="6081090" cy="3416320"/>
          </a:xfrm>
          <a:prstGeom prst="rect">
            <a:avLst/>
          </a:prstGeom>
        </p:spPr>
        <p:txBody>
          <a:bodyPr wrap="square">
            <a:spAutoFit/>
          </a:bodyPr>
          <a:lstStyle/>
          <a:p>
            <a:pPr algn="ctr" rtl="1"/>
            <a:r>
              <a:rPr lang="ar-SA" altLang="sv-SE" sz="5400" b="1" dirty="0">
                <a:solidFill>
                  <a:srgbClr val="FF0000"/>
                </a:solidFill>
                <a:latin typeface="Traditional Arabic" panose="02020603050405020304" pitchFamily="18" charset="-78"/>
                <a:cs typeface="Traditional Arabic" panose="02020603050405020304" pitchFamily="18" charset="-78"/>
              </a:rPr>
              <a:t>حَاشْ وْمِيثْ </a:t>
            </a:r>
            <a:r>
              <a:rPr lang="ar-SA" altLang="sv-SE" sz="5400" b="1" dirty="0" err="1">
                <a:solidFill>
                  <a:srgbClr val="FF0000"/>
                </a:solidFill>
                <a:latin typeface="Traditional Arabic" panose="02020603050405020304" pitchFamily="18" charset="-78"/>
                <a:cs typeface="Traditional Arabic" panose="02020603050405020304" pitchFamily="18" charset="-78"/>
              </a:rPr>
              <a:t>وِثقْبارْ</a:t>
            </a:r>
            <a:r>
              <a:rPr lang="ar-SA" altLang="sv-SE" sz="5400" b="1" dirty="0">
                <a:solidFill>
                  <a:srgbClr val="FF0000"/>
                </a:solidFill>
                <a:latin typeface="Traditional Arabic" panose="02020603050405020304" pitchFamily="18" charset="-78"/>
                <a:cs typeface="Traditional Arabic" panose="02020603050405020304" pitchFamily="18" charset="-78"/>
              </a:rPr>
              <a:t> وْقُومْ </a:t>
            </a:r>
            <a:r>
              <a:rPr lang="ar-SA" altLang="sv-SE" sz="5400" b="1" dirty="0" err="1">
                <a:solidFill>
                  <a:srgbClr val="FF0000"/>
                </a:solidFill>
                <a:latin typeface="Traditional Arabic" panose="02020603050405020304" pitchFamily="18" charset="-78"/>
                <a:cs typeface="Traditional Arabic" panose="02020603050405020304" pitchFamily="18" charset="-78"/>
              </a:rPr>
              <a:t>لَتْلُوثُو</a:t>
            </a:r>
            <a:r>
              <a:rPr lang="ar-SA" altLang="sv-SE" sz="5400" b="1" dirty="0">
                <a:solidFill>
                  <a:srgbClr val="FF0000"/>
                </a:solidFill>
                <a:latin typeface="Traditional Arabic" panose="02020603050405020304" pitchFamily="18" charset="-78"/>
                <a:cs typeface="Traditional Arabic" panose="02020603050405020304" pitchFamily="18" charset="-78"/>
              </a:rPr>
              <a:t> يَوْمِينْ آخْ </a:t>
            </a:r>
            <a:r>
              <a:rPr lang="ar-SA" altLang="sv-SE" sz="5400" b="1" dirty="0" err="1">
                <a:solidFill>
                  <a:srgbClr val="FF0000"/>
                </a:solidFill>
                <a:latin typeface="Traditional Arabic" panose="02020603050405020304" pitchFamily="18" charset="-78"/>
                <a:cs typeface="Traditional Arabic" panose="02020603050405020304" pitchFamily="18" charset="-78"/>
              </a:rPr>
              <a:t>دَصْبُو</a:t>
            </a:r>
            <a:r>
              <a:rPr lang="ar-SA" altLang="sv-SE" sz="5400" b="1" dirty="0">
                <a:solidFill>
                  <a:srgbClr val="FF0000"/>
                </a:solidFill>
                <a:latin typeface="Traditional Arabic" panose="02020603050405020304" pitchFamily="18" charset="-78"/>
                <a:cs typeface="Traditional Arabic" panose="02020603050405020304" pitchFamily="18" charset="-78"/>
              </a:rPr>
              <a:t>. </a:t>
            </a:r>
            <a:endParaRPr lang="syr-SY" sz="5400" b="1" dirty="0">
              <a:ln w="11430"/>
              <a:solidFill>
                <a:srgbClr val="FF0000"/>
              </a:solidFill>
              <a:latin typeface="Traditional Arabic" panose="02020603050405020304" pitchFamily="18" charset="-78"/>
              <a:cs typeface="Traditional Arabic" pitchFamily="2" charset="-78"/>
            </a:endParaRPr>
          </a:p>
          <a:p>
            <a:pPr algn="ctr" rtl="1"/>
            <a:r>
              <a:rPr lang="ar-SA" sz="5400" b="1" dirty="0">
                <a:ln w="11430"/>
                <a:latin typeface="Traditional Arabic" panose="02020603050405020304" pitchFamily="18" charset="-78"/>
                <a:cs typeface="Traditional Arabic" panose="02020603050405020304" pitchFamily="18" charset="-78"/>
              </a:rPr>
              <a:t>تألَّم ومات ودُفِن وقام في اليوم الثّالث كما شاء. </a:t>
            </a:r>
            <a:endParaRPr lang="en-US" sz="54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4971" y="2123782"/>
            <a:ext cx="6096000" cy="3600986"/>
          </a:xfrm>
          <a:prstGeom prst="rect">
            <a:avLst/>
          </a:prstGeom>
        </p:spPr>
        <p:txBody>
          <a:bodyPr wrap="square">
            <a:spAutoFit/>
          </a:bodyPr>
          <a:lstStyle/>
          <a:p>
            <a:pPr algn="ctr"/>
            <a:r>
              <a:rPr lang="en-US" altLang="sv-SE" sz="3800" b="1" u="sng" dirty="0">
                <a:solidFill>
                  <a:srgbClr val="FF0000"/>
                </a:solidFill>
                <a:latin typeface="Abadi" panose="020B0604020104020204" pitchFamily="34" charset="0"/>
              </a:rPr>
              <a:t>H</a:t>
            </a:r>
            <a:r>
              <a:rPr lang="en-US" altLang="sv-SE" sz="3800" b="1" dirty="0">
                <a:solidFill>
                  <a:srgbClr val="FF0000"/>
                </a:solidFill>
                <a:latin typeface="Abadi" panose="020B0604020104020204" pitchFamily="34" charset="0"/>
              </a:rPr>
              <a:t>ash </a:t>
            </a:r>
            <a:r>
              <a:rPr lang="en-US" altLang="sv-SE" sz="3800" b="1" dirty="0" err="1">
                <a:solidFill>
                  <a:srgbClr val="FF0000"/>
                </a:solidFill>
                <a:latin typeface="Abadi" panose="020B0604020104020204" pitchFamily="34" charset="0"/>
              </a:rPr>
              <a:t>wmith</a:t>
            </a:r>
            <a:r>
              <a:rPr lang="en-US" altLang="sv-SE" sz="3800" b="1" dirty="0">
                <a:solidFill>
                  <a:srgbClr val="FF0000"/>
                </a:solidFill>
                <a:latin typeface="Abadi" panose="020B0604020104020204" pitchFamily="34" charset="0"/>
              </a:rPr>
              <a:t> </a:t>
            </a:r>
            <a:r>
              <a:rPr lang="en-US" altLang="sv-SE" sz="3800" b="1" dirty="0" err="1">
                <a:solidFill>
                  <a:srgbClr val="FF0000"/>
                </a:solidFill>
                <a:latin typeface="Abadi" panose="020B0604020104020204" pitchFamily="34" charset="0"/>
              </a:rPr>
              <a:t>wethqbar</a:t>
            </a:r>
            <a:r>
              <a:rPr lang="en-US" altLang="sv-SE" sz="3800" b="1" dirty="0">
                <a:solidFill>
                  <a:srgbClr val="FF0000"/>
                </a:solidFill>
                <a:latin typeface="Abadi" panose="020B0604020104020204" pitchFamily="34" charset="0"/>
              </a:rPr>
              <a:t> </a:t>
            </a:r>
            <a:r>
              <a:rPr lang="en-US" altLang="sv-SE" sz="3800" b="1" dirty="0" err="1">
                <a:solidFill>
                  <a:srgbClr val="FF0000"/>
                </a:solidFill>
                <a:latin typeface="Abadi" panose="020B0604020104020204" pitchFamily="34" charset="0"/>
              </a:rPr>
              <a:t>wqom</a:t>
            </a:r>
            <a:r>
              <a:rPr lang="en-US" altLang="sv-SE" sz="3800" b="1" dirty="0">
                <a:solidFill>
                  <a:srgbClr val="FF0000"/>
                </a:solidFill>
                <a:latin typeface="Abadi" panose="020B0604020104020204" pitchFamily="34" charset="0"/>
              </a:rPr>
              <a:t> </a:t>
            </a:r>
            <a:r>
              <a:rPr lang="en-US" altLang="sv-SE" sz="3800" b="1" dirty="0" err="1">
                <a:solidFill>
                  <a:srgbClr val="FF0000"/>
                </a:solidFill>
                <a:latin typeface="Abadi" panose="020B0604020104020204" pitchFamily="34" charset="0"/>
              </a:rPr>
              <a:t>latlotho</a:t>
            </a:r>
            <a:r>
              <a:rPr lang="en-US" altLang="sv-SE" sz="3800" b="1" dirty="0">
                <a:solidFill>
                  <a:srgbClr val="FF0000"/>
                </a:solidFill>
                <a:latin typeface="Abadi" panose="020B0604020104020204" pitchFamily="34" charset="0"/>
              </a:rPr>
              <a:t> </a:t>
            </a:r>
            <a:r>
              <a:rPr lang="en-US" altLang="sv-SE" sz="3800" b="1" dirty="0" err="1">
                <a:solidFill>
                  <a:srgbClr val="FF0000"/>
                </a:solidFill>
                <a:latin typeface="Abadi" panose="020B0604020104020204" pitchFamily="34" charset="0"/>
              </a:rPr>
              <a:t>yawmin</a:t>
            </a:r>
            <a:r>
              <a:rPr lang="en-US" altLang="sv-SE" sz="3800" b="1" dirty="0">
                <a:solidFill>
                  <a:srgbClr val="FF0000"/>
                </a:solidFill>
                <a:latin typeface="Abadi" panose="020B0604020104020204" pitchFamily="34" charset="0"/>
              </a:rPr>
              <a:t> akh </a:t>
            </a:r>
            <a:r>
              <a:rPr lang="en-US" altLang="sv-SE" sz="3800" b="1" dirty="0" err="1">
                <a:solidFill>
                  <a:srgbClr val="FF0000"/>
                </a:solidFill>
                <a:latin typeface="Abadi" panose="020B0604020104020204" pitchFamily="34" charset="0"/>
              </a:rPr>
              <a:t>da</a:t>
            </a:r>
            <a:r>
              <a:rPr lang="en-US" altLang="sv-SE" sz="3800" b="1" u="sng" dirty="0" err="1">
                <a:solidFill>
                  <a:srgbClr val="FF0000"/>
                </a:solidFill>
                <a:latin typeface="Abadi" panose="020B0604020104020204" pitchFamily="34" charset="0"/>
              </a:rPr>
              <a:t>s</a:t>
            </a:r>
            <a:r>
              <a:rPr lang="en-US" altLang="sv-SE" sz="3800" b="1" dirty="0" err="1">
                <a:solidFill>
                  <a:srgbClr val="FF0000"/>
                </a:solidFill>
                <a:latin typeface="Abadi" panose="020B0604020104020204" pitchFamily="34" charset="0"/>
              </a:rPr>
              <a:t>bo</a:t>
            </a:r>
            <a:r>
              <a:rPr lang="en-US" altLang="sv-SE" sz="3800" b="1" dirty="0">
                <a:solidFill>
                  <a:srgbClr val="FF0000"/>
                </a:solidFill>
                <a:latin typeface="Abadi" panose="020B0604020104020204" pitchFamily="34" charset="0"/>
              </a:rPr>
              <a:t>.</a:t>
            </a:r>
            <a:r>
              <a:rPr lang="en-US" altLang="sv-SE" sz="3800" b="1" dirty="0">
                <a:latin typeface="Abadi" panose="020B0604020104020204" pitchFamily="34" charset="0"/>
                <a:cs typeface="Times New Roman" panose="02020603050405020304" pitchFamily="18" charset="0"/>
              </a:rPr>
              <a:t>  </a:t>
            </a:r>
            <a:endParaRPr lang="sv-SE" sz="3800" b="1" dirty="0">
              <a:latin typeface="Abadi" panose="020B0604020104020204" pitchFamily="34" charset="0"/>
              <a:cs typeface="Times New Roman" pitchFamily="18" charset="0"/>
            </a:endParaRPr>
          </a:p>
          <a:p>
            <a:pPr algn="ctr"/>
            <a:r>
              <a:rPr lang="sv-SE" sz="3800" b="1" dirty="0">
                <a:latin typeface="Abadi" panose="020B0604020104020204" pitchFamily="34" charset="0"/>
                <a:cs typeface="Times New Roman" pitchFamily="18" charset="0"/>
              </a:rPr>
              <a:t>Han plågades, dog och begravdes, och på den tredje dagen uppstod han enligt sin vilja</a:t>
            </a:r>
          </a:p>
        </p:txBody>
      </p:sp>
      <p:cxnSp>
        <p:nvCxnSpPr>
          <p:cNvPr id="6" name="Straight Connector 5"/>
          <p:cNvCxnSpPr>
            <a:cxnSpLocks/>
          </p:cNvCxnSpPr>
          <p:nvPr/>
        </p:nvCxnSpPr>
        <p:spPr>
          <a:xfrm>
            <a:off x="6091030" y="2236424"/>
            <a:ext cx="0" cy="3396011"/>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4FE85847-9298-AF4F-C3B6-2613F2E0D7B6}"/>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92108AED-A236-72A0-C227-DB62864C98FE}"/>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8375200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513349"/>
            <a:ext cx="12191999"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syr-SY" altLang="zh-CN" sz="6600" b="1" dirty="0">
                <a:latin typeface="Serto Batnan" panose="00000400000000000000" pitchFamily="2" charset="-78"/>
                <a:ea typeface="SimSun" pitchFamily="2" charset="-122"/>
                <a:cs typeface="Serto Batnan" panose="00000400000000000000" pitchFamily="2" charset="-78"/>
              </a:rPr>
              <a:t>ܘܰܣܠܶܩ ܠܰܫܡܰܝܳܐ܆ ܘܺܝܬܼܶܒ ܡܶܢ ܝܰܡܺܝܢܳܐ ܕܐܰܒܽܘܗ̱ܝ܆</a:t>
            </a:r>
            <a:endParaRPr lang="en-US" sz="6600" b="1" dirty="0">
              <a:latin typeface="Serto Batnan" panose="00000400000000000000" pitchFamily="2" charset="-78"/>
              <a:ea typeface="SimSun" pitchFamily="2" charset="-122"/>
              <a:cs typeface="Serto Batnan" panose="00000400000000000000" pitchFamily="2" charset="-78"/>
            </a:endParaRPr>
          </a:p>
        </p:txBody>
      </p:sp>
      <p:sp>
        <p:nvSpPr>
          <p:cNvPr id="3" name="Rectangle 2"/>
          <p:cNvSpPr/>
          <p:nvPr/>
        </p:nvSpPr>
        <p:spPr>
          <a:xfrm>
            <a:off x="6091030" y="2259511"/>
            <a:ext cx="6081090" cy="3785652"/>
          </a:xfrm>
          <a:prstGeom prst="rect">
            <a:avLst/>
          </a:prstGeom>
        </p:spPr>
        <p:txBody>
          <a:bodyPr wrap="square">
            <a:spAutoFit/>
          </a:bodyPr>
          <a:lstStyle/>
          <a:p>
            <a:pPr algn="ctr" rtl="1"/>
            <a:r>
              <a:rPr lang="ar-SA" altLang="sv-SE" sz="5800" b="1" dirty="0">
                <a:solidFill>
                  <a:srgbClr val="FF0000"/>
                </a:solidFill>
                <a:latin typeface="Traditional Arabic" panose="02020603050405020304" pitchFamily="18" charset="-78"/>
                <a:cs typeface="Traditional Arabic" panose="02020603050405020304" pitchFamily="18" charset="-78"/>
              </a:rPr>
              <a:t>وَسْلِقْ </a:t>
            </a:r>
            <a:r>
              <a:rPr lang="ar-SA" altLang="sv-SE" sz="5800" b="1" dirty="0" err="1">
                <a:solidFill>
                  <a:srgbClr val="FF0000"/>
                </a:solidFill>
                <a:latin typeface="Traditional Arabic" panose="02020603050405020304" pitchFamily="18" charset="-78"/>
                <a:cs typeface="Traditional Arabic" panose="02020603050405020304" pitchFamily="18" charset="-78"/>
              </a:rPr>
              <a:t>لَشْمايُو</a:t>
            </a:r>
            <a:r>
              <a:rPr lang="ar-SA" altLang="sv-SE" sz="5800" b="1" dirty="0">
                <a:solidFill>
                  <a:srgbClr val="FF0000"/>
                </a:solidFill>
                <a:latin typeface="Traditional Arabic" panose="02020603050405020304" pitchFamily="18" charset="-78"/>
                <a:cs typeface="Traditional Arabic" panose="02020603050405020304" pitchFamily="18" charset="-78"/>
              </a:rPr>
              <a:t> وِيثِبْ مِن </a:t>
            </a:r>
            <a:r>
              <a:rPr lang="ar-SA" altLang="sv-SE" sz="5800" b="1" dirty="0" err="1">
                <a:solidFill>
                  <a:srgbClr val="FF0000"/>
                </a:solidFill>
                <a:latin typeface="Traditional Arabic" panose="02020603050405020304" pitchFamily="18" charset="-78"/>
                <a:cs typeface="Traditional Arabic" panose="02020603050405020304" pitchFamily="18" charset="-78"/>
              </a:rPr>
              <a:t>يامِينُو</a:t>
            </a:r>
            <a:r>
              <a:rPr lang="ar-SA" altLang="sv-SE" sz="5800" b="1" dirty="0">
                <a:solidFill>
                  <a:srgbClr val="FF0000"/>
                </a:solidFill>
                <a:latin typeface="Traditional Arabic" panose="02020603050405020304" pitchFamily="18" charset="-78"/>
                <a:cs typeface="Traditional Arabic" panose="02020603050405020304" pitchFamily="18" charset="-78"/>
              </a:rPr>
              <a:t> </a:t>
            </a:r>
            <a:r>
              <a:rPr lang="ar-SA" altLang="sv-SE" sz="5800" b="1" dirty="0" err="1">
                <a:solidFill>
                  <a:srgbClr val="FF0000"/>
                </a:solidFill>
                <a:latin typeface="Traditional Arabic" panose="02020603050405020304" pitchFamily="18" charset="-78"/>
                <a:cs typeface="Traditional Arabic" panose="02020603050405020304" pitchFamily="18" charset="-78"/>
              </a:rPr>
              <a:t>دابوي</a:t>
            </a:r>
            <a:r>
              <a:rPr lang="ar-SA" altLang="sv-SE" sz="5800" b="1" dirty="0">
                <a:solidFill>
                  <a:srgbClr val="FF0000"/>
                </a:solidFill>
                <a:latin typeface="Traditional Arabic" panose="02020603050405020304" pitchFamily="18" charset="-78"/>
                <a:cs typeface="Traditional Arabic" panose="02020603050405020304" pitchFamily="18" charset="-78"/>
              </a:rPr>
              <a:t>.</a:t>
            </a:r>
            <a:endParaRPr lang="syr-SY" sz="5800" b="1" dirty="0">
              <a:ln w="11430"/>
              <a:solidFill>
                <a:srgbClr val="FF0000"/>
              </a:solidFill>
              <a:latin typeface="Traditional Arabic" panose="02020603050405020304" pitchFamily="18" charset="-78"/>
              <a:cs typeface="Traditional Arabic" pitchFamily="2" charset="-78"/>
            </a:endParaRPr>
          </a:p>
          <a:p>
            <a:pPr algn="ctr" rtl="1"/>
            <a:r>
              <a:rPr lang="ar-SA" sz="5800" b="1" dirty="0">
                <a:ln w="11430"/>
                <a:latin typeface="Traditional Arabic" panose="02020603050405020304" pitchFamily="18" charset="-78"/>
                <a:cs typeface="Traditional Arabic" panose="02020603050405020304" pitchFamily="18" charset="-78"/>
              </a:rPr>
              <a:t>وصَعِد إلى السّماء</a:t>
            </a:r>
            <a:r>
              <a:rPr lang="ar-AE" sz="5800" b="1" dirty="0">
                <a:ln w="11430"/>
                <a:latin typeface="Traditional Arabic" panose="02020603050405020304" pitchFamily="18" charset="-78"/>
                <a:cs typeface="Traditional Arabic" panose="02020603050405020304" pitchFamily="18" charset="-78"/>
              </a:rPr>
              <a:t>،</a:t>
            </a:r>
            <a:r>
              <a:rPr lang="ar-SA" sz="5800" b="1" dirty="0">
                <a:ln w="11430"/>
                <a:latin typeface="Traditional Arabic" panose="02020603050405020304" pitchFamily="18" charset="-78"/>
                <a:cs typeface="Traditional Arabic" panose="02020603050405020304" pitchFamily="18" charset="-78"/>
              </a:rPr>
              <a:t> وجلَس عن يمين الآب</a:t>
            </a:r>
            <a:r>
              <a:rPr lang="ar-AE" sz="5800" b="1" dirty="0">
                <a:ln w="11430"/>
                <a:latin typeface="Traditional Arabic" panose="02020603050405020304" pitchFamily="18" charset="-78"/>
                <a:cs typeface="Traditional Arabic" panose="02020603050405020304" pitchFamily="18" charset="-78"/>
              </a:rPr>
              <a:t>،</a:t>
            </a:r>
            <a:r>
              <a:rPr lang="ar-SA" sz="5800" b="1" dirty="0">
                <a:ln w="11430"/>
                <a:latin typeface="Traditional Arabic" panose="02020603050405020304" pitchFamily="18" charset="-78"/>
                <a:cs typeface="Traditional Arabic" panose="02020603050405020304" pitchFamily="18" charset="-78"/>
              </a:rPr>
              <a:t> </a:t>
            </a:r>
            <a:endParaRPr lang="en-US" sz="58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4971" y="2259511"/>
            <a:ext cx="6096000" cy="3477875"/>
          </a:xfrm>
          <a:prstGeom prst="rect">
            <a:avLst/>
          </a:prstGeom>
        </p:spPr>
        <p:txBody>
          <a:bodyPr wrap="square">
            <a:spAutoFit/>
          </a:bodyPr>
          <a:lstStyle/>
          <a:p>
            <a:pPr algn="ct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Wasleq</a:t>
            </a:r>
            <a:r>
              <a:rPr lang="en-US" altLang="sv-SE" sz="4400" dirty="0">
                <a:latin typeface="Abadi" panose="020B0604020104020204" pitchFamily="34" charset="0"/>
                <a:ea typeface="Times New Roman" panose="02020603050405020304" pitchFamily="18" charset="0"/>
                <a:cs typeface="Simplified Arabic" panose="02020603050405020304" pitchFamily="18" charset="-78"/>
              </a:rPr>
              <a:t> </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lashmayo</a:t>
            </a: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witheb</a:t>
            </a: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men </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yamino</a:t>
            </a: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dabuy</a:t>
            </a: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a:t>
            </a:r>
            <a:endParaRPr lang="sv-SE" sz="4400" b="1" dirty="0">
              <a:latin typeface="Abadi" panose="020B0604020104020204" pitchFamily="34" charset="0"/>
              <a:cs typeface="Times New Roman" pitchFamily="18" charset="0"/>
            </a:endParaRPr>
          </a:p>
          <a:p>
            <a:pPr algn="ctr"/>
            <a:r>
              <a:rPr lang="sv-SE" sz="4400" b="1" dirty="0">
                <a:latin typeface="Abadi" panose="020B0604020104020204" pitchFamily="34" charset="0"/>
                <a:cs typeface="Times New Roman" pitchFamily="18" charset="0"/>
              </a:rPr>
              <a:t>Han steg upp i himlen och sitter på sin Faders högra sida. </a:t>
            </a:r>
          </a:p>
        </p:txBody>
      </p:sp>
      <p:cxnSp>
        <p:nvCxnSpPr>
          <p:cNvPr id="6" name="Straight Connector 5"/>
          <p:cNvCxnSpPr>
            <a:cxnSpLocks/>
          </p:cNvCxnSpPr>
          <p:nvPr/>
        </p:nvCxnSpPr>
        <p:spPr>
          <a:xfrm>
            <a:off x="6091030" y="2236424"/>
            <a:ext cx="0" cy="3396011"/>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937A0BF1-93C5-04E7-0424-5A76854CD2F4}"/>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B0EBED1C-219D-FA72-AECC-F76C57C7B7A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73633355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341425"/>
            <a:ext cx="1219199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syr-SY" altLang="zh-CN" sz="6000" b="1" dirty="0">
                <a:latin typeface="Serto Batnan" panose="00000400000000000000" pitchFamily="2" charset="-78"/>
                <a:ea typeface="SimSun" pitchFamily="2" charset="-122"/>
                <a:cs typeface="Serto Batnan" panose="00000400000000000000" pitchFamily="2" charset="-78"/>
              </a:rPr>
              <a:t>ܘܬܽܘܒ ܐܳܬܼܶܐ ܒܫܽܘܒܚܳܐ ܪܰܒܳܐ ܠܰܡܕܳܢ ܠܚܰܝܵܶܐ ܘܰܠܡܺܝܵܬܼܶܐ܆</a:t>
            </a:r>
            <a:endParaRPr lang="en-US" sz="6000" b="1" dirty="0">
              <a:latin typeface="Serto Batnan" panose="00000400000000000000" pitchFamily="2" charset="-78"/>
              <a:ea typeface="SimSun" pitchFamily="2" charset="-122"/>
              <a:cs typeface="Serto Batnan" panose="00000400000000000000" pitchFamily="2" charset="-78"/>
            </a:endParaRPr>
          </a:p>
        </p:txBody>
      </p:sp>
      <p:sp>
        <p:nvSpPr>
          <p:cNvPr id="3" name="Rectangle 2"/>
          <p:cNvSpPr/>
          <p:nvPr/>
        </p:nvSpPr>
        <p:spPr>
          <a:xfrm>
            <a:off x="6091029" y="2026522"/>
            <a:ext cx="6081090" cy="3416320"/>
          </a:xfrm>
          <a:prstGeom prst="rect">
            <a:avLst/>
          </a:prstGeom>
        </p:spPr>
        <p:txBody>
          <a:bodyPr wrap="square">
            <a:spAutoFit/>
          </a:bodyPr>
          <a:lstStyle/>
          <a:p>
            <a:pPr algn="ctr" rtl="1"/>
            <a:r>
              <a:rPr lang="ar-SA" altLang="sv-SE" sz="5400" b="1" dirty="0">
                <a:solidFill>
                  <a:srgbClr val="FF0000"/>
                </a:solidFill>
                <a:latin typeface="Traditional Arabic" panose="02020603050405020304" pitchFamily="18" charset="-78"/>
                <a:cs typeface="Traditional Arabic" panose="02020603050405020304" pitchFamily="18" charset="-78"/>
              </a:rPr>
              <a:t>وْتوب اُوثِه </a:t>
            </a:r>
            <a:r>
              <a:rPr lang="ar-SA" altLang="sv-SE" sz="5400" b="1" dirty="0" err="1">
                <a:solidFill>
                  <a:srgbClr val="FF0000"/>
                </a:solidFill>
                <a:latin typeface="Traditional Arabic" panose="02020603050405020304" pitchFamily="18" charset="-78"/>
                <a:cs typeface="Traditional Arabic" panose="02020603050405020304" pitchFamily="18" charset="-78"/>
              </a:rPr>
              <a:t>بْشوبْحُو</a:t>
            </a:r>
            <a:r>
              <a:rPr lang="ar-SA" altLang="sv-SE" sz="5400" b="1" dirty="0">
                <a:solidFill>
                  <a:srgbClr val="FF0000"/>
                </a:solidFill>
                <a:latin typeface="Traditional Arabic" panose="02020603050405020304" pitchFamily="18" charset="-78"/>
                <a:cs typeface="Traditional Arabic" panose="02020603050405020304" pitchFamily="18" charset="-78"/>
              </a:rPr>
              <a:t> </a:t>
            </a:r>
            <a:r>
              <a:rPr lang="ar-SA" altLang="sv-SE" sz="5400" b="1" dirty="0" err="1">
                <a:solidFill>
                  <a:srgbClr val="FF0000"/>
                </a:solidFill>
                <a:latin typeface="Traditional Arabic" panose="02020603050405020304" pitchFamily="18" charset="-78"/>
                <a:cs typeface="Traditional Arabic" panose="02020603050405020304" pitchFamily="18" charset="-78"/>
              </a:rPr>
              <a:t>رابُو</a:t>
            </a:r>
            <a:r>
              <a:rPr lang="ar-SA" altLang="sv-SE" sz="5400" b="1" dirty="0">
                <a:solidFill>
                  <a:srgbClr val="FF0000"/>
                </a:solidFill>
                <a:latin typeface="Traditional Arabic" panose="02020603050405020304" pitchFamily="18" charset="-78"/>
                <a:cs typeface="Traditional Arabic" panose="02020603050405020304" pitchFamily="18" charset="-78"/>
              </a:rPr>
              <a:t> </a:t>
            </a:r>
            <a:r>
              <a:rPr lang="ar-SA" altLang="sv-SE" sz="5400" b="1" dirty="0" err="1">
                <a:solidFill>
                  <a:srgbClr val="FF0000"/>
                </a:solidFill>
                <a:latin typeface="Traditional Arabic" panose="02020603050405020304" pitchFamily="18" charset="-78"/>
                <a:cs typeface="Traditional Arabic" panose="02020603050405020304" pitchFamily="18" charset="-78"/>
              </a:rPr>
              <a:t>لَمْذُون</a:t>
            </a:r>
            <a:r>
              <a:rPr lang="ar-SA" altLang="sv-SE" sz="5400" b="1" dirty="0">
                <a:solidFill>
                  <a:srgbClr val="FF0000"/>
                </a:solidFill>
                <a:latin typeface="Traditional Arabic" panose="02020603050405020304" pitchFamily="18" charset="-78"/>
                <a:cs typeface="Traditional Arabic" panose="02020603050405020304" pitchFamily="18" charset="-78"/>
              </a:rPr>
              <a:t> </a:t>
            </a:r>
            <a:r>
              <a:rPr lang="ar-SA" altLang="sv-SE" sz="5400" b="1" dirty="0" err="1">
                <a:solidFill>
                  <a:srgbClr val="FF0000"/>
                </a:solidFill>
                <a:latin typeface="Traditional Arabic" panose="02020603050405020304" pitchFamily="18" charset="-78"/>
                <a:cs typeface="Traditional Arabic" panose="02020603050405020304" pitchFamily="18" charset="-78"/>
              </a:rPr>
              <a:t>لْحايه</a:t>
            </a:r>
            <a:r>
              <a:rPr lang="ar-SA" altLang="sv-SE" sz="5400" b="1" dirty="0">
                <a:solidFill>
                  <a:srgbClr val="FF0000"/>
                </a:solidFill>
                <a:latin typeface="Traditional Arabic" panose="02020603050405020304" pitchFamily="18" charset="-78"/>
                <a:cs typeface="Traditional Arabic" panose="02020603050405020304" pitchFamily="18" charset="-78"/>
              </a:rPr>
              <a:t> وَلْمِيثِه. </a:t>
            </a:r>
            <a:r>
              <a:rPr lang="en-US" altLang="sv-SE" sz="5400"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a:t>
            </a:r>
            <a:endParaRPr lang="syr-SY" sz="5400" b="1" dirty="0">
              <a:ln w="11430"/>
              <a:solidFill>
                <a:srgbClr val="FF0000"/>
              </a:solidFill>
              <a:latin typeface="Traditional Arabic" panose="02020603050405020304" pitchFamily="18" charset="-78"/>
              <a:cs typeface="Traditional Arabic" pitchFamily="2" charset="-78"/>
            </a:endParaRPr>
          </a:p>
          <a:p>
            <a:pPr algn="ctr" rtl="1"/>
            <a:r>
              <a:rPr lang="ar-SA" sz="5400" b="1" dirty="0">
                <a:ln w="11430"/>
                <a:latin typeface="Traditional Arabic" panose="02020603050405020304" pitchFamily="18" charset="-78"/>
                <a:cs typeface="Traditional Arabic" panose="02020603050405020304" pitchFamily="18" charset="-78"/>
              </a:rPr>
              <a:t>وأيضا</a:t>
            </a:r>
            <a:r>
              <a:rPr lang="ar-AE" sz="5400" b="1" dirty="0">
                <a:ln w="11430"/>
                <a:latin typeface="Traditional Arabic" panose="02020603050405020304" pitchFamily="18" charset="-78"/>
                <a:cs typeface="Traditional Arabic" panose="02020603050405020304" pitchFamily="18" charset="-78"/>
              </a:rPr>
              <a:t>ً</a:t>
            </a:r>
            <a:r>
              <a:rPr lang="ar-SA" sz="5400" b="1" dirty="0">
                <a:ln w="11430"/>
                <a:latin typeface="Traditional Arabic" panose="02020603050405020304" pitchFamily="18" charset="-78"/>
                <a:cs typeface="Traditional Arabic" panose="02020603050405020304" pitchFamily="18" charset="-78"/>
              </a:rPr>
              <a:t> سيأتي ب</a:t>
            </a:r>
            <a:r>
              <a:rPr lang="ar-SY" sz="5400" b="1" dirty="0">
                <a:ln w="11430"/>
                <a:latin typeface="Traditional Arabic" panose="02020603050405020304" pitchFamily="18" charset="-78"/>
                <a:cs typeface="Traditional Arabic" panose="02020603050405020304" pitchFamily="18" charset="-78"/>
              </a:rPr>
              <a:t>م</a:t>
            </a:r>
            <a:r>
              <a:rPr lang="ar-SA" sz="5400" b="1" dirty="0">
                <a:ln w="11430"/>
                <a:latin typeface="Traditional Arabic" panose="02020603050405020304" pitchFamily="18" charset="-78"/>
                <a:cs typeface="Traditional Arabic" panose="02020603050405020304" pitchFamily="18" charset="-78"/>
              </a:rPr>
              <a:t>جدٍ عظيم</a:t>
            </a:r>
            <a:r>
              <a:rPr lang="ar-AE" sz="5400" b="1" dirty="0">
                <a:ln w="11430"/>
                <a:latin typeface="Traditional Arabic" panose="02020603050405020304" pitchFamily="18" charset="-78"/>
                <a:cs typeface="Traditional Arabic" panose="02020603050405020304" pitchFamily="18" charset="-78"/>
              </a:rPr>
              <a:t>،</a:t>
            </a:r>
            <a:r>
              <a:rPr lang="ar-SA" sz="5400" b="1" dirty="0">
                <a:ln w="11430"/>
                <a:latin typeface="Traditional Arabic" panose="02020603050405020304" pitchFamily="18" charset="-78"/>
                <a:cs typeface="Traditional Arabic" panose="02020603050405020304" pitchFamily="18" charset="-78"/>
              </a:rPr>
              <a:t> لِيدين الأحياء والأموات، </a:t>
            </a:r>
            <a:endParaRPr lang="en-US" sz="54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4971" y="1939116"/>
            <a:ext cx="6096000" cy="3970318"/>
          </a:xfrm>
          <a:prstGeom prst="rect">
            <a:avLst/>
          </a:prstGeom>
        </p:spPr>
        <p:txBody>
          <a:bodyPr wrap="square">
            <a:spAutoFit/>
          </a:bodyPr>
          <a:lstStyle/>
          <a:p>
            <a:pPr algn="ctr"/>
            <a:r>
              <a:rPr lang="en-US" altLang="sv-SE" sz="41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wtub</a:t>
            </a:r>
            <a:r>
              <a:rPr lang="en-US" altLang="sv-SE" sz="41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1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othe</a:t>
            </a:r>
            <a:r>
              <a:rPr lang="en-US" altLang="sv-SE" sz="41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1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bshub</a:t>
            </a:r>
            <a:r>
              <a:rPr lang="en-US" altLang="sv-SE" sz="4100" b="1" u="sng"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h</a:t>
            </a:r>
            <a:r>
              <a:rPr lang="en-US" altLang="sv-SE" sz="41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o</a:t>
            </a:r>
            <a:r>
              <a:rPr lang="en-US" altLang="sv-SE" sz="41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1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rabo</a:t>
            </a:r>
            <a:r>
              <a:rPr lang="en-US" altLang="sv-SE" sz="41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1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lam</a:t>
            </a:r>
            <a:r>
              <a:rPr lang="en-US" altLang="sv-SE" sz="4100" b="1" u="sng"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d</a:t>
            </a:r>
            <a:r>
              <a:rPr lang="en-US" altLang="sv-SE" sz="41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on</a:t>
            </a:r>
            <a:r>
              <a:rPr lang="en-US" altLang="sv-SE" sz="41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1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l</a:t>
            </a:r>
            <a:r>
              <a:rPr lang="en-US" altLang="sv-SE" sz="4100" b="1" u="sng"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h</a:t>
            </a:r>
            <a:r>
              <a:rPr lang="en-US" altLang="sv-SE" sz="41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aye</a:t>
            </a:r>
            <a:r>
              <a:rPr lang="en-US" altLang="sv-SE" sz="41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1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walmithe</a:t>
            </a:r>
            <a:r>
              <a:rPr lang="en-US" altLang="sv-SE" sz="41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endParaRPr lang="sv-SE" sz="4100" b="1" dirty="0">
              <a:latin typeface="Abadi" panose="020B0604020104020204" pitchFamily="34" charset="0"/>
              <a:cs typeface="Times New Roman" pitchFamily="18" charset="0"/>
            </a:endParaRPr>
          </a:p>
          <a:p>
            <a:pPr algn="ctr"/>
            <a:r>
              <a:rPr lang="sv-SE" sz="4100" b="1" dirty="0">
                <a:latin typeface="Abadi" panose="020B0604020104020204" pitchFamily="34" charset="0"/>
                <a:cs typeface="Times New Roman" pitchFamily="18" charset="0"/>
              </a:rPr>
              <a:t>Och han ska komma tillbaka i stor härlighet för att döma båda levande och döda, </a:t>
            </a:r>
          </a:p>
        </p:txBody>
      </p:sp>
      <p:cxnSp>
        <p:nvCxnSpPr>
          <p:cNvPr id="6" name="Straight Connector 5"/>
          <p:cNvCxnSpPr>
            <a:cxnSpLocks/>
          </p:cNvCxnSpPr>
          <p:nvPr/>
        </p:nvCxnSpPr>
        <p:spPr>
          <a:xfrm>
            <a:off x="6091029" y="2126255"/>
            <a:ext cx="0" cy="3396011"/>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933D324B-D473-E398-992C-C5542927C8A1}"/>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6FF9C90E-48D1-02F7-F284-C87A4A19C625}"/>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97866913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506678"/>
            <a:ext cx="1219199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syr-SY" altLang="zh-CN" sz="6000" b="1" dirty="0">
                <a:latin typeface="Serto Batnan" panose="00000400000000000000" pitchFamily="2" charset="-78"/>
                <a:ea typeface="SimSun" pitchFamily="2" charset="-122"/>
                <a:cs typeface="Serto Batnan" panose="00000400000000000000" pitchFamily="2" charset="-78"/>
              </a:rPr>
              <a:t>ܗܰܘ ܕܰܠܡܰܠܟܽܘܬܼܶܗ ܫܽܘܠܳܡܳܐ ܠܳܐ ܐܺܝܬܼ. </a:t>
            </a:r>
            <a:endParaRPr lang="en-US" sz="6000" b="1" dirty="0">
              <a:latin typeface="Serto Batnan" panose="00000400000000000000" pitchFamily="2" charset="-78"/>
              <a:ea typeface="SimSun" pitchFamily="2" charset="-122"/>
              <a:cs typeface="Serto Batnan" panose="00000400000000000000" pitchFamily="2" charset="-78"/>
            </a:endParaRPr>
          </a:p>
        </p:txBody>
      </p:sp>
      <p:sp>
        <p:nvSpPr>
          <p:cNvPr id="3" name="Rectangle 2"/>
          <p:cNvSpPr/>
          <p:nvPr/>
        </p:nvSpPr>
        <p:spPr>
          <a:xfrm>
            <a:off x="6091029" y="2216115"/>
            <a:ext cx="6081090" cy="3785652"/>
          </a:xfrm>
          <a:prstGeom prst="rect">
            <a:avLst/>
          </a:prstGeom>
        </p:spPr>
        <p:txBody>
          <a:bodyPr wrap="square">
            <a:spAutoFit/>
          </a:bodyPr>
          <a:lstStyle/>
          <a:p>
            <a:pPr algn="ctr" rtl="1"/>
            <a:r>
              <a:rPr lang="ar-SA" altLang="sv-SE" sz="6000" b="1" dirty="0">
                <a:solidFill>
                  <a:srgbClr val="FF0000"/>
                </a:solidFill>
                <a:latin typeface="Traditional Arabic" panose="02020603050405020304" pitchFamily="18" charset="-78"/>
                <a:cs typeface="Traditional Arabic" panose="02020603050405020304" pitchFamily="18" charset="-78"/>
              </a:rPr>
              <a:t>هاوْ </a:t>
            </a:r>
            <a:r>
              <a:rPr lang="ar-SA" altLang="sv-SE" sz="6000" b="1" dirty="0" err="1">
                <a:solidFill>
                  <a:srgbClr val="FF0000"/>
                </a:solidFill>
                <a:latin typeface="Traditional Arabic" panose="02020603050405020304" pitchFamily="18" charset="-78"/>
                <a:cs typeface="Traditional Arabic" panose="02020603050405020304" pitchFamily="18" charset="-78"/>
              </a:rPr>
              <a:t>دَلْمَلْكوثِه</a:t>
            </a:r>
            <a:r>
              <a:rPr lang="ar-IQ"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شولُومُو</a:t>
            </a:r>
            <a:r>
              <a:rPr lang="ar-SA" altLang="sv-SE" sz="6000" b="1" dirty="0">
                <a:solidFill>
                  <a:srgbClr val="FF0000"/>
                </a:solidFill>
                <a:latin typeface="Traditional Arabic" panose="02020603050405020304" pitchFamily="18" charset="-78"/>
                <a:cs typeface="Traditional Arabic" panose="02020603050405020304" pitchFamily="18" charset="-78"/>
              </a:rPr>
              <a:t> لُو </a:t>
            </a:r>
            <a:r>
              <a:rPr lang="ar-SA" altLang="sv-SE" sz="6000" b="1" dirty="0" err="1">
                <a:solidFill>
                  <a:srgbClr val="FF0000"/>
                </a:solidFill>
                <a:latin typeface="Traditional Arabic" panose="02020603050405020304" pitchFamily="18" charset="-78"/>
                <a:cs typeface="Traditional Arabic" panose="02020603050405020304" pitchFamily="18" charset="-78"/>
              </a:rPr>
              <a:t>اِيثْ</a:t>
            </a:r>
            <a:r>
              <a:rPr lang="ar-SA"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a:t>
            </a:r>
            <a:endParaRPr lang="syr-SY" sz="6000" b="1" dirty="0">
              <a:ln w="11430"/>
              <a:solidFill>
                <a:srgbClr val="FF0000"/>
              </a:solidFill>
              <a:latin typeface="Traditional Arabic" panose="02020603050405020304" pitchFamily="18" charset="-78"/>
              <a:cs typeface="Traditional Arabic" pitchFamily="2" charset="-78"/>
            </a:endParaRPr>
          </a:p>
          <a:p>
            <a:pPr algn="ctr" rtl="1"/>
            <a:r>
              <a:rPr lang="ar-SA" sz="6000" b="1" dirty="0">
                <a:ln w="11430"/>
                <a:latin typeface="Traditional Arabic" panose="02020603050405020304" pitchFamily="18" charset="-78"/>
                <a:cs typeface="Traditional Arabic" panose="02020603050405020304" pitchFamily="18" charset="-78"/>
              </a:rPr>
              <a:t>ذلك الذي ليس لمُلكِه انقضاء. </a:t>
            </a:r>
            <a:endParaRPr lang="en-US"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4971" y="2216115"/>
            <a:ext cx="6096000" cy="3416320"/>
          </a:xfrm>
          <a:prstGeom prst="rect">
            <a:avLst/>
          </a:prstGeom>
        </p:spPr>
        <p:txBody>
          <a:bodyPr wrap="square">
            <a:spAutoFit/>
          </a:bodyPr>
          <a:lstStyle/>
          <a:p>
            <a:pPr algn="ctr"/>
            <a:r>
              <a:rPr lang="it-IT" altLang="sv-SE" sz="5400" b="1" dirty="0">
                <a:solidFill>
                  <a:srgbClr val="FF0000"/>
                </a:solidFill>
                <a:latin typeface="Abadi" panose="020B0604020104020204" pitchFamily="34" charset="0"/>
              </a:rPr>
              <a:t>hawo dalmalku</a:t>
            </a:r>
            <a:r>
              <a:rPr lang="tr-TR" altLang="sv-SE" sz="5400" b="1" dirty="0">
                <a:solidFill>
                  <a:srgbClr val="FF0000"/>
                </a:solidFill>
                <a:latin typeface="Abadi" panose="020B0604020104020204" pitchFamily="34" charset="0"/>
              </a:rPr>
              <a:t>th</a:t>
            </a:r>
            <a:r>
              <a:rPr lang="it-IT" altLang="sv-SE" sz="5400" b="1" dirty="0">
                <a:solidFill>
                  <a:srgbClr val="FF0000"/>
                </a:solidFill>
                <a:latin typeface="Abadi" panose="020B0604020104020204" pitchFamily="34" charset="0"/>
              </a:rPr>
              <a:t>e shulomo lo i</a:t>
            </a:r>
            <a:r>
              <a:rPr lang="tr-TR" altLang="sv-SE" sz="5400" b="1" dirty="0">
                <a:solidFill>
                  <a:srgbClr val="FF0000"/>
                </a:solidFill>
                <a:latin typeface="Abadi" panose="020B0604020104020204" pitchFamily="34" charset="0"/>
              </a:rPr>
              <a:t>th</a:t>
            </a:r>
            <a:r>
              <a:rPr lang="it-IT" altLang="sv-SE" sz="5400" b="1" dirty="0">
                <a:solidFill>
                  <a:srgbClr val="FF0000"/>
                </a:solidFill>
                <a:latin typeface="Abadi" panose="020B0604020104020204" pitchFamily="34" charset="0"/>
              </a:rPr>
              <a:t>. </a:t>
            </a:r>
            <a:endParaRPr lang="sv-SE" sz="5400" b="1" dirty="0">
              <a:latin typeface="Abadi" panose="020B0604020104020204" pitchFamily="34" charset="0"/>
              <a:cs typeface="Times New Roman" pitchFamily="18" charset="0"/>
            </a:endParaRPr>
          </a:p>
          <a:p>
            <a:pPr algn="ctr"/>
            <a:r>
              <a:rPr lang="sv-SE" sz="5400" b="1" dirty="0">
                <a:latin typeface="Abadi" panose="020B0604020104020204" pitchFamily="34" charset="0"/>
                <a:cs typeface="Times New Roman" pitchFamily="18" charset="0"/>
              </a:rPr>
              <a:t>och hans rike ska inte ha något slut. </a:t>
            </a:r>
          </a:p>
        </p:txBody>
      </p:sp>
      <p:cxnSp>
        <p:nvCxnSpPr>
          <p:cNvPr id="6" name="Straight Connector 5"/>
          <p:cNvCxnSpPr>
            <a:cxnSpLocks/>
          </p:cNvCxnSpPr>
          <p:nvPr/>
        </p:nvCxnSpPr>
        <p:spPr>
          <a:xfrm>
            <a:off x="6091030" y="2236424"/>
            <a:ext cx="0" cy="3396011"/>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E0BC8721-AFC9-A448-4E43-1FB8DAC1E9C7}"/>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01495D25-ADEA-945B-D532-984747A60F2B}"/>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0565527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341425"/>
            <a:ext cx="1219199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syr-SY" altLang="zh-CN" sz="6000" b="1" dirty="0">
                <a:latin typeface="Serto Batnan" panose="00000400000000000000" pitchFamily="2" charset="-78"/>
                <a:ea typeface="SimSun" pitchFamily="2" charset="-122"/>
                <a:cs typeface="Serto Batnan" panose="00000400000000000000" pitchFamily="2" charset="-78"/>
              </a:rPr>
              <a:t>ܘܰܒܚܰܕ ܪܽܘܚܳܐ ܩܰܕܝܫܳܐ܆ ܕܐܝܬܼܰܘܗ̱ܝ̱ ܡܳܪܝܳܐ ܡܰܚܝܳܢܳܐ ܕܟܽܠ܆</a:t>
            </a:r>
            <a:endParaRPr lang="en-US" sz="6000" b="1" dirty="0">
              <a:latin typeface="Serto Batnan" panose="00000400000000000000" pitchFamily="2" charset="-78"/>
              <a:ea typeface="SimSun" pitchFamily="2" charset="-122"/>
              <a:cs typeface="Serto Batnan" panose="00000400000000000000" pitchFamily="2" charset="-78"/>
            </a:endParaRPr>
          </a:p>
        </p:txBody>
      </p:sp>
      <p:sp>
        <p:nvSpPr>
          <p:cNvPr id="3" name="Rectangle 2"/>
          <p:cNvSpPr/>
          <p:nvPr/>
        </p:nvSpPr>
        <p:spPr>
          <a:xfrm>
            <a:off x="6083576" y="1909401"/>
            <a:ext cx="6081090" cy="3785652"/>
          </a:xfrm>
          <a:prstGeom prst="rect">
            <a:avLst/>
          </a:prstGeom>
        </p:spPr>
        <p:txBody>
          <a:bodyPr wrap="square">
            <a:spAutoFit/>
          </a:bodyPr>
          <a:lstStyle/>
          <a:p>
            <a:pPr algn="ctr" rtl="1"/>
            <a:r>
              <a:rPr lang="ar-SA" altLang="sv-SE" sz="6000" b="1" dirty="0">
                <a:solidFill>
                  <a:srgbClr val="FF0000"/>
                </a:solidFill>
                <a:latin typeface="Traditional Arabic" panose="02020603050405020304" pitchFamily="18" charset="-78"/>
                <a:cs typeface="Traditional Arabic" panose="02020603050405020304" pitchFamily="18" charset="-78"/>
              </a:rPr>
              <a:t>وَبْحادْ </a:t>
            </a:r>
            <a:r>
              <a:rPr lang="ar-SA" altLang="sv-SE" sz="6000" b="1" dirty="0" err="1">
                <a:solidFill>
                  <a:srgbClr val="FF0000"/>
                </a:solidFill>
                <a:latin typeface="Traditional Arabic" panose="02020603050405020304" pitchFamily="18" charset="-78"/>
                <a:cs typeface="Traditional Arabic" panose="02020603050405020304" pitchFamily="18" charset="-78"/>
              </a:rPr>
              <a:t>روحُو</a:t>
            </a:r>
            <a:r>
              <a:rPr lang="ar-IQ"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قادِيشُو</a:t>
            </a:r>
            <a:r>
              <a:rPr lang="ar-IQ"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دِيثاوْ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مُورْيُو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مَحْيُونُو</a:t>
            </a:r>
            <a:r>
              <a:rPr lang="ar-SA" altLang="sv-SE" sz="6000" b="1" dirty="0">
                <a:solidFill>
                  <a:srgbClr val="FF0000"/>
                </a:solidFill>
                <a:latin typeface="Traditional Arabic" panose="02020603050405020304" pitchFamily="18" charset="-78"/>
                <a:cs typeface="Traditional Arabic" panose="02020603050405020304" pitchFamily="18" charset="-78"/>
              </a:rPr>
              <a:t> دْ</a:t>
            </a:r>
            <a:r>
              <a:rPr lang="ar-IQ" altLang="sv-SE" sz="6000" b="1" dirty="0">
                <a:solidFill>
                  <a:srgbClr val="FF0000"/>
                </a:solidFill>
                <a:latin typeface="Traditional Arabic" panose="02020603050405020304" pitchFamily="18" charset="-78"/>
                <a:cs typeface="Traditional Arabic" panose="02020603050405020304" pitchFamily="18" charset="-78"/>
              </a:rPr>
              <a:t>ك</a:t>
            </a:r>
            <a:r>
              <a:rPr lang="ar-SA" altLang="sv-SE" sz="6000" b="1" dirty="0">
                <a:solidFill>
                  <a:srgbClr val="FF0000"/>
                </a:solidFill>
                <a:latin typeface="Traditional Arabic" panose="02020603050405020304" pitchFamily="18" charset="-78"/>
                <a:cs typeface="Traditional Arabic" panose="02020603050405020304" pitchFamily="18" charset="-78"/>
              </a:rPr>
              <a:t>ولْ</a:t>
            </a:r>
            <a:r>
              <a:rPr lang="ar-IQ" altLang="sv-SE" sz="6000" b="1" dirty="0">
                <a:solidFill>
                  <a:srgbClr val="FF0000"/>
                </a:solidFill>
                <a:latin typeface="Traditional Arabic" panose="02020603050405020304" pitchFamily="18" charset="-78"/>
                <a:cs typeface="Traditional Arabic" panose="02020603050405020304" pitchFamily="18" charset="-78"/>
              </a:rPr>
              <a:t>.</a:t>
            </a:r>
            <a:r>
              <a:rPr lang="ar-SA" altLang="sv-SE" sz="6000" b="1" dirty="0">
                <a:solidFill>
                  <a:srgbClr val="FF0000"/>
                </a:solidFill>
                <a:latin typeface="Traditional Arabic" panose="02020603050405020304" pitchFamily="18" charset="-78"/>
                <a:cs typeface="Traditional Arabic" panose="02020603050405020304" pitchFamily="18" charset="-78"/>
              </a:rPr>
              <a:t> </a:t>
            </a:r>
            <a:endParaRPr lang="en-US" sz="6000" b="1" dirty="0">
              <a:ln w="11430"/>
              <a:solidFill>
                <a:srgbClr val="FF0000"/>
              </a:solidFill>
              <a:latin typeface="Traditional Arabic" panose="02020603050405020304" pitchFamily="18" charset="-78"/>
              <a:cs typeface="Traditional Arabic" panose="02020603050405020304" pitchFamily="18" charset="-78"/>
            </a:endParaRPr>
          </a:p>
          <a:p>
            <a:pPr algn="ctr" rtl="1"/>
            <a:r>
              <a:rPr lang="ar-SA" sz="6000" b="1" dirty="0">
                <a:ln w="11430"/>
                <a:latin typeface="Traditional Arabic" panose="02020603050405020304" pitchFamily="18" charset="-78"/>
                <a:cs typeface="Traditional Arabic" panose="02020603050405020304" pitchFamily="18" charset="-78"/>
              </a:rPr>
              <a:t>ونُؤمِن بالرُّوح القُدُس</a:t>
            </a:r>
            <a:r>
              <a:rPr lang="ar-AE" sz="6000" b="1" dirty="0">
                <a:ln w="11430"/>
                <a:latin typeface="Traditional Arabic" panose="02020603050405020304" pitchFamily="18" charset="-78"/>
                <a:cs typeface="Traditional Arabic" panose="02020603050405020304" pitchFamily="18" charset="-78"/>
              </a:rPr>
              <a:t>،</a:t>
            </a:r>
            <a:r>
              <a:rPr lang="ar-SA" sz="6000" b="1" dirty="0">
                <a:ln w="11430"/>
                <a:latin typeface="Traditional Arabic" panose="02020603050405020304" pitchFamily="18" charset="-78"/>
                <a:cs typeface="Traditional Arabic" panose="02020603050405020304" pitchFamily="18" charset="-78"/>
              </a:rPr>
              <a:t> الرَّبّ المُحيي الكُل، </a:t>
            </a:r>
            <a:endParaRPr lang="en-US"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2424" y="1724735"/>
            <a:ext cx="6096000" cy="4154984"/>
          </a:xfrm>
          <a:prstGeom prst="rect">
            <a:avLst/>
          </a:prstGeom>
        </p:spPr>
        <p:txBody>
          <a:bodyPr wrap="square">
            <a:spAutoFit/>
          </a:bodyPr>
          <a:lstStyle/>
          <a:p>
            <a:pPr algn="ctr"/>
            <a:r>
              <a:rPr lang="it-IT" altLang="sv-SE" sz="4400" b="1" dirty="0">
                <a:solidFill>
                  <a:srgbClr val="FF0000"/>
                </a:solidFill>
                <a:latin typeface="Abadi" panose="020B0604020104020204" pitchFamily="34" charset="0"/>
              </a:rPr>
              <a:t>wab</a:t>
            </a:r>
            <a:r>
              <a:rPr lang="it-IT" altLang="sv-SE" sz="4400" b="1" u="sng" dirty="0">
                <a:solidFill>
                  <a:srgbClr val="FF0000"/>
                </a:solidFill>
                <a:latin typeface="Abadi" panose="020B0604020104020204" pitchFamily="34" charset="0"/>
              </a:rPr>
              <a:t>h</a:t>
            </a:r>
            <a:r>
              <a:rPr lang="it-IT" altLang="sv-SE" sz="4400" b="1" dirty="0">
                <a:solidFill>
                  <a:srgbClr val="FF0000"/>
                </a:solidFill>
                <a:latin typeface="Abadi" panose="020B0604020104020204" pitchFamily="34" charset="0"/>
              </a:rPr>
              <a:t>a</a:t>
            </a:r>
            <a:r>
              <a:rPr lang="it-IT" altLang="sv-SE" sz="4400" b="1" u="sng" dirty="0">
                <a:solidFill>
                  <a:srgbClr val="FF0000"/>
                </a:solidFill>
                <a:latin typeface="Abadi" panose="020B0604020104020204" pitchFamily="34" charset="0"/>
              </a:rPr>
              <a:t>d </a:t>
            </a:r>
            <a:r>
              <a:rPr lang="it-IT" altLang="sv-SE" sz="4400" b="1" dirty="0">
                <a:solidFill>
                  <a:srgbClr val="FF0000"/>
                </a:solidFill>
                <a:latin typeface="Abadi" panose="020B0604020104020204" pitchFamily="34" charset="0"/>
              </a:rPr>
              <a:t>ru</a:t>
            </a:r>
            <a:r>
              <a:rPr lang="it-IT" altLang="sv-SE" sz="4400" b="1" u="sng" dirty="0">
                <a:solidFill>
                  <a:srgbClr val="FF0000"/>
                </a:solidFill>
                <a:latin typeface="Abadi" panose="020B0604020104020204" pitchFamily="34" charset="0"/>
              </a:rPr>
              <a:t>h</a:t>
            </a:r>
            <a:r>
              <a:rPr lang="it-IT" altLang="sv-SE" sz="4400" b="1" dirty="0">
                <a:solidFill>
                  <a:srgbClr val="FF0000"/>
                </a:solidFill>
                <a:latin typeface="Abadi" panose="020B0604020104020204" pitchFamily="34" charset="0"/>
              </a:rPr>
              <a:t>o qadisho di</a:t>
            </a:r>
            <a:r>
              <a:rPr lang="tr-TR" altLang="sv-SE" sz="4400" b="1" dirty="0">
                <a:solidFill>
                  <a:srgbClr val="FF0000"/>
                </a:solidFill>
                <a:latin typeface="Abadi" panose="020B0604020104020204" pitchFamily="34" charset="0"/>
              </a:rPr>
              <a:t>th</a:t>
            </a:r>
            <a:r>
              <a:rPr lang="it-IT" altLang="sv-SE" sz="4400" b="1" dirty="0">
                <a:solidFill>
                  <a:srgbClr val="FF0000"/>
                </a:solidFill>
                <a:latin typeface="Abadi" panose="020B0604020104020204" pitchFamily="34" charset="0"/>
              </a:rPr>
              <a:t>aw</a:t>
            </a: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Moryo</a:t>
            </a: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ma</a:t>
            </a:r>
            <a:r>
              <a:rPr lang="en-US" altLang="sv-SE" sz="4400" b="1" u="sng"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h</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yono</a:t>
            </a:r>
            <a:r>
              <a:rPr lang="en-US"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dkul</a:t>
            </a:r>
            <a:r>
              <a:rPr lang="sv-SE"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a:t>
            </a:r>
            <a:r>
              <a:rPr lang="ar-IQ" altLang="sv-SE" sz="4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endParaRPr lang="sv-SE" sz="4400" b="1" dirty="0">
              <a:latin typeface="Abadi" panose="020B0604020104020204" pitchFamily="34" charset="0"/>
              <a:cs typeface="Times New Roman" pitchFamily="18" charset="0"/>
            </a:endParaRPr>
          </a:p>
          <a:p>
            <a:pPr algn="ctr"/>
            <a:r>
              <a:rPr lang="sv-SE" sz="4400" b="1" dirty="0">
                <a:latin typeface="Abadi" panose="020B0604020104020204" pitchFamily="34" charset="0"/>
                <a:cs typeface="Times New Roman" pitchFamily="18" charset="0"/>
              </a:rPr>
              <a:t>Vi tror också på den helige Ande, Herren, allas Livgivare, </a:t>
            </a:r>
          </a:p>
        </p:txBody>
      </p:sp>
      <p:cxnSp>
        <p:nvCxnSpPr>
          <p:cNvPr id="6" name="Straight Connector 5"/>
          <p:cNvCxnSpPr>
            <a:cxnSpLocks/>
          </p:cNvCxnSpPr>
          <p:nvPr/>
        </p:nvCxnSpPr>
        <p:spPr>
          <a:xfrm>
            <a:off x="6091030" y="1972019"/>
            <a:ext cx="0" cy="366041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A8933261-C864-9AA3-14F1-2F27EFE2F422}"/>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B3BAEB27-6145-D38C-80C4-6420B68E10AB}"/>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6031228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242274"/>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syr-SY" altLang="zh-CN" sz="5400" b="1" dirty="0">
                <a:latin typeface="Serto Batnan" panose="00000400000000000000" pitchFamily="2" charset="-78"/>
                <a:ea typeface="SimSun" pitchFamily="2" charset="-122"/>
                <a:cs typeface="Serto Batnan" panose="00000400000000000000" pitchFamily="2" charset="-78"/>
              </a:rPr>
              <a:t>ܗܰܘ ܕܡܶܢ ܐܰܒܳܐ ܢܳܦܶܩ܆ ܘܥܰܡ ܐܰܒܳܐ ܘܥܰܡ ܒܪܳܐ ܡܶܣܬܓ݂ܶܕ ܘܡܶܫܬܰܒܰܚ. </a:t>
            </a:r>
            <a:endParaRPr lang="en-US" sz="5400" b="1" dirty="0">
              <a:latin typeface="Serto Batnan" panose="00000400000000000000" pitchFamily="2" charset="-78"/>
              <a:ea typeface="SimSun" pitchFamily="2" charset="-122"/>
              <a:cs typeface="Serto Batnan" panose="00000400000000000000" pitchFamily="2" charset="-78"/>
            </a:endParaRPr>
          </a:p>
        </p:txBody>
      </p:sp>
      <p:sp>
        <p:nvSpPr>
          <p:cNvPr id="3" name="Rectangle 2"/>
          <p:cNvSpPr/>
          <p:nvPr/>
        </p:nvSpPr>
        <p:spPr>
          <a:xfrm>
            <a:off x="6110910" y="2321066"/>
            <a:ext cx="6081090" cy="3416320"/>
          </a:xfrm>
          <a:prstGeom prst="rect">
            <a:avLst/>
          </a:prstGeom>
        </p:spPr>
        <p:txBody>
          <a:bodyPr wrap="square">
            <a:spAutoFit/>
          </a:bodyPr>
          <a:lstStyle/>
          <a:p>
            <a:pPr algn="ctr" rtl="1"/>
            <a:r>
              <a:rPr lang="ar-AE" altLang="sv-SE" sz="5400" b="1" dirty="0">
                <a:solidFill>
                  <a:srgbClr val="FF0000"/>
                </a:solidFill>
                <a:latin typeface="Traditional Arabic" panose="02020603050405020304" pitchFamily="18" charset="-78"/>
                <a:cs typeface="Traditional Arabic" panose="02020603050405020304" pitchFamily="18" charset="-78"/>
              </a:rPr>
              <a:t>هاو دمِن </a:t>
            </a:r>
            <a:r>
              <a:rPr lang="ar-AE" altLang="sv-SE" sz="5400" b="1" dirty="0" err="1">
                <a:solidFill>
                  <a:srgbClr val="FF0000"/>
                </a:solidFill>
                <a:latin typeface="Traditional Arabic" panose="02020603050405020304" pitchFamily="18" charset="-78"/>
                <a:cs typeface="Traditional Arabic" panose="02020603050405020304" pitchFamily="18" charset="-78"/>
              </a:rPr>
              <a:t>آبو</a:t>
            </a:r>
            <a:r>
              <a:rPr lang="ar-AE" altLang="sv-SE" sz="5400" b="1" dirty="0">
                <a:solidFill>
                  <a:srgbClr val="FF0000"/>
                </a:solidFill>
                <a:latin typeface="Traditional Arabic" panose="02020603050405020304" pitchFamily="18" charset="-78"/>
                <a:cs typeface="Traditional Arabic" panose="02020603050405020304" pitchFamily="18" charset="-78"/>
              </a:rPr>
              <a:t> نُوفِق، وعَام </a:t>
            </a:r>
            <a:r>
              <a:rPr lang="ar-AE" altLang="sv-SE" sz="5400" b="1" dirty="0" err="1">
                <a:solidFill>
                  <a:srgbClr val="FF0000"/>
                </a:solidFill>
                <a:latin typeface="Traditional Arabic" panose="02020603050405020304" pitchFamily="18" charset="-78"/>
                <a:cs typeface="Traditional Arabic" panose="02020603050405020304" pitchFamily="18" charset="-78"/>
              </a:rPr>
              <a:t>آبو</a:t>
            </a:r>
            <a:r>
              <a:rPr lang="ar-AE" altLang="sv-SE" sz="5400" b="1" dirty="0">
                <a:solidFill>
                  <a:srgbClr val="FF0000"/>
                </a:solidFill>
                <a:latin typeface="Traditional Arabic" panose="02020603050405020304" pitchFamily="18" charset="-78"/>
                <a:cs typeface="Traditional Arabic" panose="02020603050405020304" pitchFamily="18" charset="-78"/>
              </a:rPr>
              <a:t> وعَام </a:t>
            </a:r>
            <a:r>
              <a:rPr lang="ar-AE" altLang="sv-SE" sz="5400" b="1" dirty="0" err="1">
                <a:solidFill>
                  <a:srgbClr val="FF0000"/>
                </a:solidFill>
                <a:latin typeface="Traditional Arabic" panose="02020603050405020304" pitchFamily="18" charset="-78"/>
                <a:cs typeface="Traditional Arabic" panose="02020603050405020304" pitchFamily="18" charset="-78"/>
              </a:rPr>
              <a:t>برُو</a:t>
            </a:r>
            <a:r>
              <a:rPr lang="ar-AE" altLang="sv-SE" sz="5400" b="1" dirty="0">
                <a:solidFill>
                  <a:srgbClr val="FF0000"/>
                </a:solidFill>
                <a:latin typeface="Traditional Arabic" panose="02020603050405020304" pitchFamily="18" charset="-78"/>
                <a:cs typeface="Traditional Arabic" panose="02020603050405020304" pitchFamily="18" charset="-78"/>
              </a:rPr>
              <a:t> </a:t>
            </a:r>
            <a:r>
              <a:rPr lang="ar-AE" altLang="sv-SE" sz="5400" b="1" dirty="0" err="1">
                <a:solidFill>
                  <a:srgbClr val="FF0000"/>
                </a:solidFill>
                <a:latin typeface="Traditional Arabic" panose="02020603050405020304" pitchFamily="18" charset="-78"/>
                <a:cs typeface="Traditional Arabic" panose="02020603050405020304" pitchFamily="18" charset="-78"/>
              </a:rPr>
              <a:t>مِستغِيد</a:t>
            </a:r>
            <a:r>
              <a:rPr lang="ar-AE" altLang="sv-SE" sz="5400" b="1" dirty="0">
                <a:solidFill>
                  <a:srgbClr val="FF0000"/>
                </a:solidFill>
                <a:latin typeface="Traditional Arabic" panose="02020603050405020304" pitchFamily="18" charset="-78"/>
                <a:cs typeface="Traditional Arabic" panose="02020603050405020304" pitchFamily="18" charset="-78"/>
              </a:rPr>
              <a:t> </a:t>
            </a:r>
            <a:r>
              <a:rPr lang="ar-AE" altLang="sv-SE" sz="5400" b="1" dirty="0" err="1">
                <a:solidFill>
                  <a:srgbClr val="FF0000"/>
                </a:solidFill>
                <a:latin typeface="Traditional Arabic" panose="02020603050405020304" pitchFamily="18" charset="-78"/>
                <a:cs typeface="Traditional Arabic" panose="02020603050405020304" pitchFamily="18" charset="-78"/>
              </a:rPr>
              <a:t>ومِشتاباح</a:t>
            </a:r>
            <a:r>
              <a:rPr lang="ar-AE" altLang="sv-SE" sz="5400" b="1" dirty="0">
                <a:solidFill>
                  <a:srgbClr val="FF0000"/>
                </a:solidFill>
                <a:latin typeface="Traditional Arabic" panose="02020603050405020304" pitchFamily="18" charset="-78"/>
                <a:cs typeface="Traditional Arabic" panose="02020603050405020304" pitchFamily="18" charset="-78"/>
              </a:rPr>
              <a:t>.</a:t>
            </a:r>
            <a:endParaRPr lang="sv-SE" sz="5400" b="1" dirty="0">
              <a:ln w="11430"/>
              <a:solidFill>
                <a:srgbClr val="FF0000"/>
              </a:solidFill>
              <a:latin typeface="Traditional Arabic" panose="02020603050405020304" pitchFamily="18" charset="-78"/>
              <a:cs typeface="Traditional Arabic" panose="02020603050405020304" pitchFamily="18" charset="-78"/>
            </a:endParaRPr>
          </a:p>
          <a:p>
            <a:pPr algn="ctr" rtl="1"/>
            <a:r>
              <a:rPr lang="ar-SA" sz="5400" b="1" dirty="0">
                <a:ln w="11430"/>
                <a:latin typeface="Traditional Arabic" panose="02020603050405020304" pitchFamily="18" charset="-78"/>
                <a:cs typeface="Traditional Arabic" panose="02020603050405020304" pitchFamily="18" charset="-78"/>
              </a:rPr>
              <a:t>المُنبَثِقِ من الآب</a:t>
            </a:r>
            <a:r>
              <a:rPr lang="ar-AE" sz="5400" b="1" dirty="0">
                <a:ln w="11430"/>
                <a:latin typeface="Traditional Arabic" panose="02020603050405020304" pitchFamily="18" charset="-78"/>
                <a:cs typeface="Traditional Arabic" panose="02020603050405020304" pitchFamily="18" charset="-78"/>
              </a:rPr>
              <a:t>،</a:t>
            </a:r>
            <a:r>
              <a:rPr lang="ar-SA" sz="5400" b="1" dirty="0">
                <a:ln w="11430"/>
                <a:latin typeface="Traditional Arabic" panose="02020603050405020304" pitchFamily="18" charset="-78"/>
                <a:cs typeface="Traditional Arabic" panose="02020603050405020304" pitchFamily="18" charset="-78"/>
              </a:rPr>
              <a:t> ومع الآب والابن</a:t>
            </a:r>
            <a:r>
              <a:rPr lang="ar-AE" sz="5400" b="1" dirty="0">
                <a:ln w="11430"/>
                <a:latin typeface="Traditional Arabic" panose="02020603050405020304" pitchFamily="18" charset="-78"/>
                <a:cs typeface="Traditional Arabic" panose="02020603050405020304" pitchFamily="18" charset="-78"/>
              </a:rPr>
              <a:t>،</a:t>
            </a:r>
            <a:r>
              <a:rPr lang="ar-SA" sz="5400" b="1" dirty="0">
                <a:ln w="11430"/>
                <a:latin typeface="Traditional Arabic" panose="02020603050405020304" pitchFamily="18" charset="-78"/>
                <a:cs typeface="Traditional Arabic" panose="02020603050405020304" pitchFamily="18" charset="-78"/>
              </a:rPr>
              <a:t> يُسْجَد لَهُ ويُمَجَّد</a:t>
            </a:r>
            <a:r>
              <a:rPr lang="ar-AE" sz="5400" b="1" dirty="0">
                <a:ln w="11430"/>
                <a:latin typeface="Traditional Arabic" panose="02020603050405020304" pitchFamily="18" charset="-78"/>
                <a:cs typeface="Traditional Arabic" panose="02020603050405020304" pitchFamily="18" charset="-78"/>
              </a:rPr>
              <a:t>.</a:t>
            </a:r>
            <a:r>
              <a:rPr lang="ar-SA" sz="5400" b="1" dirty="0">
                <a:ln w="11430"/>
                <a:latin typeface="Traditional Arabic" panose="02020603050405020304" pitchFamily="18" charset="-78"/>
                <a:cs typeface="Traditional Arabic" panose="02020603050405020304" pitchFamily="18" charset="-78"/>
              </a:rPr>
              <a:t> </a:t>
            </a:r>
            <a:endParaRPr lang="en-US" sz="54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24852" y="2056685"/>
            <a:ext cx="6096000" cy="3785652"/>
          </a:xfrm>
          <a:prstGeom prst="rect">
            <a:avLst/>
          </a:prstGeom>
        </p:spPr>
        <p:txBody>
          <a:bodyPr wrap="square">
            <a:spAutoFit/>
          </a:bodyPr>
          <a:lstStyle/>
          <a:p>
            <a:pPr algn="ctr"/>
            <a:r>
              <a:rPr lang="sv-SE" altLang="sv-SE" sz="40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h</a:t>
            </a:r>
            <a:r>
              <a:rPr lang="en-US" altLang="sv-SE" sz="40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awo</a:t>
            </a:r>
            <a:r>
              <a:rPr lang="en-US" altLang="sv-SE" sz="40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0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dmen</a:t>
            </a:r>
            <a:r>
              <a:rPr lang="en-US" altLang="sv-SE" sz="40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abo</a:t>
            </a:r>
            <a:r>
              <a:rPr lang="ar-SY" altLang="sv-SE" sz="40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0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nofeq</a:t>
            </a:r>
            <a:r>
              <a:rPr lang="en-US" altLang="sv-SE" sz="40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sv-SE" altLang="sv-SE" sz="40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o</a:t>
            </a:r>
            <a:r>
              <a:rPr lang="en-US" altLang="sv-SE" sz="40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´am abo </a:t>
            </a:r>
            <a:r>
              <a:rPr lang="en-US" altLang="sv-SE" sz="40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o´am</a:t>
            </a:r>
            <a:r>
              <a:rPr lang="ar-SY" altLang="sv-SE" sz="40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0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bro </a:t>
            </a:r>
            <a:r>
              <a:rPr lang="en-US" altLang="sv-SE" sz="40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mestghed</a:t>
            </a:r>
            <a:r>
              <a:rPr lang="en-US" altLang="sv-SE" sz="40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0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wmeshtaba</a:t>
            </a:r>
            <a:r>
              <a:rPr lang="en-US" altLang="sv-SE" sz="4000" b="1" u="sng"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h</a:t>
            </a:r>
            <a:r>
              <a:rPr lang="en-US" altLang="sv-SE" sz="40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endParaRPr lang="ar-AE" sz="4000" b="1" dirty="0">
              <a:latin typeface="Abadi" panose="020B0604020104020204" pitchFamily="34" charset="0"/>
              <a:cs typeface="Times New Roman" pitchFamily="18" charset="0"/>
            </a:endParaRPr>
          </a:p>
          <a:p>
            <a:pPr algn="ctr"/>
            <a:r>
              <a:rPr lang="sv-SE" sz="4000" b="1" dirty="0">
                <a:latin typeface="Abadi" panose="020B0604020104020204" pitchFamily="34" charset="0"/>
                <a:cs typeface="Times New Roman" pitchFamily="18" charset="0"/>
              </a:rPr>
              <a:t>som utgår från Fadern och tillbes och äras tillsammans med Fadern och Sonen, </a:t>
            </a:r>
          </a:p>
        </p:txBody>
      </p:sp>
      <p:cxnSp>
        <p:nvCxnSpPr>
          <p:cNvPr id="6" name="Straight Connector 5"/>
          <p:cNvCxnSpPr>
            <a:cxnSpLocks/>
          </p:cNvCxnSpPr>
          <p:nvPr/>
        </p:nvCxnSpPr>
        <p:spPr>
          <a:xfrm>
            <a:off x="6091028" y="2170323"/>
            <a:ext cx="2" cy="3462112"/>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12" descr="وقوف.gif">
            <a:extLst>
              <a:ext uri="{FF2B5EF4-FFF2-40B4-BE49-F238E27FC236}">
                <a16:creationId xmlns:a16="http://schemas.microsoft.com/office/drawing/2014/main" id="{64B1A5D6-7F03-6186-EC08-DC2EAFDC8E9C}"/>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0" name="صورة 12" descr="وقوف.gif">
            <a:extLst>
              <a:ext uri="{FF2B5EF4-FFF2-40B4-BE49-F238E27FC236}">
                <a16:creationId xmlns:a16="http://schemas.microsoft.com/office/drawing/2014/main" id="{7DFB3C3F-56C4-018A-9586-D8D6B7A69F7E}"/>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1820646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572973"/>
            <a:ext cx="12191999"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syr-SY" altLang="zh-CN" sz="6600" b="1" dirty="0">
                <a:latin typeface="Serto Batnan" panose="00000400000000000000" pitchFamily="2" charset="-78"/>
                <a:ea typeface="SimSun" pitchFamily="2" charset="-122"/>
                <a:cs typeface="Serto Batnan" panose="00000400000000000000" pitchFamily="2" charset="-78"/>
              </a:rPr>
              <a:t>ܗܰܘ ܕܡܰܠܶـܠ ܒܰܢܒܺܝܵܶܐ ܘܒܰܫܠܺܝܵܚܶܐ܀</a:t>
            </a:r>
            <a:endParaRPr lang="en-US" sz="6600" b="1" dirty="0">
              <a:latin typeface="Serto Batnan" panose="00000400000000000000" pitchFamily="2" charset="-78"/>
              <a:ea typeface="SimSun" pitchFamily="2" charset="-122"/>
              <a:cs typeface="Serto Batnan" panose="00000400000000000000" pitchFamily="2" charset="-78"/>
            </a:endParaRPr>
          </a:p>
        </p:txBody>
      </p:sp>
      <p:sp>
        <p:nvSpPr>
          <p:cNvPr id="3" name="Rectangle 2"/>
          <p:cNvSpPr/>
          <p:nvPr/>
        </p:nvSpPr>
        <p:spPr>
          <a:xfrm>
            <a:off x="6091030" y="2229572"/>
            <a:ext cx="6081090" cy="2800767"/>
          </a:xfrm>
          <a:prstGeom prst="rect">
            <a:avLst/>
          </a:prstGeom>
        </p:spPr>
        <p:txBody>
          <a:bodyPr wrap="square">
            <a:spAutoFit/>
          </a:bodyPr>
          <a:lstStyle/>
          <a:p>
            <a:pPr algn="ctr" rtl="1"/>
            <a:r>
              <a:rPr lang="ar-SA" altLang="sv-SE" sz="6600" b="1" dirty="0">
                <a:solidFill>
                  <a:srgbClr val="FF0000"/>
                </a:solidFill>
                <a:latin typeface="Traditional Arabic" panose="02020603050405020304" pitchFamily="18" charset="-78"/>
                <a:cs typeface="Traditional Arabic" panose="02020603050405020304" pitchFamily="18" charset="-78"/>
              </a:rPr>
              <a:t>هاوْ </a:t>
            </a:r>
            <a:r>
              <a:rPr lang="ar-SA" altLang="sv-SE" sz="6600" b="1" dirty="0" err="1">
                <a:solidFill>
                  <a:srgbClr val="FF0000"/>
                </a:solidFill>
                <a:latin typeface="Traditional Arabic" panose="02020603050405020304" pitchFamily="18" charset="-78"/>
                <a:cs typeface="Traditional Arabic" panose="02020603050405020304" pitchFamily="18" charset="-78"/>
              </a:rPr>
              <a:t>دْمالِلْ</a:t>
            </a:r>
            <a:r>
              <a:rPr lang="sv-SE" altLang="sv-SE" sz="6600" b="1" dirty="0">
                <a:solidFill>
                  <a:srgbClr val="FF0000"/>
                </a:solidFill>
                <a:latin typeface="Traditional Arabic" panose="02020603050405020304" pitchFamily="18" charset="-78"/>
                <a:cs typeface="Traditional Arabic" panose="02020603050405020304" pitchFamily="18" charset="-78"/>
              </a:rPr>
              <a:t> </a:t>
            </a:r>
            <a:r>
              <a:rPr lang="ar-SA" altLang="sv-SE" sz="6600" b="1" dirty="0">
                <a:solidFill>
                  <a:srgbClr val="FF0000"/>
                </a:solidFill>
                <a:latin typeface="Traditional Arabic" panose="02020603050405020304" pitchFamily="18" charset="-78"/>
                <a:cs typeface="Traditional Arabic" panose="02020603050405020304" pitchFamily="18" charset="-78"/>
              </a:rPr>
              <a:t>بَنْبِيِّه </a:t>
            </a:r>
            <a:r>
              <a:rPr lang="ar-SA" altLang="sv-SE" sz="6600" b="1" dirty="0" err="1">
                <a:solidFill>
                  <a:srgbClr val="FF0000"/>
                </a:solidFill>
                <a:latin typeface="Traditional Arabic" panose="02020603050405020304" pitchFamily="18" charset="-78"/>
                <a:cs typeface="Traditional Arabic" panose="02020603050405020304" pitchFamily="18" charset="-78"/>
              </a:rPr>
              <a:t>وْبَشْلِيحِه</a:t>
            </a:r>
            <a:endParaRPr lang="ar-AE" altLang="sv-SE" sz="6600" b="1" dirty="0">
              <a:solidFill>
                <a:srgbClr val="FF0000"/>
              </a:solidFill>
              <a:latin typeface="Traditional Arabic" panose="02020603050405020304" pitchFamily="18" charset="-78"/>
              <a:cs typeface="Traditional Arabic" panose="02020603050405020304" pitchFamily="18" charset="-78"/>
            </a:endParaRPr>
          </a:p>
          <a:p>
            <a:pPr algn="ctr" rtl="1"/>
            <a:endParaRPr lang="syr-SY" sz="4400" b="1" dirty="0">
              <a:ln w="11430"/>
              <a:latin typeface="Traditional Arabic" panose="02020603050405020304" pitchFamily="18" charset="-78"/>
              <a:cs typeface="Traditional Arabic" pitchFamily="2" charset="-78"/>
            </a:endParaRPr>
          </a:p>
          <a:p>
            <a:pPr algn="ctr" rtl="1"/>
            <a:r>
              <a:rPr lang="ar-SA" sz="6600" b="1" dirty="0">
                <a:ln w="11430"/>
                <a:latin typeface="Traditional Arabic" panose="02020603050405020304" pitchFamily="18" charset="-78"/>
                <a:cs typeface="Traditional Arabic" panose="02020603050405020304" pitchFamily="18" charset="-78"/>
              </a:rPr>
              <a:t>النَّاطق ب</a:t>
            </a:r>
            <a:r>
              <a:rPr lang="ar-SY" sz="6600" b="1" dirty="0">
                <a:ln w="11430"/>
                <a:latin typeface="Traditional Arabic" panose="02020603050405020304" pitchFamily="18" charset="-78"/>
                <a:cs typeface="Traditional Arabic" panose="02020603050405020304" pitchFamily="18" charset="-78"/>
              </a:rPr>
              <a:t>ا</a:t>
            </a:r>
            <a:r>
              <a:rPr lang="ar-SA" sz="6600" b="1" dirty="0">
                <a:ln w="11430"/>
                <a:latin typeface="Traditional Arabic" panose="02020603050405020304" pitchFamily="18" charset="-78"/>
                <a:cs typeface="Traditional Arabic" panose="02020603050405020304" pitchFamily="18" charset="-78"/>
              </a:rPr>
              <a:t>لأنبياء والرُّسل</a:t>
            </a:r>
            <a:endParaRPr lang="en-US" sz="66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4970" y="2056685"/>
            <a:ext cx="6096000" cy="3785652"/>
          </a:xfrm>
          <a:prstGeom prst="rect">
            <a:avLst/>
          </a:prstGeom>
        </p:spPr>
        <p:txBody>
          <a:bodyPr wrap="square">
            <a:spAutoFit/>
          </a:bodyPr>
          <a:lstStyle/>
          <a:p>
            <a:pPr algn="ctr"/>
            <a:r>
              <a:rPr lang="en-US" altLang="sv-SE" sz="4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H</a:t>
            </a:r>
            <a:r>
              <a:rPr lang="en-US" altLang="sv-SE" sz="4800" b="1" dirty="0" err="1">
                <a:solidFill>
                  <a:srgbClr val="FF0000"/>
                </a:solidFill>
                <a:latin typeface="Abadi" panose="020B0604020104020204" pitchFamily="34" charset="0"/>
                <a:cs typeface="Simplified Arabic" panose="02020603050405020304" pitchFamily="18" charset="-78"/>
              </a:rPr>
              <a:t>awo</a:t>
            </a:r>
            <a:r>
              <a:rPr lang="en-US" altLang="sv-SE" sz="4800" b="1" dirty="0">
                <a:solidFill>
                  <a:srgbClr val="FF0000"/>
                </a:solidFill>
                <a:latin typeface="Abadi" panose="020B0604020104020204" pitchFamily="34" charset="0"/>
                <a:cs typeface="Simplified Arabic" panose="02020603050405020304" pitchFamily="18" charset="-78"/>
              </a:rPr>
              <a:t> </a:t>
            </a:r>
            <a:r>
              <a:rPr lang="en-US" altLang="sv-SE" sz="4800" b="1" dirty="0" err="1">
                <a:solidFill>
                  <a:srgbClr val="FF0000"/>
                </a:solidFill>
                <a:latin typeface="Abadi" panose="020B0604020104020204" pitchFamily="34" charset="0"/>
                <a:cs typeface="Simplified Arabic" panose="02020603050405020304" pitchFamily="18" charset="-78"/>
              </a:rPr>
              <a:t>dmalel</a:t>
            </a:r>
            <a:r>
              <a:rPr lang="en-US" altLang="sv-SE" sz="4800" b="1" dirty="0">
                <a:solidFill>
                  <a:srgbClr val="FF0000"/>
                </a:solidFill>
                <a:latin typeface="Abadi" panose="020B0604020104020204" pitchFamily="34" charset="0"/>
                <a:cs typeface="Simplified Arabic" panose="02020603050405020304" pitchFamily="18" charset="-78"/>
              </a:rPr>
              <a:t> </a:t>
            </a:r>
            <a:r>
              <a:rPr lang="en-US" altLang="sv-SE" sz="4800" b="1" dirty="0" err="1">
                <a:solidFill>
                  <a:srgbClr val="FF0000"/>
                </a:solidFill>
                <a:latin typeface="Abadi" panose="020B0604020104020204" pitchFamily="34" charset="0"/>
                <a:cs typeface="Simplified Arabic" panose="02020603050405020304" pitchFamily="18" charset="-78"/>
              </a:rPr>
              <a:t>banbiye</a:t>
            </a:r>
            <a:r>
              <a:rPr lang="en-US" altLang="sv-SE" sz="4800" b="1" dirty="0">
                <a:solidFill>
                  <a:srgbClr val="FF0000"/>
                </a:solidFill>
                <a:latin typeface="Abadi" panose="020B0604020104020204" pitchFamily="34" charset="0"/>
                <a:cs typeface="Simplified Arabic" panose="02020603050405020304" pitchFamily="18" charset="-78"/>
              </a:rPr>
              <a:t> </a:t>
            </a:r>
            <a:r>
              <a:rPr lang="en-US" altLang="sv-SE" sz="4800" b="1" dirty="0" err="1">
                <a:solidFill>
                  <a:srgbClr val="FF0000"/>
                </a:solidFill>
                <a:latin typeface="Abadi" panose="020B0604020104020204" pitchFamily="34" charset="0"/>
                <a:cs typeface="Simplified Arabic" panose="02020603050405020304" pitchFamily="18" charset="-78"/>
              </a:rPr>
              <a:t>wbashli</a:t>
            </a:r>
            <a:r>
              <a:rPr lang="en-US" altLang="sv-SE" sz="4800" b="1" u="sng" dirty="0" err="1">
                <a:solidFill>
                  <a:srgbClr val="FF0000"/>
                </a:solidFill>
                <a:latin typeface="Abadi" panose="020B0604020104020204" pitchFamily="34" charset="0"/>
                <a:cs typeface="Simplified Arabic" panose="02020603050405020304" pitchFamily="18" charset="-78"/>
              </a:rPr>
              <a:t>h</a:t>
            </a:r>
            <a:r>
              <a:rPr lang="en-US" altLang="sv-SE" sz="4800" b="1" dirty="0" err="1">
                <a:solidFill>
                  <a:srgbClr val="FF0000"/>
                </a:solidFill>
                <a:latin typeface="Abadi" panose="020B0604020104020204" pitchFamily="34" charset="0"/>
                <a:cs typeface="Simplified Arabic" panose="02020603050405020304" pitchFamily="18" charset="-78"/>
              </a:rPr>
              <a:t>e</a:t>
            </a:r>
            <a:endParaRPr lang="ar-AE" sz="4800" b="1" dirty="0">
              <a:latin typeface="Abadi" panose="020B0604020104020204" pitchFamily="34" charset="0"/>
              <a:cs typeface="Times New Roman" pitchFamily="18" charset="0"/>
            </a:endParaRPr>
          </a:p>
          <a:p>
            <a:pPr algn="ctr"/>
            <a:r>
              <a:rPr lang="sv-SE" sz="4800" b="1" dirty="0">
                <a:latin typeface="Abadi" panose="020B0604020104020204" pitchFamily="34" charset="0"/>
                <a:cs typeface="Times New Roman" pitchFamily="18" charset="0"/>
              </a:rPr>
              <a:t>och som talade genom profeterna och apostlarna</a:t>
            </a:r>
          </a:p>
        </p:txBody>
      </p:sp>
      <p:cxnSp>
        <p:nvCxnSpPr>
          <p:cNvPr id="6" name="Straight Connector 5"/>
          <p:cNvCxnSpPr>
            <a:cxnSpLocks/>
          </p:cNvCxnSpPr>
          <p:nvPr/>
        </p:nvCxnSpPr>
        <p:spPr>
          <a:xfrm>
            <a:off x="6091030" y="1938969"/>
            <a:ext cx="0" cy="369346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FCFBC469-75B7-5E5B-2426-8A49A898817E}"/>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9FAD510B-AFEF-096E-A853-9CF60F576E8D}"/>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8982854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341425"/>
            <a:ext cx="1219199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altLang="zh-CN" sz="6000" b="1" dirty="0">
                <a:latin typeface="Serto Batnan" panose="00000400000000000000" pitchFamily="2" charset="-78"/>
                <a:ea typeface="SimSun" pitchFamily="2" charset="-122"/>
                <a:cs typeface="Serto Batnan" panose="00000400000000000000" pitchFamily="2" charset="-78"/>
              </a:rPr>
              <a:t>ܘܒܰܚܕܳܐ ܥܺܕܬܳܐ ܩܰܕܺܝܫܬܳܐ ܩܰܬܽܘܠܺܝܩܺܝ ܘܰܫܠܺܝܚܳܝܬܳܐ. </a:t>
            </a:r>
            <a:endParaRPr lang="sv-SE" sz="6000" b="1" dirty="0">
              <a:latin typeface="Serto Batnan" panose="00000400000000000000" pitchFamily="2" charset="-78"/>
              <a:cs typeface="Serto Batnan" panose="00000400000000000000" pitchFamily="2" charset="-78"/>
            </a:endParaRPr>
          </a:p>
        </p:txBody>
      </p:sp>
      <p:sp>
        <p:nvSpPr>
          <p:cNvPr id="3" name="Rectangle 2"/>
          <p:cNvSpPr/>
          <p:nvPr/>
        </p:nvSpPr>
        <p:spPr>
          <a:xfrm>
            <a:off x="6091030" y="2056685"/>
            <a:ext cx="6081090" cy="3785652"/>
          </a:xfrm>
          <a:prstGeom prst="rect">
            <a:avLst/>
          </a:prstGeom>
        </p:spPr>
        <p:txBody>
          <a:bodyPr wrap="square">
            <a:spAutoFit/>
          </a:bodyPr>
          <a:lstStyle/>
          <a:p>
            <a:pPr algn="ctr" rtl="1"/>
            <a:r>
              <a:rPr lang="ar-SA" altLang="sv-SE" sz="6000" b="1" dirty="0">
                <a:solidFill>
                  <a:srgbClr val="FF0000"/>
                </a:solidFill>
                <a:latin typeface="Traditional Arabic" panose="02020603050405020304" pitchFamily="18" charset="-78"/>
                <a:cs typeface="Traditional Arabic" panose="02020603050405020304" pitchFamily="18" charset="-78"/>
              </a:rPr>
              <a:t>وْبَحْذُو </a:t>
            </a:r>
            <a:r>
              <a:rPr lang="ar-SA" altLang="sv-SE" sz="6000" b="1" dirty="0" err="1">
                <a:solidFill>
                  <a:srgbClr val="FF0000"/>
                </a:solidFill>
                <a:latin typeface="Traditional Arabic" panose="02020603050405020304" pitchFamily="18" charset="-78"/>
                <a:cs typeface="Traditional Arabic" panose="02020603050405020304" pitchFamily="18" charset="-78"/>
              </a:rPr>
              <a:t>عِيتُو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قادِيشْتُو</a:t>
            </a:r>
            <a:r>
              <a:rPr lang="sv-SE"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قاتولِيقِي</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وَشْلِيحُويْتُو</a:t>
            </a:r>
            <a:endParaRPr lang="en-US" sz="6000" b="1" dirty="0">
              <a:ln w="11430"/>
              <a:solidFill>
                <a:srgbClr val="FF0000"/>
              </a:solidFill>
              <a:latin typeface="Traditional Arabic" panose="02020603050405020304" pitchFamily="18" charset="-78"/>
              <a:cs typeface="Traditional Arabic" panose="02020603050405020304" pitchFamily="18" charset="-78"/>
            </a:endParaRPr>
          </a:p>
          <a:p>
            <a:pPr algn="ctr" rtl="1"/>
            <a:r>
              <a:rPr lang="ar-SA" sz="6000" b="1" dirty="0">
                <a:ln w="11430"/>
                <a:latin typeface="Traditional Arabic" panose="02020603050405020304" pitchFamily="18" charset="-78"/>
                <a:cs typeface="Traditional Arabic" panose="02020603050405020304" pitchFamily="18" charset="-78"/>
              </a:rPr>
              <a:t>وبكنيسة واحدة</a:t>
            </a:r>
            <a:r>
              <a:rPr lang="ar-AE" sz="6000" b="1" dirty="0">
                <a:ln w="11430"/>
                <a:latin typeface="Traditional Arabic" panose="02020603050405020304" pitchFamily="18" charset="-78"/>
                <a:cs typeface="Traditional Arabic" panose="02020603050405020304" pitchFamily="18" charset="-78"/>
              </a:rPr>
              <a:t>،</a:t>
            </a:r>
            <a:r>
              <a:rPr lang="ar-SA" sz="6000" b="1" dirty="0">
                <a:ln w="11430"/>
                <a:latin typeface="Traditional Arabic" panose="02020603050405020304" pitchFamily="18" charset="-78"/>
                <a:cs typeface="Traditional Arabic" panose="02020603050405020304" pitchFamily="18" charset="-78"/>
              </a:rPr>
              <a:t> جامعة مُقدسة رسوليّة، </a:t>
            </a:r>
            <a:endParaRPr lang="en-US"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1951734"/>
            <a:ext cx="6096000" cy="3785652"/>
          </a:xfrm>
          <a:prstGeom prst="rect">
            <a:avLst/>
          </a:prstGeom>
        </p:spPr>
        <p:txBody>
          <a:bodyPr wrap="square">
            <a:spAutoFit/>
          </a:bodyPr>
          <a:lstStyle/>
          <a:p>
            <a:pPr algn="ctr"/>
            <a:r>
              <a:rPr lang="en-US" altLang="sv-SE" sz="4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oba</a:t>
            </a:r>
            <a:r>
              <a:rPr lang="en-US" altLang="sv-SE" sz="4800" b="1" u="sng"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hd</a:t>
            </a:r>
            <a:r>
              <a:rPr lang="en-US" altLang="sv-SE" sz="4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o</a:t>
            </a:r>
            <a:r>
              <a:rPr lang="en-US" altLang="sv-SE" sz="48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ito</a:t>
            </a:r>
            <a:r>
              <a:rPr lang="en-US" altLang="sv-SE" sz="48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qadishto</a:t>
            </a:r>
            <a:r>
              <a:rPr lang="en-US" altLang="sv-SE" sz="48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qatuliqi</a:t>
            </a:r>
            <a:r>
              <a:rPr lang="en-US" altLang="sv-SE" sz="48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sv-SE" altLang="sv-SE" sz="48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o</a:t>
            </a:r>
            <a:r>
              <a:rPr lang="en-US" altLang="sv-SE" sz="4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ashli</a:t>
            </a:r>
            <a:r>
              <a:rPr lang="en-US" altLang="sv-SE" sz="4800" b="1" u="sng"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h</a:t>
            </a:r>
            <a:r>
              <a:rPr lang="en-US" altLang="sv-SE" sz="48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oyto</a:t>
            </a:r>
            <a:endParaRPr lang="syr-SY" sz="4800" b="1" dirty="0">
              <a:latin typeface="Abadi" panose="020B0604020104020204" pitchFamily="34" charset="0"/>
              <a:cs typeface="Times New Roman" pitchFamily="18" charset="0"/>
            </a:endParaRPr>
          </a:p>
          <a:p>
            <a:pPr algn="ctr"/>
            <a:r>
              <a:rPr lang="sv-SE" sz="4800" b="1" dirty="0">
                <a:latin typeface="Abadi" panose="020B0604020104020204" pitchFamily="34" charset="0"/>
                <a:cs typeface="Times New Roman" pitchFamily="18" charset="0"/>
              </a:rPr>
              <a:t>Och på en helig, allmännelig och apostolisk kyrka. </a:t>
            </a:r>
          </a:p>
        </p:txBody>
      </p:sp>
      <p:cxnSp>
        <p:nvCxnSpPr>
          <p:cNvPr id="6" name="Straight Connector 5"/>
          <p:cNvCxnSpPr>
            <a:cxnSpLocks/>
            <a:stCxn id="7" idx="2"/>
          </p:cNvCxnSpPr>
          <p:nvPr/>
        </p:nvCxnSpPr>
        <p:spPr>
          <a:xfrm flipH="1">
            <a:off x="6091030" y="1357088"/>
            <a:ext cx="4971" cy="42753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12CAFFEF-2527-DDEA-6623-E6BC6367E5ED}"/>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CCB82C3E-323D-7894-26A2-AFEAF302C057}"/>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0767594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487643"/>
            <a:ext cx="1219199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altLang="zh-CN" sz="6000" b="1" dirty="0">
                <a:latin typeface="Serto Batnan" panose="00000400000000000000" pitchFamily="2" charset="-78"/>
                <a:ea typeface="SimSun" pitchFamily="2" charset="-122"/>
                <a:cs typeface="Serto Batnan" panose="00000400000000000000" pitchFamily="2" charset="-78"/>
              </a:rPr>
              <a:t>ܘܡܰܘܕܶܝܢܰܢ ܕܰܚܕܳܐ ܗ̱ܝ ܡܰܥܡܽܘܕܺܝܬܼܳܐ. ܠܫܽܘܒܩܳܢܳܐ ܕܰܚܛܳܗܵܶܐ. </a:t>
            </a:r>
            <a:endParaRPr lang="sv-SE" sz="6000" b="1" dirty="0">
              <a:latin typeface="Serto Batnan" panose="00000400000000000000" pitchFamily="2" charset="-78"/>
              <a:cs typeface="Serto Batnan" panose="00000400000000000000" pitchFamily="2" charset="-78"/>
            </a:endParaRPr>
          </a:p>
        </p:txBody>
      </p:sp>
      <p:sp>
        <p:nvSpPr>
          <p:cNvPr id="3" name="Rectangle 2"/>
          <p:cNvSpPr/>
          <p:nvPr/>
        </p:nvSpPr>
        <p:spPr>
          <a:xfrm>
            <a:off x="6110910" y="2154560"/>
            <a:ext cx="6081090" cy="3908762"/>
          </a:xfrm>
          <a:prstGeom prst="rect">
            <a:avLst/>
          </a:prstGeom>
        </p:spPr>
        <p:txBody>
          <a:bodyPr wrap="square">
            <a:spAutoFit/>
          </a:bodyPr>
          <a:lstStyle/>
          <a:p>
            <a:pPr algn="ctr" rtl="1"/>
            <a:r>
              <a:rPr lang="ar-SA" altLang="sv-SE" sz="5700" b="1" dirty="0">
                <a:solidFill>
                  <a:srgbClr val="FF0000"/>
                </a:solidFill>
                <a:latin typeface="Traditional Arabic" panose="02020603050405020304" pitchFamily="18" charset="-78"/>
                <a:cs typeface="Traditional Arabic" panose="02020603050405020304" pitchFamily="18" charset="-78"/>
              </a:rPr>
              <a:t>وْمَوْدِنانْ</a:t>
            </a:r>
            <a:r>
              <a:rPr lang="ar-AE" altLang="sv-SE" sz="5700" b="1" dirty="0">
                <a:solidFill>
                  <a:srgbClr val="FF0000"/>
                </a:solidFill>
                <a:latin typeface="Traditional Arabic" panose="02020603050405020304" pitchFamily="18" charset="-78"/>
                <a:cs typeface="Traditional Arabic" panose="02020603050405020304" pitchFamily="18" charset="-78"/>
              </a:rPr>
              <a:t> </a:t>
            </a:r>
            <a:r>
              <a:rPr lang="ar-SA" altLang="sv-SE" sz="5700" b="1" dirty="0" err="1">
                <a:solidFill>
                  <a:srgbClr val="FF0000"/>
                </a:solidFill>
                <a:latin typeface="Traditional Arabic" panose="02020603050405020304" pitchFamily="18" charset="-78"/>
                <a:cs typeface="Traditional Arabic" panose="02020603050405020304" pitchFamily="18" charset="-78"/>
              </a:rPr>
              <a:t>دَحْذُوي</a:t>
            </a:r>
            <a:r>
              <a:rPr lang="ar-SA" altLang="sv-SE" sz="5700" b="1" dirty="0">
                <a:solidFill>
                  <a:srgbClr val="FF0000"/>
                </a:solidFill>
                <a:latin typeface="Traditional Arabic" panose="02020603050405020304" pitchFamily="18" charset="-78"/>
                <a:cs typeface="Traditional Arabic" panose="02020603050405020304" pitchFamily="18" charset="-78"/>
              </a:rPr>
              <a:t> </a:t>
            </a:r>
            <a:r>
              <a:rPr lang="ar-SA" altLang="sv-SE" sz="5700" b="1" dirty="0" err="1">
                <a:solidFill>
                  <a:srgbClr val="FF0000"/>
                </a:solidFill>
                <a:latin typeface="Traditional Arabic" panose="02020603050405020304" pitchFamily="18" charset="-78"/>
                <a:cs typeface="Traditional Arabic" panose="02020603050405020304" pitchFamily="18" charset="-78"/>
              </a:rPr>
              <a:t>مَعْمودِيثُ</a:t>
            </a:r>
            <a:r>
              <a:rPr lang="ar-IQ" altLang="sv-SE" sz="5700" b="1" dirty="0">
                <a:solidFill>
                  <a:srgbClr val="FF0000"/>
                </a:solidFill>
                <a:latin typeface="Traditional Arabic" panose="02020603050405020304" pitchFamily="18" charset="-78"/>
                <a:cs typeface="Traditional Arabic" panose="02020603050405020304" pitchFamily="18" charset="-78"/>
              </a:rPr>
              <a:t>ـ</a:t>
            </a:r>
            <a:r>
              <a:rPr lang="ar-SA" altLang="sv-SE" sz="5700" b="1" dirty="0">
                <a:solidFill>
                  <a:srgbClr val="FF0000"/>
                </a:solidFill>
                <a:latin typeface="Traditional Arabic" panose="02020603050405020304" pitchFamily="18" charset="-78"/>
                <a:cs typeface="Traditional Arabic" panose="02020603050405020304" pitchFamily="18" charset="-78"/>
              </a:rPr>
              <a:t>و</a:t>
            </a:r>
            <a:r>
              <a:rPr lang="syr-SY" altLang="sv-SE" sz="5700" b="1" dirty="0">
                <a:solidFill>
                  <a:srgbClr val="FF0000"/>
                </a:solidFill>
                <a:latin typeface="Traditional Arabic" panose="02020603050405020304" pitchFamily="18" charset="-78"/>
                <a:cs typeface="Times New Roman" panose="02020603050405020304" pitchFamily="18" charset="0"/>
              </a:rPr>
              <a:t> </a:t>
            </a:r>
            <a:r>
              <a:rPr lang="ar-SA" altLang="sv-SE" sz="5700" b="1" dirty="0" err="1">
                <a:solidFill>
                  <a:srgbClr val="FF0000"/>
                </a:solidFill>
                <a:latin typeface="Traditional Arabic" panose="02020603050405020304" pitchFamily="18" charset="-78"/>
                <a:cs typeface="Traditional Arabic" panose="02020603050405020304" pitchFamily="18" charset="-78"/>
              </a:rPr>
              <a:t>لْشوبْقُونُو</a:t>
            </a:r>
            <a:r>
              <a:rPr lang="ar-SA" altLang="sv-SE" sz="5700" b="1" dirty="0">
                <a:solidFill>
                  <a:srgbClr val="FF0000"/>
                </a:solidFill>
                <a:latin typeface="Traditional Arabic" panose="02020603050405020304" pitchFamily="18" charset="-78"/>
                <a:cs typeface="Traditional Arabic" panose="02020603050405020304" pitchFamily="18" charset="-78"/>
              </a:rPr>
              <a:t> </a:t>
            </a:r>
            <a:r>
              <a:rPr lang="ar-SA" altLang="sv-SE" sz="5700" b="1" dirty="0" err="1">
                <a:solidFill>
                  <a:srgbClr val="FF0000"/>
                </a:solidFill>
                <a:latin typeface="Traditional Arabic" panose="02020603050405020304" pitchFamily="18" charset="-78"/>
                <a:cs typeface="Traditional Arabic" panose="02020603050405020304" pitchFamily="18" charset="-78"/>
              </a:rPr>
              <a:t>دَحْطُوهِه</a:t>
            </a:r>
            <a:r>
              <a:rPr lang="ar-AE" altLang="sv-SE" sz="5700" b="1" dirty="0">
                <a:solidFill>
                  <a:srgbClr val="FF0000"/>
                </a:solidFill>
                <a:latin typeface="Traditional Arabic" panose="02020603050405020304" pitchFamily="18" charset="-78"/>
                <a:cs typeface="Traditional Arabic" panose="02020603050405020304" pitchFamily="18" charset="-78"/>
              </a:rPr>
              <a:t>.</a:t>
            </a:r>
          </a:p>
          <a:p>
            <a:pPr algn="ctr" rtl="1"/>
            <a:endParaRPr lang="syr-SY" sz="1400" b="1" dirty="0">
              <a:ln w="11430"/>
              <a:latin typeface="Traditional Arabic" panose="02020603050405020304" pitchFamily="18" charset="-78"/>
              <a:cs typeface="Traditional Arabic" pitchFamily="2" charset="-78"/>
            </a:endParaRPr>
          </a:p>
          <a:p>
            <a:pPr algn="ctr" rtl="1"/>
            <a:r>
              <a:rPr lang="ar-SA" sz="5700" b="1" dirty="0">
                <a:ln w="11430"/>
                <a:latin typeface="Traditional Arabic" panose="02020603050405020304" pitchFamily="18" charset="-78"/>
                <a:cs typeface="Traditional Arabic" panose="02020603050405020304" pitchFamily="18" charset="-78"/>
              </a:rPr>
              <a:t>ونعترف بِمَعمودية واحدة لِمغفرة الخطايا</a:t>
            </a:r>
            <a:r>
              <a:rPr lang="ar-AE" sz="5700" b="1" dirty="0">
                <a:ln w="11430"/>
                <a:latin typeface="Traditional Arabic" panose="02020603050405020304" pitchFamily="18" charset="-78"/>
                <a:cs typeface="Traditional Arabic" panose="02020603050405020304" pitchFamily="18" charset="-78"/>
              </a:rPr>
              <a:t>.</a:t>
            </a:r>
            <a:endParaRPr lang="en-US" sz="57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154560"/>
            <a:ext cx="6096000" cy="3400931"/>
          </a:xfrm>
          <a:prstGeom prst="rect">
            <a:avLst/>
          </a:prstGeom>
        </p:spPr>
        <p:txBody>
          <a:bodyPr wrap="square">
            <a:spAutoFit/>
          </a:bodyPr>
          <a:lstStyle/>
          <a:p>
            <a:pPr algn="ctr"/>
            <a:r>
              <a:rPr lang="sv-SE" altLang="sv-SE" sz="43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O</a:t>
            </a:r>
            <a:r>
              <a:rPr lang="it-IT" altLang="sv-SE" sz="4300" b="1" dirty="0">
                <a:solidFill>
                  <a:srgbClr val="FF0000"/>
                </a:solidFill>
                <a:latin typeface="Abadi" panose="020B0604020104020204" pitchFamily="34" charset="0"/>
                <a:ea typeface="Times New Roman" panose="02020603050405020304" pitchFamily="18" charset="0"/>
              </a:rPr>
              <a:t>mawdenan </a:t>
            </a:r>
            <a:r>
              <a:rPr lang="en-US" altLang="sv-SE" sz="43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da</a:t>
            </a:r>
            <a:r>
              <a:rPr lang="en-US" altLang="sv-SE" sz="4300" b="1" u="sng"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hd</a:t>
            </a:r>
            <a:r>
              <a:rPr lang="en-US" altLang="sv-SE" sz="43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oye</a:t>
            </a:r>
            <a:r>
              <a:rPr lang="en-US" altLang="sv-SE" sz="43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3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ma´muditho</a:t>
            </a:r>
            <a:r>
              <a:rPr lang="en-US" altLang="sv-SE" sz="43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43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lshubqon</a:t>
            </a:r>
            <a:r>
              <a:rPr lang="sv-SE" altLang="sv-SE" sz="43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o </a:t>
            </a:r>
            <a:r>
              <a:rPr lang="en-US" altLang="sv-SE" sz="43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da</a:t>
            </a:r>
            <a:r>
              <a:rPr lang="en-US" altLang="sv-SE" sz="4300" b="1" u="sng"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ht</a:t>
            </a:r>
            <a:r>
              <a:rPr lang="en-US" altLang="sv-SE" sz="43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ohe</a:t>
            </a:r>
            <a:r>
              <a:rPr lang="en-US" altLang="sv-SE" sz="43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endParaRPr lang="sv-SE" sz="4300" b="1" dirty="0">
              <a:latin typeface="Abadi" panose="020B0604020104020204" pitchFamily="34" charset="0"/>
              <a:cs typeface="Times New Roman" pitchFamily="18" charset="0"/>
            </a:endParaRPr>
          </a:p>
          <a:p>
            <a:pPr algn="ctr"/>
            <a:r>
              <a:rPr lang="sv-SE" sz="4300" b="1" dirty="0">
                <a:latin typeface="Abadi" panose="020B0604020104020204" pitchFamily="34" charset="0"/>
                <a:cs typeface="Times New Roman" pitchFamily="18" charset="0"/>
              </a:rPr>
              <a:t>Vi bekänner ett enda dop för syndernas förlåtelse, </a:t>
            </a:r>
          </a:p>
        </p:txBody>
      </p:sp>
      <p:cxnSp>
        <p:nvCxnSpPr>
          <p:cNvPr id="6" name="Straight Connector 5"/>
          <p:cNvCxnSpPr>
            <a:cxnSpLocks/>
          </p:cNvCxnSpPr>
          <p:nvPr/>
        </p:nvCxnSpPr>
        <p:spPr>
          <a:xfrm>
            <a:off x="6091030" y="2154560"/>
            <a:ext cx="0" cy="347787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8B389340-80E4-8080-373D-DBBE98F0F342}"/>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8F3B7768-1CE3-C21C-25E1-16411A4FFE97}"/>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937884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341425"/>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altLang="zh-CN" sz="5400" b="1" dirty="0">
                <a:latin typeface="Serto Batnan" panose="00000400000000000000" pitchFamily="2" charset="-78"/>
                <a:ea typeface="SimSun" pitchFamily="2" charset="-122"/>
                <a:cs typeface="Serto Batnan" panose="00000400000000000000" pitchFamily="2" charset="-78"/>
              </a:rPr>
              <a:t>ܘܰܡܣܰܟܶܝܢܰܢ ܠܰܩܝܳܡܬܳܐ ܕܡܺܝܬ݂ܶܐ܆ ܘܰܠܚܰܝܵܶܐ ܚܰܕܵܬ݂ܶܐ ܕܰܒܥܳܠܡܳܐ ܕܰܥܬܺܝܕ. ܐܰܡܺܝܢ ܒܰܪܶܟ݂ܡܳܪܝ̱܀ </a:t>
            </a:r>
            <a:endParaRPr lang="sv-SE" sz="5400" b="1" dirty="0">
              <a:latin typeface="Serto Batnan" panose="00000400000000000000" pitchFamily="2" charset="-78"/>
              <a:cs typeface="Serto Batnan" panose="00000400000000000000" pitchFamily="2" charset="-78"/>
            </a:endParaRPr>
          </a:p>
        </p:txBody>
      </p:sp>
      <p:sp>
        <p:nvSpPr>
          <p:cNvPr id="3" name="Rectangle 2"/>
          <p:cNvSpPr/>
          <p:nvPr/>
        </p:nvSpPr>
        <p:spPr>
          <a:xfrm>
            <a:off x="6103454" y="2340599"/>
            <a:ext cx="6081090" cy="3046988"/>
          </a:xfrm>
          <a:prstGeom prst="rect">
            <a:avLst/>
          </a:prstGeom>
        </p:spPr>
        <p:txBody>
          <a:bodyPr wrap="square">
            <a:spAutoFit/>
          </a:bodyPr>
          <a:lstStyle/>
          <a:p>
            <a:pPr algn="ctr" rtl="1"/>
            <a:r>
              <a:rPr lang="ar-SA" altLang="sv-SE" sz="4800" b="1" dirty="0" err="1">
                <a:solidFill>
                  <a:srgbClr val="FF0000"/>
                </a:solidFill>
                <a:latin typeface="Traditional Arabic" panose="02020603050405020304" pitchFamily="18" charset="-78"/>
                <a:cs typeface="Traditional Arabic" panose="02020603050405020304" pitchFamily="18" charset="-78"/>
              </a:rPr>
              <a:t>وَمْساكِنان</a:t>
            </a:r>
            <a:r>
              <a:rPr lang="ar-AE" altLang="sv-SE" sz="4800" b="1" dirty="0">
                <a:solidFill>
                  <a:srgbClr val="FF0000"/>
                </a:solidFill>
                <a:latin typeface="Traditional Arabic" panose="02020603050405020304" pitchFamily="18" charset="-78"/>
                <a:cs typeface="Traditional Arabic" panose="02020603050405020304" pitchFamily="18" charset="-78"/>
              </a:rPr>
              <a:t> </a:t>
            </a:r>
            <a:r>
              <a:rPr lang="ar-SA" altLang="sv-SE" sz="4800" b="1" dirty="0" err="1">
                <a:solidFill>
                  <a:srgbClr val="FF0000"/>
                </a:solidFill>
                <a:latin typeface="Traditional Arabic" panose="02020603050405020304" pitchFamily="18" charset="-78"/>
                <a:cs typeface="Traditional Arabic" panose="02020603050405020304" pitchFamily="18" charset="-78"/>
              </a:rPr>
              <a:t>لَقْيُومْتُو</a:t>
            </a:r>
            <a:r>
              <a:rPr lang="ar-SA" altLang="sv-SE" sz="4800" b="1" dirty="0">
                <a:solidFill>
                  <a:srgbClr val="FF0000"/>
                </a:solidFill>
                <a:latin typeface="Traditional Arabic" panose="02020603050405020304" pitchFamily="18" charset="-78"/>
                <a:cs typeface="Traditional Arabic" panose="02020603050405020304" pitchFamily="18" charset="-78"/>
              </a:rPr>
              <a:t> دْمِيثه</a:t>
            </a:r>
            <a:r>
              <a:rPr lang="ar-AE" altLang="sv-SE" sz="4800" b="1" dirty="0">
                <a:solidFill>
                  <a:srgbClr val="FF0000"/>
                </a:solidFill>
                <a:latin typeface="Traditional Arabic" panose="02020603050405020304" pitchFamily="18" charset="-78"/>
                <a:cs typeface="Traditional Arabic" panose="02020603050405020304" pitchFamily="18" charset="-78"/>
              </a:rPr>
              <a:t>،</a:t>
            </a:r>
            <a:r>
              <a:rPr lang="ar-SA" altLang="sv-SE" sz="4800" b="1" dirty="0">
                <a:solidFill>
                  <a:srgbClr val="FF0000"/>
                </a:solidFill>
                <a:latin typeface="Traditional Arabic" panose="02020603050405020304" pitchFamily="18" charset="-78"/>
                <a:cs typeface="Traditional Arabic" panose="02020603050405020304" pitchFamily="18" charset="-78"/>
              </a:rPr>
              <a:t> </a:t>
            </a:r>
            <a:r>
              <a:rPr lang="ar-SA" altLang="sv-SE" sz="4800" b="1" dirty="0" err="1">
                <a:solidFill>
                  <a:srgbClr val="FF0000"/>
                </a:solidFill>
                <a:latin typeface="Traditional Arabic" panose="02020603050405020304" pitchFamily="18" charset="-78"/>
                <a:cs typeface="Traditional Arabic" panose="02020603050405020304" pitchFamily="18" charset="-78"/>
              </a:rPr>
              <a:t>وَلْحايِه</a:t>
            </a:r>
            <a:r>
              <a:rPr lang="ar-SA" altLang="sv-SE" sz="4800" b="1" dirty="0">
                <a:solidFill>
                  <a:srgbClr val="FF0000"/>
                </a:solidFill>
                <a:latin typeface="Traditional Arabic" panose="02020603050405020304" pitchFamily="18" charset="-78"/>
                <a:cs typeface="Traditional Arabic" panose="02020603050405020304" pitchFamily="18" charset="-78"/>
              </a:rPr>
              <a:t> حاثِه </a:t>
            </a:r>
            <a:r>
              <a:rPr lang="ar-SA" altLang="sv-SE" sz="4800" b="1" dirty="0" err="1">
                <a:solidFill>
                  <a:srgbClr val="FF0000"/>
                </a:solidFill>
                <a:latin typeface="Traditional Arabic" panose="02020603050405020304" pitchFamily="18" charset="-78"/>
                <a:cs typeface="Traditional Arabic" panose="02020603050405020304" pitchFamily="18" charset="-78"/>
              </a:rPr>
              <a:t>دَبْعُولْمُو</a:t>
            </a:r>
            <a:r>
              <a:rPr lang="sv-SE" altLang="sv-SE" sz="4800" b="1" dirty="0">
                <a:solidFill>
                  <a:srgbClr val="FF0000"/>
                </a:solidFill>
                <a:latin typeface="Traditional Arabic" panose="02020603050405020304" pitchFamily="18" charset="-78"/>
                <a:cs typeface="Traditional Arabic" panose="02020603050405020304" pitchFamily="18" charset="-78"/>
              </a:rPr>
              <a:t> </a:t>
            </a:r>
            <a:r>
              <a:rPr lang="ar-SA" altLang="sv-SE" sz="4800" b="1" dirty="0" err="1">
                <a:solidFill>
                  <a:srgbClr val="FF0000"/>
                </a:solidFill>
                <a:latin typeface="Traditional Arabic" panose="02020603050405020304" pitchFamily="18" charset="-78"/>
                <a:cs typeface="Traditional Arabic" panose="02020603050405020304" pitchFamily="18" charset="-78"/>
              </a:rPr>
              <a:t>دَعْتِيدْ</a:t>
            </a:r>
            <a:r>
              <a:rPr lang="ar-SA" altLang="sv-SE" sz="4800" b="1" dirty="0">
                <a:solidFill>
                  <a:srgbClr val="FF0000"/>
                </a:solidFill>
                <a:latin typeface="Traditional Arabic" panose="02020603050405020304" pitchFamily="18" charset="-78"/>
                <a:cs typeface="Traditional Arabic" panose="02020603050405020304" pitchFamily="18" charset="-78"/>
              </a:rPr>
              <a:t>.</a:t>
            </a:r>
            <a:r>
              <a:rPr lang="ar-AE" altLang="sv-SE" sz="4800" b="1" dirty="0">
                <a:solidFill>
                  <a:srgbClr val="FF0000"/>
                </a:solidFill>
                <a:latin typeface="Traditional Arabic" panose="02020603050405020304" pitchFamily="18" charset="-78"/>
                <a:cs typeface="Traditional Arabic" panose="02020603050405020304" pitchFamily="18" charset="-78"/>
              </a:rPr>
              <a:t> آمين </a:t>
            </a:r>
            <a:r>
              <a:rPr lang="ar-AE" altLang="sv-SE" sz="4800" b="1" dirty="0" err="1">
                <a:solidFill>
                  <a:srgbClr val="FF0000"/>
                </a:solidFill>
                <a:latin typeface="Traditional Arabic" panose="02020603050405020304" pitchFamily="18" charset="-78"/>
                <a:cs typeface="Traditional Arabic" panose="02020603050405020304" pitchFamily="18" charset="-78"/>
              </a:rPr>
              <a:t>بارخمور</a:t>
            </a:r>
            <a:r>
              <a:rPr lang="ar-AE" altLang="sv-SE" sz="4800" b="1" dirty="0">
                <a:solidFill>
                  <a:srgbClr val="FF0000"/>
                </a:solidFill>
                <a:latin typeface="Traditional Arabic" panose="02020603050405020304" pitchFamily="18" charset="-78"/>
                <a:cs typeface="Traditional Arabic" panose="02020603050405020304" pitchFamily="18" charset="-78"/>
              </a:rPr>
              <a:t>.</a:t>
            </a:r>
            <a:endParaRPr lang="syr-SY" sz="4800" b="1" dirty="0">
              <a:ln w="11430"/>
              <a:solidFill>
                <a:srgbClr val="FF0000"/>
              </a:solidFill>
              <a:latin typeface="Traditional Arabic" panose="02020603050405020304" pitchFamily="18" charset="-78"/>
              <a:cs typeface="Traditional Arabic" pitchFamily="2" charset="-78"/>
            </a:endParaRPr>
          </a:p>
          <a:p>
            <a:pPr algn="ctr" rtl="1"/>
            <a:r>
              <a:rPr lang="ar-SA" sz="4800" b="1" dirty="0">
                <a:ln w="11430"/>
                <a:latin typeface="Traditional Arabic" panose="02020603050405020304" pitchFamily="18" charset="-78"/>
                <a:cs typeface="Traditional Arabic" panose="02020603050405020304" pitchFamily="18" charset="-78"/>
              </a:rPr>
              <a:t>ونترجَّى قيامة الموتى</a:t>
            </a:r>
            <a:r>
              <a:rPr lang="ar-AE" sz="4800" b="1" dirty="0">
                <a:ln w="11430"/>
                <a:latin typeface="Traditional Arabic" panose="02020603050405020304" pitchFamily="18" charset="-78"/>
                <a:cs typeface="Traditional Arabic" panose="02020603050405020304" pitchFamily="18" charset="-78"/>
              </a:rPr>
              <a:t>،</a:t>
            </a:r>
            <a:r>
              <a:rPr lang="ar-SA" sz="4800" b="1" dirty="0">
                <a:ln w="11430"/>
                <a:latin typeface="Traditional Arabic" panose="02020603050405020304" pitchFamily="18" charset="-78"/>
                <a:cs typeface="Traditional Arabic" panose="02020603050405020304" pitchFamily="18" charset="-78"/>
              </a:rPr>
              <a:t> والحياة الجديدة في العالم الآتي. آمين </a:t>
            </a:r>
            <a:r>
              <a:rPr lang="ar-SA" sz="4800" b="1" dirty="0" err="1">
                <a:ln w="11430"/>
                <a:latin typeface="Traditional Arabic" panose="02020603050405020304" pitchFamily="18" charset="-78"/>
                <a:cs typeface="Traditional Arabic" panose="02020603050405020304" pitchFamily="18" charset="-78"/>
              </a:rPr>
              <a:t>بارِخمور</a:t>
            </a:r>
            <a:r>
              <a:rPr lang="ar-AE" sz="4800" b="1" dirty="0">
                <a:ln w="11430"/>
                <a:latin typeface="Traditional Arabic" panose="02020603050405020304" pitchFamily="18" charset="-78"/>
                <a:cs typeface="Traditional Arabic" panose="02020603050405020304" pitchFamily="18" charset="-78"/>
              </a:rPr>
              <a:t>.</a:t>
            </a:r>
            <a:endParaRPr lang="en-US" sz="48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414104"/>
            <a:ext cx="6096000" cy="3600986"/>
          </a:xfrm>
          <a:prstGeom prst="rect">
            <a:avLst/>
          </a:prstGeom>
        </p:spPr>
        <p:txBody>
          <a:bodyPr wrap="square">
            <a:spAutoFit/>
          </a:bodyPr>
          <a:lstStyle/>
          <a:p>
            <a:pPr algn="ctr"/>
            <a:r>
              <a:rPr lang="en-US" altLang="sv-SE" sz="3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Wamsakenan</a:t>
            </a:r>
            <a:r>
              <a:rPr lang="sv-SE" altLang="sv-SE" sz="3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3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laqiomto</a:t>
            </a:r>
            <a:r>
              <a:rPr lang="en-US" altLang="sv-SE" sz="3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3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dmithe</a:t>
            </a:r>
            <a:r>
              <a:rPr lang="en-US" altLang="sv-SE" sz="3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3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wal</a:t>
            </a:r>
            <a:r>
              <a:rPr lang="en-US" altLang="sv-SE" sz="3400" b="1" u="sng"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h</a:t>
            </a:r>
            <a:r>
              <a:rPr lang="en-US" altLang="sv-SE" sz="3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aye</a:t>
            </a:r>
            <a:r>
              <a:rPr lang="en-US" altLang="sv-SE" sz="3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3400" b="1" u="sng"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h</a:t>
            </a:r>
            <a:r>
              <a:rPr lang="en-US" altLang="sv-SE" sz="3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athe</a:t>
            </a:r>
            <a:r>
              <a:rPr lang="en-US" altLang="sv-SE" sz="3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en-US" altLang="sv-SE" sz="3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dab´olmo</a:t>
            </a:r>
            <a:r>
              <a:rPr lang="en-US" altLang="sv-SE" sz="3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r>
              <a:rPr lang="sv-SE" altLang="sv-SE" sz="3400" b="1" dirty="0" err="1">
                <a:solidFill>
                  <a:srgbClr val="FF0000"/>
                </a:solidFill>
                <a:latin typeface="Abadi" panose="020B0604020104020204" pitchFamily="34" charset="0"/>
                <a:ea typeface="Times New Roman" panose="02020603050405020304" pitchFamily="18" charset="0"/>
                <a:cs typeface="Simplified Arabic" panose="02020603050405020304" pitchFamily="18" charset="-78"/>
              </a:rPr>
              <a:t>da´tid</a:t>
            </a:r>
            <a:r>
              <a:rPr lang="sv-SE" altLang="sv-SE" sz="3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a:t>
            </a:r>
            <a:r>
              <a:rPr lang="ar-SY" altLang="sv-SE" sz="3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rPr>
              <a:t> </a:t>
            </a:r>
            <a:endParaRPr lang="sv-SE" altLang="sv-SE" sz="3400" b="1" dirty="0">
              <a:solidFill>
                <a:srgbClr val="FF0000"/>
              </a:solidFill>
              <a:latin typeface="Abadi" panose="020B0604020104020204" pitchFamily="34" charset="0"/>
              <a:ea typeface="Times New Roman" panose="02020603050405020304" pitchFamily="18" charset="0"/>
              <a:cs typeface="Simplified Arabic" panose="02020603050405020304" pitchFamily="18" charset="-78"/>
            </a:endParaRPr>
          </a:p>
          <a:p>
            <a:pPr algn="ctr"/>
            <a:endParaRPr lang="ar-AE" sz="1600" b="1" dirty="0">
              <a:latin typeface="Abadi" panose="020B0604020104020204" pitchFamily="34" charset="0"/>
              <a:cs typeface="Times New Roman" pitchFamily="18" charset="0"/>
            </a:endParaRPr>
          </a:p>
          <a:p>
            <a:pPr algn="ctr"/>
            <a:r>
              <a:rPr lang="sv-SE" sz="3400" b="1" dirty="0">
                <a:latin typeface="Abadi" panose="020B0604020104020204" pitchFamily="34" charset="0"/>
                <a:cs typeface="Times New Roman" pitchFamily="18" charset="0"/>
              </a:rPr>
              <a:t>och vi ser fram emot de dödas uppståndelse och det nya livet i den kommande </a:t>
            </a:r>
            <a:r>
              <a:rPr lang="sv-SE" sz="3400" b="1" dirty="0" err="1">
                <a:latin typeface="Abadi" panose="020B0604020104020204" pitchFamily="34" charset="0"/>
                <a:cs typeface="Times New Roman" pitchFamily="18" charset="0"/>
              </a:rPr>
              <a:t>världena</a:t>
            </a:r>
            <a:r>
              <a:rPr lang="sv-SE" sz="3400" b="1" dirty="0">
                <a:latin typeface="Abadi" panose="020B0604020104020204" pitchFamily="34" charset="0"/>
                <a:cs typeface="Times New Roman" pitchFamily="18" charset="0"/>
              </a:rPr>
              <a:t>. Amen </a:t>
            </a:r>
            <a:r>
              <a:rPr lang="sv-SE" sz="3400" b="1" dirty="0" err="1">
                <a:latin typeface="Abadi" panose="020B0604020104020204" pitchFamily="34" charset="0"/>
                <a:cs typeface="Times New Roman" pitchFamily="18" charset="0"/>
              </a:rPr>
              <a:t>barechmor</a:t>
            </a:r>
            <a:r>
              <a:rPr lang="sv-SE" sz="3400" b="1" dirty="0">
                <a:latin typeface="Abadi" panose="020B0604020104020204" pitchFamily="34" charset="0"/>
                <a:cs typeface="Times New Roman" pitchFamily="18" charset="0"/>
              </a:rPr>
              <a:t>!</a:t>
            </a:r>
          </a:p>
        </p:txBody>
      </p:sp>
      <p:cxnSp>
        <p:nvCxnSpPr>
          <p:cNvPr id="6" name="Straight Connector 5"/>
          <p:cNvCxnSpPr>
            <a:cxnSpLocks/>
            <a:stCxn id="7" idx="2"/>
          </p:cNvCxnSpPr>
          <p:nvPr/>
        </p:nvCxnSpPr>
        <p:spPr>
          <a:xfrm flipH="1">
            <a:off x="6091030" y="2095751"/>
            <a:ext cx="4971" cy="3536684"/>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0D872EFF-D1F6-EED8-D25F-EB876961DEDE}"/>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2233CC84-1A81-45B8-8C2D-D07846060BE3}"/>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44367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09941"/>
            <a:ext cx="121920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7200" b="1" dirty="0">
                <a:latin typeface="Serto Batnan" panose="00000400000000000000" pitchFamily="2" charset="-78"/>
                <a:cs typeface="Serto Batnan" panose="00000400000000000000" pitchFamily="2" charset="-78"/>
              </a:rPr>
              <a:t>ܗܰܘ ܕܐܺܝـܬܼܰܘܗܝ ܒܰܟܝܳܢܶܗ</a:t>
            </a:r>
            <a:r>
              <a:rPr lang="sv-SE" sz="7200" b="1" dirty="0">
                <a:latin typeface="Serto Batnan" panose="00000400000000000000" pitchFamily="2" charset="-78"/>
                <a:cs typeface="Serto Batnan" panose="00000400000000000000" pitchFamily="2" charset="-78"/>
              </a:rPr>
              <a:t> </a:t>
            </a:r>
            <a:r>
              <a:rPr lang="syr-SY" sz="7200" b="1" dirty="0">
                <a:latin typeface="Serto Batnan" panose="00000400000000000000" pitchFamily="2" charset="-78"/>
                <a:cs typeface="Serto Batnan" panose="00000400000000000000" pitchFamily="2" charset="-78"/>
              </a:rPr>
              <a:t>ܠܳܐ ܡܳܝܽܘܬ݂ܳܐ܀</a:t>
            </a:r>
          </a:p>
        </p:txBody>
      </p:sp>
      <p:sp>
        <p:nvSpPr>
          <p:cNvPr id="3" name="Rectangle 2"/>
          <p:cNvSpPr/>
          <p:nvPr/>
        </p:nvSpPr>
        <p:spPr>
          <a:xfrm>
            <a:off x="6096007" y="2004179"/>
            <a:ext cx="6095993" cy="3493264"/>
          </a:xfrm>
          <a:prstGeom prst="rect">
            <a:avLst/>
          </a:prstGeom>
        </p:spPr>
        <p:txBody>
          <a:bodyPr wrap="square">
            <a:spAutoFit/>
          </a:bodyPr>
          <a:lstStyle/>
          <a:p>
            <a:pPr algn="ctr" rtl="1" eaLnBrk="1" hangingPunct="1">
              <a:spcBef>
                <a:spcPts val="600"/>
              </a:spcBef>
              <a:buFontTx/>
              <a:buNone/>
            </a:pPr>
            <a:r>
              <a:rPr lang="ar-IQ" altLang="sv-SE" sz="6600" b="1" dirty="0">
                <a:solidFill>
                  <a:srgbClr val="FF0000"/>
                </a:solidFill>
                <a:latin typeface="Traditional Arabic" panose="02020603050405020304" pitchFamily="18" charset="-78"/>
                <a:cs typeface="Traditional Arabic" panose="02020603050405020304" pitchFamily="18" charset="-78"/>
              </a:rPr>
              <a:t>هاو </a:t>
            </a:r>
            <a:r>
              <a:rPr lang="ar-IQ" altLang="sv-SE" sz="6600" b="1" dirty="0" err="1">
                <a:solidFill>
                  <a:srgbClr val="FF0000"/>
                </a:solidFill>
                <a:latin typeface="Traditional Arabic" panose="02020603050405020304" pitchFamily="18" charset="-78"/>
                <a:cs typeface="Traditional Arabic" panose="02020603050405020304" pitchFamily="18" charset="-78"/>
              </a:rPr>
              <a:t>ديثاو</a:t>
            </a:r>
            <a:r>
              <a:rPr lang="sv-SE" altLang="sv-SE" sz="6600" b="1" dirty="0">
                <a:solidFill>
                  <a:srgbClr val="FF0000"/>
                </a:solidFill>
                <a:latin typeface="Traditional Arabic" panose="02020603050405020304" pitchFamily="18" charset="-78"/>
                <a:cs typeface="Traditional Arabic" panose="02020603050405020304" pitchFamily="18" charset="-78"/>
              </a:rPr>
              <a:t> </a:t>
            </a:r>
            <a:r>
              <a:rPr lang="ar-IQ" altLang="sv-SE" sz="6600" b="1" dirty="0">
                <a:solidFill>
                  <a:srgbClr val="FF0000"/>
                </a:solidFill>
                <a:latin typeface="Traditional Arabic" panose="02020603050405020304" pitchFamily="18" charset="-78"/>
                <a:cs typeface="Traditional Arabic" panose="02020603050405020304" pitchFamily="18" charset="-78"/>
              </a:rPr>
              <a:t>بَك</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IQ" altLang="sv-SE" sz="6600" b="1" dirty="0">
                <a:solidFill>
                  <a:srgbClr val="FF0000"/>
                </a:solidFill>
                <a:latin typeface="Traditional Arabic" panose="02020603050405020304" pitchFamily="18" charset="-78"/>
                <a:cs typeface="Traditional Arabic" panose="02020603050405020304" pitchFamily="18" charset="-78"/>
              </a:rPr>
              <a:t>يونِه ل</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IQ" altLang="sv-SE" sz="6600" b="1" dirty="0">
                <a:solidFill>
                  <a:srgbClr val="FF0000"/>
                </a:solidFill>
                <a:latin typeface="Traditional Arabic" panose="02020603050405020304" pitchFamily="18" charset="-78"/>
                <a:cs typeface="Traditional Arabic" panose="02020603050405020304" pitchFamily="18" charset="-78"/>
              </a:rPr>
              <a:t>و </a:t>
            </a:r>
            <a:r>
              <a:rPr lang="ar-IQ" altLang="sv-SE" sz="6600" b="1" dirty="0" err="1">
                <a:solidFill>
                  <a:srgbClr val="FF0000"/>
                </a:solidFill>
                <a:latin typeface="Traditional Arabic" panose="02020603050405020304" pitchFamily="18" charset="-78"/>
                <a:cs typeface="Traditional Arabic" panose="02020603050405020304" pitchFamily="18" charset="-78"/>
              </a:rPr>
              <a:t>موُيوث</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IQ" altLang="sv-SE" sz="6600" b="1" dirty="0">
                <a:solidFill>
                  <a:srgbClr val="FF0000"/>
                </a:solidFill>
                <a:latin typeface="Traditional Arabic" panose="02020603050405020304" pitchFamily="18" charset="-78"/>
                <a:cs typeface="Traditional Arabic" panose="02020603050405020304" pitchFamily="18" charset="-78"/>
              </a:rPr>
              <a:t>و.</a:t>
            </a:r>
            <a:endParaRPr lang="en-US" altLang="sv-SE" sz="6600" b="1"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ts val="600"/>
              </a:spcBef>
              <a:buFontTx/>
              <a:buNone/>
            </a:pPr>
            <a:endParaRPr lang="sv-SE" altLang="sv-SE" b="1" dirty="0">
              <a:latin typeface="Traditional Arabic" panose="02020603050405020304" pitchFamily="18" charset="-78"/>
              <a:cs typeface="Traditional Arabic" panose="02020603050405020304" pitchFamily="18" charset="-78"/>
            </a:endParaRPr>
          </a:p>
          <a:p>
            <a:pPr algn="ctr" rtl="1"/>
            <a:r>
              <a:rPr lang="ar-SA" altLang="sv-SE" sz="6600" b="1" dirty="0">
                <a:latin typeface="Traditional Arabic" panose="02020603050405020304" pitchFamily="18" charset="-78"/>
                <a:cs typeface="Traditional Arabic" panose="02020603050405020304" pitchFamily="18" charset="-78"/>
              </a:rPr>
              <a:t>المنزّهَ بِطَبيعَتِهِ عَنِ الموْتِ. </a:t>
            </a:r>
            <a:endParaRPr lang="sv-SE" altLang="sv-SE" sz="66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1855164"/>
            <a:ext cx="6095993" cy="3865674"/>
          </a:xfrm>
          <a:prstGeom prst="rect">
            <a:avLst/>
          </a:prstGeom>
        </p:spPr>
        <p:txBody>
          <a:bodyPr wrap="square">
            <a:spAutoFit/>
          </a:bodyPr>
          <a:lstStyle/>
          <a:p>
            <a:pPr algn="ctr" eaLnBrk="1" hangingPunct="1">
              <a:spcBef>
                <a:spcPts val="600"/>
              </a:spcBef>
              <a:buFontTx/>
              <a:buNone/>
            </a:pPr>
            <a:r>
              <a:rPr lang="sv-SE" altLang="sv-SE" sz="4800" b="1" dirty="0" err="1">
                <a:solidFill>
                  <a:srgbClr val="FF0000"/>
                </a:solidFill>
                <a:latin typeface="Abadi" panose="020B0604020104020204" pitchFamily="34" charset="0"/>
                <a:cs typeface="Sakkal Majalla" panose="02000000000000000000" pitchFamily="2" charset="-78"/>
              </a:rPr>
              <a:t>hawo</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dithawo</a:t>
            </a:r>
            <a:r>
              <a:rPr lang="sv-SE" altLang="sv-SE" sz="4800" b="1" dirty="0">
                <a:solidFill>
                  <a:srgbClr val="FF0000"/>
                </a:solidFill>
                <a:latin typeface="Abadi" panose="020B0604020104020204" pitchFamily="34" charset="0"/>
                <a:cs typeface="Sakkal Majalla" panose="02000000000000000000" pitchFamily="2" charset="-78"/>
              </a:rPr>
              <a:t> </a:t>
            </a:r>
          </a:p>
          <a:p>
            <a:pPr algn="ctr" eaLnBrk="1" hangingPunct="1">
              <a:lnSpc>
                <a:spcPct val="95000"/>
              </a:lnSpc>
              <a:spcBef>
                <a:spcPts val="600"/>
              </a:spcBef>
              <a:buFontTx/>
              <a:buNone/>
            </a:pP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bakyone</a:t>
            </a:r>
            <a:r>
              <a:rPr lang="sv-SE" altLang="sv-SE" sz="4800" b="1" dirty="0">
                <a:solidFill>
                  <a:srgbClr val="FF0000"/>
                </a:solidFill>
                <a:latin typeface="Abadi" panose="020B0604020104020204" pitchFamily="34" charset="0"/>
                <a:cs typeface="Sakkal Majalla" panose="02000000000000000000" pitchFamily="2" charset="-78"/>
              </a:rPr>
              <a:t> lo </a:t>
            </a:r>
            <a:r>
              <a:rPr lang="sv-SE" altLang="sv-SE" sz="4800" b="1" dirty="0" err="1">
                <a:solidFill>
                  <a:srgbClr val="FF0000"/>
                </a:solidFill>
                <a:latin typeface="Abadi" panose="020B0604020104020204" pitchFamily="34" charset="0"/>
                <a:cs typeface="Sakkal Majalla" panose="02000000000000000000" pitchFamily="2" charset="-78"/>
              </a:rPr>
              <a:t>moyutho</a:t>
            </a:r>
            <a:r>
              <a:rPr lang="sv-SE" altLang="sv-SE" sz="4800" b="1" dirty="0">
                <a:solidFill>
                  <a:srgbClr val="FF0000"/>
                </a:solidFill>
                <a:latin typeface="Abadi" panose="020B0604020104020204" pitchFamily="34" charset="0"/>
                <a:cs typeface="Sakkal Majalla" panose="02000000000000000000" pitchFamily="2" charset="-78"/>
              </a:rPr>
              <a:t>.</a:t>
            </a:r>
          </a:p>
          <a:p>
            <a:pPr algn="ctr" eaLnBrk="1" hangingPunct="1">
              <a:lnSpc>
                <a:spcPct val="95000"/>
              </a:lnSpc>
              <a:spcBef>
                <a:spcPts val="600"/>
              </a:spcBef>
              <a:buFontTx/>
              <a:buNone/>
            </a:pPr>
            <a:r>
              <a:rPr lang="syr-SY" altLang="sv-SE" sz="4800" b="1" dirty="0">
                <a:solidFill>
                  <a:srgbClr val="CC0000"/>
                </a:solidFill>
                <a:latin typeface="Abadi" panose="020B0604020104020204" pitchFamily="34" charset="0"/>
                <a:cs typeface="Serto Urhoy" panose="00000400000000000000" pitchFamily="2" charset="-78"/>
              </a:rPr>
              <a:t> </a:t>
            </a:r>
            <a:endParaRPr lang="sv-SE" altLang="sv-SE" sz="3200" b="1" dirty="0">
              <a:solidFill>
                <a:srgbClr val="CC0000"/>
              </a:solidFill>
              <a:latin typeface="Abadi" panose="020B0604020104020204" pitchFamily="34" charset="0"/>
              <a:cs typeface="Sakkal Majalla" panose="02000000000000000000" pitchFamily="2" charset="-78"/>
            </a:endParaRPr>
          </a:p>
          <a:p>
            <a:pPr algn="ctr"/>
            <a:r>
              <a:rPr lang="sv-SE" altLang="sv-SE" sz="4800" b="1" dirty="0">
                <a:latin typeface="Abadi" panose="020B0604020104020204" pitchFamily="34" charset="0"/>
                <a:cs typeface="Sakkal Majalla" panose="02000000000000000000" pitchFamily="2" charset="-78"/>
              </a:rPr>
              <a:t>Du, som till ditt väsen är odödlig.</a:t>
            </a:r>
          </a:p>
        </p:txBody>
      </p:sp>
      <p:cxnSp>
        <p:nvCxnSpPr>
          <p:cNvPr id="2" name="Straight Connector 1">
            <a:extLst>
              <a:ext uri="{FF2B5EF4-FFF2-40B4-BE49-F238E27FC236}">
                <a16:creationId xmlns:a16="http://schemas.microsoft.com/office/drawing/2014/main" id="{9096996D-BF14-C3C9-481D-92E7543CB7DC}"/>
              </a:ext>
            </a:extLst>
          </p:cNvPr>
          <p:cNvCxnSpPr>
            <a:cxnSpLocks/>
          </p:cNvCxnSpPr>
          <p:nvPr/>
        </p:nvCxnSpPr>
        <p:spPr>
          <a:xfrm>
            <a:off x="6095999" y="1811987"/>
            <a:ext cx="0" cy="3479061"/>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2ED2EC67-CDA8-D35A-D789-006CE3DC4558}"/>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6" name="صورة 12" descr="وقوف.gif">
            <a:extLst>
              <a:ext uri="{FF2B5EF4-FFF2-40B4-BE49-F238E27FC236}">
                <a16:creationId xmlns:a16="http://schemas.microsoft.com/office/drawing/2014/main" id="{F81D58AD-AB41-7668-BE6A-C609A12472EA}"/>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A7140CB9-E70F-4071-2C09-EC2124E67AF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74485334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80841"/>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8000" b="1" dirty="0">
                <a:latin typeface="Serto Batnan" panose="00000400000000000000" pitchFamily="2" charset="-78"/>
                <a:cs typeface="Serto Batnan" panose="00000400000000000000" pitchFamily="2" charset="-78"/>
              </a:rPr>
              <a:t>ܣܛܰܘܡܶܢ ܩܰܠܘܣ.</a:t>
            </a:r>
            <a:endParaRPr lang="sv-SE" sz="8000" b="1" dirty="0">
              <a:latin typeface="Serto Batnan" panose="00000400000000000000" pitchFamily="2" charset="-78"/>
              <a:cs typeface="Serto Batnan" panose="00000400000000000000" pitchFamily="2" charset="-78"/>
            </a:endParaRPr>
          </a:p>
        </p:txBody>
      </p:sp>
      <p:sp>
        <p:nvSpPr>
          <p:cNvPr id="3" name="Rectangle 2"/>
          <p:cNvSpPr/>
          <p:nvPr/>
        </p:nvSpPr>
        <p:spPr>
          <a:xfrm>
            <a:off x="6100971" y="2193346"/>
            <a:ext cx="6091029" cy="3046988"/>
          </a:xfrm>
          <a:prstGeom prst="rect">
            <a:avLst/>
          </a:prstGeom>
        </p:spPr>
        <p:txBody>
          <a:bodyPr wrap="square">
            <a:spAutoFit/>
          </a:bodyPr>
          <a:lstStyle/>
          <a:p>
            <a:pPr algn="ctr" rtl="1"/>
            <a:r>
              <a:rPr lang="sv-SE" altLang="sv-SE" sz="7200" b="1" dirty="0">
                <a:solidFill>
                  <a:srgbClr val="FF0000"/>
                </a:solidFill>
                <a:latin typeface="Traditional Arabic" panose="02020603050405020304" pitchFamily="18" charset="-78"/>
                <a:cs typeface="Traditional Arabic" panose="02020603050405020304" pitchFamily="18" charset="-78"/>
              </a:rPr>
              <a:t> </a:t>
            </a:r>
            <a:r>
              <a:rPr lang="ar-SA" altLang="sv-SE" sz="7200" b="1" dirty="0" err="1">
                <a:solidFill>
                  <a:srgbClr val="FF0000"/>
                </a:solidFill>
                <a:latin typeface="Traditional Arabic" panose="02020603050405020304" pitchFamily="18" charset="-78"/>
                <a:cs typeface="Traditional Arabic" panose="02020603050405020304" pitchFamily="18" charset="-78"/>
              </a:rPr>
              <a:t>سطَومِن</a:t>
            </a:r>
            <a:r>
              <a:rPr lang="ar-SA" altLang="sv-SE" sz="7200" b="1" dirty="0">
                <a:solidFill>
                  <a:srgbClr val="FF0000"/>
                </a:solidFill>
                <a:latin typeface="Traditional Arabic" panose="02020603050405020304" pitchFamily="18" charset="-78"/>
                <a:cs typeface="Traditional Arabic" panose="02020603050405020304" pitchFamily="18" charset="-78"/>
              </a:rPr>
              <a:t> </a:t>
            </a:r>
            <a:r>
              <a:rPr lang="ar-SA" altLang="sv-SE" sz="7200" b="1" dirty="0" err="1">
                <a:solidFill>
                  <a:srgbClr val="FF0000"/>
                </a:solidFill>
                <a:latin typeface="Traditional Arabic" panose="02020603050405020304" pitchFamily="18" charset="-78"/>
                <a:cs typeface="Traditional Arabic" panose="02020603050405020304" pitchFamily="18" charset="-78"/>
              </a:rPr>
              <a:t>قالُوس</a:t>
            </a:r>
            <a:r>
              <a:rPr lang="ar-AE" altLang="sv-SE" sz="7200" b="1" dirty="0">
                <a:solidFill>
                  <a:srgbClr val="FF0000"/>
                </a:solidFill>
                <a:latin typeface="Traditional Arabic" panose="02020603050405020304" pitchFamily="18" charset="-78"/>
                <a:cs typeface="Traditional Arabic" panose="02020603050405020304" pitchFamily="18" charset="-78"/>
              </a:rPr>
              <a:t>.</a:t>
            </a:r>
          </a:p>
          <a:p>
            <a:pPr algn="ctr" rtl="1"/>
            <a:r>
              <a:rPr lang="ar-SA" altLang="sv-SE" sz="4800" b="1" dirty="0">
                <a:latin typeface="Traditional Arabic" panose="02020603050405020304" pitchFamily="18" charset="-78"/>
                <a:cs typeface="Traditional Arabic" panose="02020603050405020304" pitchFamily="18" charset="-78"/>
              </a:rPr>
              <a:t> </a:t>
            </a:r>
            <a:endParaRPr lang="ar-SA" altLang="sv-SE" sz="4000" b="1" dirty="0">
              <a:latin typeface="Traditional Arabic" panose="02020603050405020304" pitchFamily="18" charset="-78"/>
              <a:cs typeface="Traditional Arabic" panose="02020603050405020304" pitchFamily="18" charset="-78"/>
            </a:endParaRPr>
          </a:p>
          <a:p>
            <a:pPr algn="ctr" rtl="1"/>
            <a:r>
              <a:rPr lang="sv-SE" altLang="sv-SE" sz="7200" b="1" dirty="0">
                <a:latin typeface="Traditional Arabic" panose="02020603050405020304" pitchFamily="18" charset="-78"/>
                <a:cs typeface="Traditional Arabic" panose="02020603050405020304" pitchFamily="18" charset="-78"/>
              </a:rPr>
              <a:t>     </a:t>
            </a:r>
            <a:r>
              <a:rPr lang="ar-SA" altLang="sv-SE" sz="7200" b="1" dirty="0">
                <a:latin typeface="Traditional Arabic" panose="02020603050405020304" pitchFamily="18" charset="-78"/>
                <a:cs typeface="Traditional Arabic" panose="02020603050405020304" pitchFamily="18" charset="-78"/>
              </a:rPr>
              <a:t>فلنقف حسنا.</a:t>
            </a:r>
            <a:r>
              <a:rPr lang="en-US" altLang="sv-SE" sz="7200" b="1" dirty="0">
                <a:latin typeface="Traditional Arabic" panose="02020603050405020304" pitchFamily="18" charset="-78"/>
                <a:cs typeface="Traditional Arabic" panose="02020603050405020304" pitchFamily="18" charset="-78"/>
              </a:rPr>
              <a:t> </a:t>
            </a:r>
            <a:endParaRPr lang="sv-SE" altLang="sv-SE" sz="72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393401"/>
            <a:ext cx="6091030" cy="2646878"/>
          </a:xfrm>
          <a:prstGeom prst="rect">
            <a:avLst/>
          </a:prstGeom>
        </p:spPr>
        <p:txBody>
          <a:bodyPr wrap="square">
            <a:spAutoFit/>
          </a:bodyPr>
          <a:lstStyle/>
          <a:p>
            <a:pPr algn="ctr"/>
            <a:r>
              <a:rPr lang="sv-SE" altLang="sv-SE" sz="6000" b="1" dirty="0" err="1">
                <a:solidFill>
                  <a:srgbClr val="FF0000"/>
                </a:solidFill>
                <a:latin typeface="Abadi" panose="020B0604020104020204" pitchFamily="34" charset="0"/>
                <a:cs typeface="Sakkal Majalla" panose="02000000000000000000" pitchFamily="2" charset="-78"/>
              </a:rPr>
              <a:t>Stawmen</a:t>
            </a:r>
            <a:r>
              <a:rPr lang="sv-SE" altLang="sv-SE" sz="6000" b="1" dirty="0">
                <a:solidFill>
                  <a:srgbClr val="FF0000"/>
                </a:solidFill>
                <a:latin typeface="Abadi" panose="020B0604020104020204" pitchFamily="34" charset="0"/>
                <a:cs typeface="Sakkal Majalla" panose="02000000000000000000" pitchFamily="2" charset="-78"/>
              </a:rPr>
              <a:t> </a:t>
            </a:r>
            <a:r>
              <a:rPr lang="sv-SE" altLang="sv-SE" sz="6000" b="1" dirty="0" err="1">
                <a:solidFill>
                  <a:srgbClr val="FF0000"/>
                </a:solidFill>
                <a:latin typeface="Abadi" panose="020B0604020104020204" pitchFamily="34" charset="0"/>
                <a:cs typeface="Sakkal Majalla" panose="02000000000000000000" pitchFamily="2" charset="-78"/>
              </a:rPr>
              <a:t>Qalos</a:t>
            </a:r>
            <a:r>
              <a:rPr lang="syr-SY" altLang="sv-SE" sz="6000" b="1" dirty="0">
                <a:solidFill>
                  <a:srgbClr val="FF0000"/>
                </a:solidFill>
                <a:latin typeface="Abadi" panose="020B0604020104020204" pitchFamily="34" charset="0"/>
                <a:cs typeface="Serto Jerusalem Outline" panose="00000400000000000000" pitchFamily="2" charset="-78"/>
              </a:rPr>
              <a:t> </a:t>
            </a:r>
            <a:endParaRPr lang="sv-SE" altLang="sv-SE" sz="6000" b="1" dirty="0">
              <a:solidFill>
                <a:srgbClr val="FF0000"/>
              </a:solidFill>
              <a:latin typeface="Abadi" panose="020B0604020104020204" pitchFamily="34" charset="0"/>
              <a:cs typeface="Serto Jerusalem Outline" panose="00000400000000000000" pitchFamily="2" charset="-78"/>
            </a:endParaRPr>
          </a:p>
          <a:p>
            <a:pPr algn="ctr"/>
            <a:endParaRPr lang="syr-SY" altLang="sv-SE" sz="4000" b="1" dirty="0">
              <a:solidFill>
                <a:srgbClr val="FF0000"/>
              </a:solidFill>
              <a:latin typeface="Abadi" panose="020B0604020104020204" pitchFamily="34" charset="0"/>
              <a:cs typeface="Serto Jerusalem Outline" panose="00000400000000000000" pitchFamily="2" charset="-78"/>
            </a:endParaRPr>
          </a:p>
          <a:p>
            <a:pPr algn="ctr"/>
            <a:r>
              <a:rPr lang="sv-SE" altLang="sv-SE" sz="6000" b="1" dirty="0">
                <a:latin typeface="Abadi" panose="020B0604020104020204" pitchFamily="34" charset="0"/>
                <a:cs typeface="Sakkal Majalla" panose="02000000000000000000" pitchFamily="2" charset="-78"/>
              </a:rPr>
              <a:t>Låt oss stå väl. </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97EBD6DD-0429-7234-9AFD-91C08E133B61}"/>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465739DB-82E5-C447-6D1A-CC3E6B8A8E76}"/>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406573858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208373"/>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800" b="1" dirty="0">
                <a:latin typeface="Serto Batnan" panose="00000400000000000000" pitchFamily="2" charset="-78"/>
                <a:cs typeface="Serto Batnan" panose="00000400000000000000" pitchFamily="2" charset="-78"/>
              </a:rPr>
              <a:t>ܩܘܪܶܝܐܠܰܝܣܽܘܢ܀</a:t>
            </a:r>
          </a:p>
        </p:txBody>
      </p:sp>
      <p:sp>
        <p:nvSpPr>
          <p:cNvPr id="3" name="Rectangle 2"/>
          <p:cNvSpPr/>
          <p:nvPr/>
        </p:nvSpPr>
        <p:spPr>
          <a:xfrm>
            <a:off x="6091029" y="2207957"/>
            <a:ext cx="6100965" cy="3216265"/>
          </a:xfrm>
          <a:prstGeom prst="rect">
            <a:avLst/>
          </a:prstGeom>
        </p:spPr>
        <p:txBody>
          <a:bodyPr wrap="square">
            <a:spAutoFit/>
          </a:bodyPr>
          <a:lstStyle/>
          <a:p>
            <a:pPr algn="ctr" rtl="1" eaLnBrk="1" hangingPunct="1">
              <a:spcBef>
                <a:spcPts val="600"/>
              </a:spcBef>
              <a:buFontTx/>
              <a:buNone/>
              <a:defRPr/>
            </a:pPr>
            <a:r>
              <a:rPr lang="ar-SA" altLang="sv-SE" sz="8000" b="1" dirty="0" err="1">
                <a:solidFill>
                  <a:srgbClr val="FF0000"/>
                </a:solidFill>
                <a:latin typeface="Traditional Arabic" panose="02020603050405020304" pitchFamily="18" charset="-78"/>
                <a:cs typeface="Traditional Arabic" panose="02020603050405020304" pitchFamily="18" charset="-78"/>
              </a:rPr>
              <a:t>قوريلَيسُون</a:t>
            </a:r>
            <a:endParaRPr lang="sv-SE" altLang="sv-SE" sz="8000" b="1"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ts val="600"/>
              </a:spcBef>
              <a:buFontTx/>
              <a:buNone/>
              <a:defRPr/>
            </a:pPr>
            <a:endParaRPr lang="sv-SE" altLang="sv-SE" sz="2000" b="1" dirty="0">
              <a:solidFill>
                <a:srgbClr val="0000FF"/>
              </a:solidFill>
              <a:latin typeface="Traditional Arabic" panose="02020603050405020304" pitchFamily="18" charset="-78"/>
              <a:cs typeface="Traditional Arabic" panose="02020603050405020304" pitchFamily="18" charset="-78"/>
            </a:endParaRPr>
          </a:p>
          <a:p>
            <a:pPr algn="ctr" rtl="1">
              <a:spcBef>
                <a:spcPts val="1200"/>
              </a:spcBef>
              <a:buFontTx/>
              <a:buNone/>
              <a:defRPr/>
            </a:pPr>
            <a:r>
              <a:rPr lang="en-US" altLang="sv-SE" sz="8000" b="1" dirty="0">
                <a:latin typeface="Traditional Arabic" panose="02020603050405020304" pitchFamily="18" charset="-78"/>
                <a:cs typeface="Traditional Arabic" panose="02020603050405020304" pitchFamily="18" charset="-78"/>
              </a:rPr>
              <a:t> </a:t>
            </a:r>
            <a:r>
              <a:rPr lang="ar-SA" altLang="sv-SE" sz="8000" b="1" dirty="0">
                <a:latin typeface="Traditional Arabic" panose="02020603050405020304" pitchFamily="18" charset="-78"/>
                <a:cs typeface="Traditional Arabic" panose="02020603050405020304" pitchFamily="18" charset="-78"/>
              </a:rPr>
              <a:t>يا رب ارحم.</a:t>
            </a:r>
            <a:endParaRPr lang="sv-SE" altLang="sv-SE" sz="8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2212036"/>
            <a:ext cx="6110910" cy="3416320"/>
          </a:xfrm>
          <a:prstGeom prst="rect">
            <a:avLst/>
          </a:prstGeom>
        </p:spPr>
        <p:txBody>
          <a:bodyPr wrap="square">
            <a:spAutoFit/>
          </a:bodyPr>
          <a:lstStyle/>
          <a:p>
            <a:pPr algn="ctr">
              <a:spcBef>
                <a:spcPts val="1200"/>
              </a:spcBef>
              <a:buFontTx/>
              <a:buNone/>
              <a:defRPr/>
            </a:pPr>
            <a:r>
              <a:rPr lang="sv-SE" altLang="sv-SE" sz="6000" b="1" dirty="0" err="1">
                <a:solidFill>
                  <a:srgbClr val="FF0000"/>
                </a:solidFill>
                <a:latin typeface="Abadi" panose="020B0604020104020204" pitchFamily="34" charset="0"/>
                <a:cs typeface="Sakkal Majalla" panose="02000000000000000000" pitchFamily="2" charset="-78"/>
              </a:rPr>
              <a:t>Quryelaison</a:t>
            </a:r>
            <a:endParaRPr lang="sv-SE" altLang="sv-SE" sz="6000" b="1" dirty="0">
              <a:solidFill>
                <a:srgbClr val="FF0000"/>
              </a:solidFill>
              <a:latin typeface="Abadi" panose="020B0604020104020204" pitchFamily="34" charset="0"/>
              <a:cs typeface="Sakkal Majalla" panose="02000000000000000000" pitchFamily="2" charset="-78"/>
            </a:endParaRPr>
          </a:p>
          <a:p>
            <a:pPr algn="ctr">
              <a:spcBef>
                <a:spcPts val="1200"/>
              </a:spcBef>
              <a:buFontTx/>
              <a:buNone/>
              <a:defRPr/>
            </a:pPr>
            <a:endParaRPr lang="sv-SE" altLang="sv-SE" sz="1600" b="1" dirty="0">
              <a:solidFill>
                <a:srgbClr val="FF0000"/>
              </a:solidFill>
              <a:latin typeface="Abadi" panose="020B0604020104020204" pitchFamily="34" charset="0"/>
              <a:cs typeface="Sakkal Majalla" panose="02000000000000000000" pitchFamily="2" charset="-78"/>
            </a:endParaRPr>
          </a:p>
          <a:p>
            <a:pPr algn="ctr" eaLnBrk="1" hangingPunct="1">
              <a:spcBef>
                <a:spcPts val="1200"/>
              </a:spcBef>
              <a:buFontTx/>
              <a:buNone/>
              <a:defRPr/>
            </a:pPr>
            <a:r>
              <a:rPr lang="sv-SE" altLang="sv-SE" sz="6000" b="1" dirty="0">
                <a:latin typeface="Abadi" panose="020B0604020104020204" pitchFamily="34" charset="0"/>
                <a:cs typeface="Sakkal Majalla" panose="02000000000000000000" pitchFamily="2" charset="-78"/>
              </a:rPr>
              <a:t>Herre, förbarma Dig!</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2E4B8830-F0BF-1C7A-8364-F222685AB212}"/>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FDED38EB-E2A1-7E8F-C2D1-D31C87F0BFB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16274543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302" y="1560625"/>
            <a:ext cx="11863387" cy="2215991"/>
          </a:xfrm>
          <a:prstGeom prst="rect">
            <a:avLst/>
          </a:prstGeom>
        </p:spPr>
        <p:txBody>
          <a:bodyPr wrap="square">
            <a:spAutoFit/>
          </a:bodyPr>
          <a:lstStyle/>
          <a:p>
            <a:pPr algn="ctr"/>
            <a:r>
              <a:rPr lang="syr-SY" sz="13800" b="1" dirty="0">
                <a:solidFill>
                  <a:srgbClr val="FF0000"/>
                </a:solidFill>
                <a:latin typeface="Serto Batnan" panose="00000400000000000000" pitchFamily="2" charset="-78"/>
                <a:ea typeface="SimSun" pitchFamily="2" charset="-122"/>
                <a:cs typeface="Serto Batnan" panose="00000400000000000000" pitchFamily="2" charset="-78"/>
              </a:rPr>
              <a:t>ܨܠܽܘܬܳܐ ܕܰܩܕܳܡ ܫܠܳܡܳܐ</a:t>
            </a:r>
            <a:endParaRPr lang="sv-SE" sz="13800" b="1" dirty="0">
              <a:solidFill>
                <a:srgbClr val="FF0000"/>
              </a:solidFill>
              <a:latin typeface="Serto Batnan" panose="00000400000000000000" pitchFamily="2" charset="-78"/>
              <a:cs typeface="Serto Batnan" panose="00000400000000000000" pitchFamily="2" charset="-78"/>
            </a:endParaRPr>
          </a:p>
        </p:txBody>
      </p:sp>
      <p:pic>
        <p:nvPicPr>
          <p:cNvPr id="3" name="صورة 12" descr="وقوف.gif"/>
          <p:cNvPicPr>
            <a:picLocks noChangeAspect="1"/>
          </p:cNvPicPr>
          <p:nvPr/>
        </p:nvPicPr>
        <p:blipFill>
          <a:blip r:embed="rId2" cstate="print"/>
          <a:stretch>
            <a:fillRect/>
          </a:stretch>
        </p:blipFill>
        <p:spPr>
          <a:xfrm>
            <a:off x="11414762" y="4060502"/>
            <a:ext cx="482100" cy="1629956"/>
          </a:xfrm>
          <a:prstGeom prst="rect">
            <a:avLst/>
          </a:prstGeom>
        </p:spPr>
      </p:pic>
      <p:sp>
        <p:nvSpPr>
          <p:cNvPr id="4" name="TextBox 5">
            <a:extLst>
              <a:ext uri="{FF2B5EF4-FFF2-40B4-BE49-F238E27FC236}">
                <a16:creationId xmlns:a16="http://schemas.microsoft.com/office/drawing/2014/main" id="{709883DD-8558-B6FA-5E07-F8B28252C498}"/>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500275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155742"/>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altLang="zh-CN" sz="6000" b="1" dirty="0">
                <a:solidFill>
                  <a:srgbClr val="FF0000"/>
                </a:solidFill>
                <a:latin typeface="Serto Batnan" panose="00000400000000000000" pitchFamily="2" charset="-78"/>
                <a:cs typeface="Serto Batnan" panose="00000400000000000000" pitchFamily="2" charset="-78"/>
              </a:rPr>
              <a:t>ܚܽܘܒܳܐ ܘܰܐܘܝܽܘܬܼܳܐ ܘܫܰܝܢܳܐ ܡܫܰܡܠܳܝܳܐ. ܗܰܒܠܰܢ ܒܥܶܕܳܢܳܐ ܗܳܢܳܐ ܡܳܪܝܳܐ.</a:t>
            </a:r>
            <a:endParaRPr lang="sv-SE" sz="60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1" y="2858634"/>
            <a:ext cx="6096000" cy="2308324"/>
          </a:xfrm>
          <a:prstGeom prst="rect">
            <a:avLst/>
          </a:prstGeom>
        </p:spPr>
        <p:txBody>
          <a:bodyPr wrap="square">
            <a:spAutoFit/>
          </a:bodyPr>
          <a:lstStyle/>
          <a:p>
            <a:pPr algn="ctr" rtl="1">
              <a:spcBef>
                <a:spcPts val="600"/>
              </a:spcBef>
            </a:pPr>
            <a:r>
              <a:rPr lang="ar-SA" altLang="sv-SE" sz="7200" b="1" dirty="0">
                <a:latin typeface="Traditional Arabic" panose="02020603050405020304" pitchFamily="18" charset="-78"/>
                <a:cs typeface="Traditional Arabic" panose="02020603050405020304" pitchFamily="18" charset="-78"/>
              </a:rPr>
              <a:t>امْنَحْنَا الآنَ رَبَّنَا مَحَبَّةً وَأُلْفَةً وَأَمْنًا كَامِلاً</a:t>
            </a:r>
            <a:endParaRPr lang="sv-SE" altLang="sv-SE" sz="7200" b="1" dirty="0">
              <a:solidFill>
                <a:srgbClr val="0000CC"/>
              </a:solidFill>
              <a:latin typeface="Traditional Arabic" panose="02020603050405020304" pitchFamily="18" charset="-78"/>
              <a:cs typeface="Traditional Arabic" panose="02020603050405020304" pitchFamily="18" charset="-78"/>
            </a:endParaRPr>
          </a:p>
        </p:txBody>
      </p:sp>
      <p:sp>
        <p:nvSpPr>
          <p:cNvPr id="4" name="Rectangle 3"/>
          <p:cNvSpPr/>
          <p:nvPr/>
        </p:nvSpPr>
        <p:spPr>
          <a:xfrm>
            <a:off x="0" y="2304636"/>
            <a:ext cx="6100971" cy="3416320"/>
          </a:xfrm>
          <a:prstGeom prst="rect">
            <a:avLst/>
          </a:prstGeom>
        </p:spPr>
        <p:txBody>
          <a:bodyPr wrap="square">
            <a:spAutoFit/>
          </a:bodyPr>
          <a:lstStyle/>
          <a:p>
            <a:pPr algn="ctr">
              <a:spcBef>
                <a:spcPts val="1200"/>
              </a:spcBef>
            </a:pPr>
            <a:r>
              <a:rPr lang="sv-SE" altLang="sv-SE" sz="5400" b="1" dirty="0">
                <a:latin typeface="Abadi" panose="020B0604020104020204" pitchFamily="34" charset="0"/>
              </a:rPr>
              <a:t>Herre, skänk oss nu i denna stund, kärlek, harmoni och stillhet</a:t>
            </a:r>
            <a:endParaRPr lang="sv-SE" altLang="sv-SE" sz="54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flipH="1">
            <a:off x="6091030" y="2137272"/>
            <a:ext cx="497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3A921C26-9F44-D820-59A0-C4C7255555EC}"/>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7F951EF7-927D-A048-1E1E-4032D956F49B}"/>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414003226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155742"/>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altLang="zh-CN" sz="6000" b="1" dirty="0">
                <a:solidFill>
                  <a:srgbClr val="FF0000"/>
                </a:solidFill>
                <a:latin typeface="Serto Batnan" panose="00000400000000000000" pitchFamily="2" charset="-78"/>
                <a:cs typeface="Serto Batnan" panose="00000400000000000000" pitchFamily="2" charset="-78"/>
              </a:rPr>
              <a:t>ܕܢܰܣܶܩ ܠܳܟ݂ ܫܽܘܒܚܳܐ ܘܬܰܘܕܺܝܬܼܳܐ. ܘܠܺܝܚܺܝܕܳܝܳܐ ܒܪܳܟ݂ ܘܰܠܪܽܘܚܳܐ ܕܺܝܠܳܟ݂ ܩܰܕܺܝܫܳܐ. ܗܳܫܳܐ ܘܰܒܟ݂ܽܠܙܒܰܢ ܠܥܳܠܡܺܝܢ܀</a:t>
            </a:r>
            <a:endParaRPr lang="sv-SE" sz="60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1" y="2592191"/>
            <a:ext cx="6096000" cy="2585323"/>
          </a:xfrm>
          <a:prstGeom prst="rect">
            <a:avLst/>
          </a:prstGeom>
        </p:spPr>
        <p:txBody>
          <a:bodyPr wrap="square">
            <a:spAutoFit/>
          </a:bodyPr>
          <a:lstStyle/>
          <a:p>
            <a:pPr algn="ctr" rtl="1">
              <a:spcBef>
                <a:spcPts val="1200"/>
              </a:spcBef>
              <a:buFontTx/>
              <a:buNone/>
              <a:defRPr/>
            </a:pPr>
            <a:r>
              <a:rPr lang="ar-SA" altLang="sv-SE" sz="5400" b="1" dirty="0">
                <a:latin typeface="Traditional Arabic" panose="02020603050405020304" pitchFamily="18" charset="-78"/>
                <a:cs typeface="Traditional Arabic" panose="02020603050405020304" pitchFamily="18" charset="-78"/>
              </a:rPr>
              <a:t>لِنَحْمَدَكَ</a:t>
            </a:r>
            <a:r>
              <a:rPr lang="ar-SY" altLang="sv-SE" sz="5400" b="1" dirty="0">
                <a:latin typeface="Traditional Arabic" panose="02020603050405020304" pitchFamily="18" charset="-78"/>
                <a:cs typeface="Traditional Arabic" panose="02020603050405020304" pitchFamily="18" charset="-78"/>
              </a:rPr>
              <a:t> </a:t>
            </a:r>
            <a:r>
              <a:rPr lang="ar-SA" altLang="sv-SE" sz="5400" b="1" dirty="0">
                <a:latin typeface="Traditional Arabic" panose="02020603050405020304" pitchFamily="18" charset="-78"/>
                <a:cs typeface="Traditional Arabic" panose="02020603050405020304" pitchFamily="18" charset="-78"/>
              </a:rPr>
              <a:t>وَنُسبِّحَكَ،</a:t>
            </a:r>
            <a:r>
              <a:rPr lang="ar-SY" altLang="sv-SE" sz="5400" b="1" dirty="0">
                <a:latin typeface="Traditional Arabic" panose="02020603050405020304" pitchFamily="18" charset="-78"/>
                <a:cs typeface="Traditional Arabic" panose="02020603050405020304" pitchFamily="18" charset="-78"/>
              </a:rPr>
              <a:t> </a:t>
            </a:r>
            <a:r>
              <a:rPr lang="ar-SA" altLang="sv-SE" sz="5400" b="1" dirty="0">
                <a:latin typeface="Traditional Arabic" panose="02020603050405020304" pitchFamily="18" charset="-78"/>
                <a:cs typeface="Traditional Arabic" panose="02020603050405020304" pitchFamily="18" charset="-78"/>
              </a:rPr>
              <a:t>وَابْنَكَ الْوَحِيدَ وَروحَكَ</a:t>
            </a:r>
            <a:r>
              <a:rPr lang="sv-SE" altLang="sv-SE" sz="5400" b="1" dirty="0">
                <a:latin typeface="Traditional Arabic" panose="02020603050405020304" pitchFamily="18" charset="-78"/>
                <a:cs typeface="Traditional Arabic" panose="02020603050405020304" pitchFamily="18" charset="-78"/>
              </a:rPr>
              <a:t> </a:t>
            </a:r>
            <a:r>
              <a:rPr lang="ar-SA" altLang="sv-SE" sz="5400" b="1" dirty="0">
                <a:latin typeface="Traditional Arabic" panose="02020603050405020304" pitchFamily="18" charset="-78"/>
                <a:cs typeface="Traditional Arabic" panose="02020603050405020304" pitchFamily="18" charset="-78"/>
              </a:rPr>
              <a:t>القُدُّوسَ، الآنَ وَكُلَّ أَوانٍ وَإِلَى أَبَدِ الآبِدين</a:t>
            </a:r>
            <a:r>
              <a:rPr lang="ar-AE" altLang="sv-SE" sz="5400" b="1" dirty="0">
                <a:latin typeface="Traditional Arabic" panose="02020603050405020304" pitchFamily="18" charset="-78"/>
                <a:cs typeface="Traditional Arabic" panose="02020603050405020304" pitchFamily="18" charset="-78"/>
              </a:rPr>
              <a:t>.</a:t>
            </a:r>
            <a:endParaRPr lang="sv-SE" altLang="sv-SE" sz="5400" b="1" dirty="0">
              <a:solidFill>
                <a:srgbClr val="0000CC"/>
              </a:solidFill>
              <a:latin typeface="Traditional Arabic" panose="02020603050405020304" pitchFamily="18" charset="-78"/>
              <a:cs typeface="Traditional Arabic" panose="02020603050405020304" pitchFamily="18" charset="-78"/>
            </a:endParaRPr>
          </a:p>
        </p:txBody>
      </p:sp>
      <p:sp>
        <p:nvSpPr>
          <p:cNvPr id="4" name="Rectangle 3"/>
          <p:cNvSpPr/>
          <p:nvPr/>
        </p:nvSpPr>
        <p:spPr>
          <a:xfrm>
            <a:off x="0" y="2315373"/>
            <a:ext cx="6100971" cy="3317062"/>
          </a:xfrm>
          <a:prstGeom prst="rect">
            <a:avLst/>
          </a:prstGeom>
        </p:spPr>
        <p:txBody>
          <a:bodyPr wrap="square">
            <a:spAutoFit/>
          </a:bodyPr>
          <a:lstStyle/>
          <a:p>
            <a:pPr algn="ctr">
              <a:lnSpc>
                <a:spcPct val="95000"/>
              </a:lnSpc>
              <a:spcBef>
                <a:spcPct val="0"/>
              </a:spcBef>
              <a:buFontTx/>
              <a:buNone/>
            </a:pPr>
            <a:r>
              <a:rPr lang="sv-SE" altLang="sv-SE" sz="4400" b="1" dirty="0">
                <a:latin typeface="Abadi" panose="020B0604020104020204" pitchFamily="34" charset="0"/>
              </a:rPr>
              <a:t>så att vi kan lova och tacka dig och din enfödde Son, och din helige Ande, nu, alltid och evigt.</a:t>
            </a:r>
            <a:endParaRPr lang="syr-SY" altLang="sv-SE" sz="4400" b="1" dirty="0">
              <a:latin typeface="Abadi" panose="020B0604020104020204" pitchFamily="34" charset="0"/>
            </a:endParaRPr>
          </a:p>
        </p:txBody>
      </p:sp>
      <p:cxnSp>
        <p:nvCxnSpPr>
          <p:cNvPr id="6" name="Straight Connector 5"/>
          <p:cNvCxnSpPr>
            <a:cxnSpLocks/>
          </p:cNvCxnSpPr>
          <p:nvPr/>
        </p:nvCxnSpPr>
        <p:spPr>
          <a:xfrm flipH="1">
            <a:off x="6091030" y="2137272"/>
            <a:ext cx="497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3A921C26-9F44-D820-59A0-C4C7255555EC}"/>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7F951EF7-927D-A048-1E1E-4032D956F49B}"/>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23311316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208373"/>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800" b="1" dirty="0">
                <a:latin typeface="Serto Batnan" panose="00000400000000000000" pitchFamily="2" charset="-78"/>
                <a:cs typeface="Serto Batnan" panose="00000400000000000000" pitchFamily="2" charset="-78"/>
              </a:rPr>
              <a:t>ܐܰܡܝܢ ܒܰܪܶܟ݂ܡܳܪܝ</a:t>
            </a:r>
            <a:endParaRPr lang="sv-SE" sz="8800" b="1" dirty="0">
              <a:latin typeface="Serto Batnan" panose="00000400000000000000" pitchFamily="2" charset="-78"/>
              <a:cs typeface="Serto Batnan" panose="00000400000000000000" pitchFamily="2" charset="-78"/>
            </a:endParaRPr>
          </a:p>
        </p:txBody>
      </p:sp>
      <p:sp>
        <p:nvSpPr>
          <p:cNvPr id="3" name="Rectangle 2"/>
          <p:cNvSpPr/>
          <p:nvPr/>
        </p:nvSpPr>
        <p:spPr>
          <a:xfrm>
            <a:off x="6081084" y="2343750"/>
            <a:ext cx="6110910" cy="3108543"/>
          </a:xfrm>
          <a:prstGeom prst="rect">
            <a:avLst/>
          </a:prstGeom>
        </p:spPr>
        <p:txBody>
          <a:bodyPr wrap="square">
            <a:spAutoFit/>
          </a:bodyPr>
          <a:lstStyle/>
          <a:p>
            <a:pPr algn="ctr" rtl="1">
              <a:spcBef>
                <a:spcPct val="0"/>
              </a:spcBef>
              <a:buFontTx/>
              <a:buNone/>
            </a:pPr>
            <a:r>
              <a:rPr lang="ar-SA" altLang="sv-SE" sz="8000" b="1" dirty="0">
                <a:solidFill>
                  <a:srgbClr val="FF0000"/>
                </a:solidFill>
                <a:latin typeface="Traditional Arabic" panose="02020603050405020304" pitchFamily="18" charset="-78"/>
                <a:cs typeface="Traditional Arabic" panose="02020603050405020304" pitchFamily="18" charset="-78"/>
              </a:rPr>
              <a:t>آمين </a:t>
            </a:r>
            <a:r>
              <a:rPr lang="ar-SA" altLang="sv-SE" sz="8000" b="1" dirty="0" err="1">
                <a:solidFill>
                  <a:srgbClr val="FF0000"/>
                </a:solidFill>
                <a:latin typeface="Traditional Arabic" panose="02020603050405020304" pitchFamily="18" charset="-78"/>
                <a:cs typeface="Traditional Arabic" panose="02020603050405020304" pitchFamily="18" charset="-78"/>
              </a:rPr>
              <a:t>بارِخْمُورْ</a:t>
            </a:r>
            <a:endParaRPr lang="en-US" altLang="sv-SE" sz="8000" b="1" dirty="0">
              <a:solidFill>
                <a:srgbClr val="FF0000"/>
              </a:solidFill>
              <a:latin typeface="Traditional Arabic" panose="02020603050405020304" pitchFamily="18" charset="-78"/>
              <a:cs typeface="Traditional Arabic" panose="02020603050405020304" pitchFamily="18" charset="-78"/>
            </a:endParaRPr>
          </a:p>
          <a:p>
            <a:pPr algn="ctr" rtl="1">
              <a:spcBef>
                <a:spcPct val="0"/>
              </a:spcBef>
              <a:buFontTx/>
              <a:buNone/>
            </a:pPr>
            <a:endParaRPr lang="sv-SE" altLang="sv-SE" sz="3200" b="1" dirty="0">
              <a:solidFill>
                <a:srgbClr val="FF0000"/>
              </a:solidFill>
              <a:latin typeface="Traditional Arabic" panose="02020603050405020304" pitchFamily="18" charset="-78"/>
              <a:cs typeface="Traditional Arabic" panose="02020603050405020304" pitchFamily="18" charset="-78"/>
            </a:endParaRPr>
          </a:p>
          <a:p>
            <a:pPr algn="ctr" rtl="1"/>
            <a:r>
              <a:rPr lang="sv-SE" altLang="sv-SE" sz="8000" b="1" dirty="0">
                <a:latin typeface="Traditional Arabic" panose="02020603050405020304" pitchFamily="18" charset="-78"/>
                <a:cs typeface="Traditional Arabic" panose="02020603050405020304" pitchFamily="18" charset="-78"/>
              </a:rPr>
              <a:t>  </a:t>
            </a:r>
            <a:r>
              <a:rPr lang="ar-SY" altLang="sv-SE" sz="8000" b="1" dirty="0">
                <a:latin typeface="Traditional Arabic" panose="02020603050405020304" pitchFamily="18" charset="-78"/>
                <a:cs typeface="Traditional Arabic" panose="02020603050405020304" pitchFamily="18" charset="-78"/>
              </a:rPr>
              <a:t>أَمينْ بارِكْ </a:t>
            </a:r>
            <a:r>
              <a:rPr lang="ar-SY" altLang="sv-SE" sz="8000" b="1" dirty="0" err="1">
                <a:latin typeface="Traditional Arabic" panose="02020603050405020304" pitchFamily="18" charset="-78"/>
                <a:cs typeface="Traditional Arabic" panose="02020603050405020304" pitchFamily="18" charset="-78"/>
              </a:rPr>
              <a:t>ياسَيِّدْ</a:t>
            </a:r>
            <a:r>
              <a:rPr lang="sv-SE" altLang="sv-SE" sz="8000" b="1" dirty="0">
                <a:latin typeface="Traditional Arabic" panose="02020603050405020304" pitchFamily="18" charset="-78"/>
                <a:cs typeface="Traditional Arabic" panose="02020603050405020304" pitchFamily="18" charset="-78"/>
              </a:rPr>
              <a:t> </a:t>
            </a:r>
          </a:p>
        </p:txBody>
      </p:sp>
      <p:sp>
        <p:nvSpPr>
          <p:cNvPr id="4" name="Rectangle 3"/>
          <p:cNvSpPr/>
          <p:nvPr/>
        </p:nvSpPr>
        <p:spPr>
          <a:xfrm>
            <a:off x="0" y="2466861"/>
            <a:ext cx="6110910" cy="2677656"/>
          </a:xfrm>
          <a:prstGeom prst="rect">
            <a:avLst/>
          </a:prstGeom>
        </p:spPr>
        <p:txBody>
          <a:bodyPr wrap="square">
            <a:spAutoFit/>
          </a:bodyPr>
          <a:lstStyle/>
          <a:p>
            <a:pPr algn="ctr"/>
            <a:r>
              <a:rPr lang="sv-SE" altLang="sv-SE" sz="6000" b="1" dirty="0">
                <a:solidFill>
                  <a:srgbClr val="FF0000"/>
                </a:solidFill>
                <a:latin typeface="Abadi" panose="020B0604020104020204" pitchFamily="34" charset="0"/>
                <a:cs typeface="Times New Roman" panose="02020603050405020304" pitchFamily="18" charset="0"/>
              </a:rPr>
              <a:t>Amin </a:t>
            </a:r>
            <a:r>
              <a:rPr lang="sv-SE" altLang="sv-SE" sz="6000" b="1" dirty="0" err="1">
                <a:solidFill>
                  <a:srgbClr val="FF0000"/>
                </a:solidFill>
                <a:latin typeface="Abadi" panose="020B0604020104020204" pitchFamily="34" charset="0"/>
                <a:cs typeface="Times New Roman" panose="02020603050405020304" pitchFamily="18" charset="0"/>
              </a:rPr>
              <a:t>barekhmor</a:t>
            </a:r>
            <a:r>
              <a:rPr lang="sv-SE" altLang="sv-SE" sz="6000" b="1" dirty="0">
                <a:solidFill>
                  <a:srgbClr val="FF0000"/>
                </a:solidFill>
                <a:latin typeface="Abadi" panose="020B0604020104020204" pitchFamily="34" charset="0"/>
                <a:cs typeface="Times New Roman" panose="02020603050405020304" pitchFamily="18" charset="0"/>
              </a:rPr>
              <a:t>!</a:t>
            </a:r>
          </a:p>
          <a:p>
            <a:pPr algn="ctr"/>
            <a:r>
              <a:rPr lang="sv-SE" altLang="sv-SE" sz="4800" b="1" dirty="0">
                <a:solidFill>
                  <a:srgbClr val="FF0000"/>
                </a:solidFill>
                <a:latin typeface="Abadi" panose="020B0604020104020204" pitchFamily="34" charset="0"/>
                <a:cs typeface="Times New Roman" panose="02020603050405020304" pitchFamily="18" charset="0"/>
              </a:rPr>
              <a:t>           </a:t>
            </a:r>
            <a:endParaRPr lang="sv-SE" altLang="sv-SE" sz="6000" b="1" dirty="0">
              <a:solidFill>
                <a:srgbClr val="FF0000"/>
              </a:solidFill>
              <a:latin typeface="Abadi" panose="020B0604020104020204" pitchFamily="34" charset="0"/>
              <a:cs typeface="Times New Roman" panose="02020603050405020304" pitchFamily="18" charset="0"/>
            </a:endParaRPr>
          </a:p>
          <a:p>
            <a:pPr algn="ctr"/>
            <a:r>
              <a:rPr lang="sv-SE" altLang="sv-SE" sz="6000" b="1" dirty="0">
                <a:latin typeface="Abadi" panose="020B0604020104020204" pitchFamily="34" charset="0"/>
                <a:cs typeface="Times New Roman" panose="02020603050405020304" pitchFamily="18" charset="0"/>
              </a:rPr>
              <a:t>Välsigna oss. </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514FD93F-D2C8-E680-F9A0-359AEF5B39E1}"/>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514D32BE-FCEF-4BD9-2A9C-81C6FBA48CB7}"/>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6392448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456123"/>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altLang="zh-CN" sz="8000" b="1" dirty="0">
                <a:latin typeface="Serto Batnan" panose="00000400000000000000" pitchFamily="2" charset="-78"/>
                <a:cs typeface="Serto Batnan" panose="00000400000000000000" pitchFamily="2" charset="-78"/>
              </a:rPr>
              <a:t>ܫܠܳܡܳܐ ܠܟ݂ܽܠܟ݂ܽܘܢ</a:t>
            </a:r>
            <a:endParaRPr lang="sv-SE" sz="8000" dirty="0">
              <a:latin typeface="Serto Batnan" panose="00000400000000000000" pitchFamily="2" charset="-78"/>
              <a:cs typeface="Serto Batnan" panose="00000400000000000000" pitchFamily="2" charset="-78"/>
            </a:endParaRPr>
          </a:p>
        </p:txBody>
      </p:sp>
      <p:sp>
        <p:nvSpPr>
          <p:cNvPr id="3" name="Rectangle 2"/>
          <p:cNvSpPr/>
          <p:nvPr/>
        </p:nvSpPr>
        <p:spPr>
          <a:xfrm>
            <a:off x="6091030" y="1933512"/>
            <a:ext cx="6096000" cy="3354765"/>
          </a:xfrm>
          <a:prstGeom prst="rect">
            <a:avLst/>
          </a:prstGeom>
        </p:spPr>
        <p:txBody>
          <a:bodyPr wrap="square">
            <a:spAutoFit/>
          </a:bodyPr>
          <a:lstStyle/>
          <a:p>
            <a:pPr algn="ctr" rtl="1">
              <a:lnSpc>
                <a:spcPct val="150000"/>
              </a:lnSpc>
              <a:spcBef>
                <a:spcPts val="600"/>
              </a:spcBef>
            </a:pPr>
            <a:r>
              <a:rPr lang="ar-AE" altLang="sv-SE" sz="7200" b="1" dirty="0">
                <a:solidFill>
                  <a:srgbClr val="FF0000"/>
                </a:solidFill>
                <a:latin typeface="Traditional Arabic" panose="02020603050405020304" pitchFamily="18" charset="-78"/>
                <a:cs typeface="Traditional Arabic" panose="02020603050405020304" pitchFamily="18" charset="-78"/>
              </a:rPr>
              <a:t>شلُومو </a:t>
            </a:r>
            <a:r>
              <a:rPr lang="ar-AE" altLang="sv-SE" sz="7200" b="1" dirty="0" err="1">
                <a:solidFill>
                  <a:srgbClr val="FF0000"/>
                </a:solidFill>
                <a:latin typeface="Traditional Arabic" panose="02020603050405020304" pitchFamily="18" charset="-78"/>
                <a:cs typeface="Traditional Arabic" panose="02020603050405020304" pitchFamily="18" charset="-78"/>
              </a:rPr>
              <a:t>لكولخون</a:t>
            </a:r>
            <a:endParaRPr lang="ar-AE" altLang="sv-SE" sz="7200" b="1" dirty="0">
              <a:solidFill>
                <a:srgbClr val="FF0000"/>
              </a:solidFill>
              <a:latin typeface="Traditional Arabic" panose="02020603050405020304" pitchFamily="18" charset="-78"/>
              <a:cs typeface="Traditional Arabic" panose="02020603050405020304" pitchFamily="18" charset="-78"/>
            </a:endParaRPr>
          </a:p>
          <a:p>
            <a:pPr algn="ctr" rtl="1">
              <a:lnSpc>
                <a:spcPct val="150000"/>
              </a:lnSpc>
              <a:spcBef>
                <a:spcPts val="600"/>
              </a:spcBef>
            </a:pPr>
            <a:r>
              <a:rPr lang="ar-AE" altLang="sv-SE" sz="7200" b="1" dirty="0">
                <a:latin typeface="Traditional Arabic" panose="02020603050405020304" pitchFamily="18" charset="-78"/>
                <a:cs typeface="Traditional Arabic" panose="02020603050405020304" pitchFamily="18" charset="-78"/>
              </a:rPr>
              <a:t>السلام لِجَميعِكُم</a:t>
            </a:r>
            <a:endParaRPr lang="sv-SE" altLang="sv-SE" sz="7200" b="1" dirty="0">
              <a:solidFill>
                <a:srgbClr val="0000CC"/>
              </a:solidFill>
              <a:latin typeface="Traditional Arabic" panose="02020603050405020304" pitchFamily="18" charset="-78"/>
              <a:cs typeface="Traditional Arabic" panose="02020603050405020304" pitchFamily="18" charset="-78"/>
            </a:endParaRPr>
          </a:p>
        </p:txBody>
      </p:sp>
      <p:sp>
        <p:nvSpPr>
          <p:cNvPr id="4" name="Rectangle 3"/>
          <p:cNvSpPr/>
          <p:nvPr/>
        </p:nvSpPr>
        <p:spPr>
          <a:xfrm>
            <a:off x="0" y="2333622"/>
            <a:ext cx="6100971" cy="3570208"/>
          </a:xfrm>
          <a:prstGeom prst="rect">
            <a:avLst/>
          </a:prstGeom>
        </p:spPr>
        <p:txBody>
          <a:bodyPr wrap="square">
            <a:spAutoFit/>
          </a:bodyPr>
          <a:lstStyle/>
          <a:p>
            <a:pPr algn="ctr">
              <a:spcBef>
                <a:spcPts val="1200"/>
              </a:spcBef>
            </a:pPr>
            <a:r>
              <a:rPr lang="sv-SE" altLang="sv-SE" sz="5400" b="1" dirty="0">
                <a:solidFill>
                  <a:srgbClr val="FF0000"/>
                </a:solidFill>
                <a:latin typeface="Abadi" panose="020B0604020104020204" pitchFamily="34" charset="0"/>
                <a:cs typeface="Sakkal Majalla" panose="02000000000000000000" pitchFamily="2" charset="-78"/>
              </a:rPr>
              <a:t>Shlomo </a:t>
            </a:r>
            <a:r>
              <a:rPr lang="sv-SE" altLang="sv-SE" sz="5400" b="1" dirty="0" err="1">
                <a:solidFill>
                  <a:srgbClr val="FF0000"/>
                </a:solidFill>
                <a:latin typeface="Abadi" panose="020B0604020104020204" pitchFamily="34" charset="0"/>
                <a:cs typeface="Sakkal Majalla" panose="02000000000000000000" pitchFamily="2" charset="-78"/>
              </a:rPr>
              <a:t>lkulkhun</a:t>
            </a:r>
            <a:r>
              <a:rPr lang="sv-SE" altLang="sv-SE" sz="5400" b="1" dirty="0">
                <a:solidFill>
                  <a:srgbClr val="FF0000"/>
                </a:solidFill>
                <a:latin typeface="Abadi" panose="020B0604020104020204" pitchFamily="34" charset="0"/>
                <a:cs typeface="Sakkal Majalla" panose="02000000000000000000" pitchFamily="2" charset="-78"/>
              </a:rPr>
              <a:t>.</a:t>
            </a:r>
          </a:p>
          <a:p>
            <a:pPr algn="ctr">
              <a:spcBef>
                <a:spcPts val="1200"/>
              </a:spcBef>
            </a:pPr>
            <a:endParaRPr lang="sv-SE" altLang="sv-SE" sz="4000" b="1" dirty="0">
              <a:solidFill>
                <a:srgbClr val="FF0000"/>
              </a:solidFill>
              <a:latin typeface="Abadi" panose="020B0604020104020204" pitchFamily="34" charset="0"/>
              <a:cs typeface="Sakkal Majalla" panose="02000000000000000000" pitchFamily="2" charset="-78"/>
            </a:endParaRPr>
          </a:p>
          <a:p>
            <a:pPr algn="ctr">
              <a:spcBef>
                <a:spcPts val="1200"/>
              </a:spcBef>
            </a:pPr>
            <a:r>
              <a:rPr lang="sv-SE" altLang="sv-SE" sz="5400" b="1" dirty="0">
                <a:latin typeface="Abadi" panose="020B0604020104020204" pitchFamily="34" charset="0"/>
                <a:cs typeface="Sakkal Majalla" panose="02000000000000000000" pitchFamily="2" charset="-78"/>
              </a:rPr>
              <a:t>Frid vare med er alla</a:t>
            </a:r>
          </a:p>
        </p:txBody>
      </p:sp>
      <p:cxnSp>
        <p:nvCxnSpPr>
          <p:cNvPr id="6" name="Straight Connector 5"/>
          <p:cNvCxnSpPr>
            <a:cxnSpLocks/>
          </p:cNvCxnSpPr>
          <p:nvPr/>
        </p:nvCxnSpPr>
        <p:spPr>
          <a:xfrm flipH="1">
            <a:off x="6091030" y="2137272"/>
            <a:ext cx="497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3A921C26-9F44-D820-59A0-C4C7255555EC}"/>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7F951EF7-927D-A048-1E1E-4032D956F49B}"/>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32007283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408684"/>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8800" b="1" dirty="0">
                <a:latin typeface="Serto Batnan" panose="00000400000000000000" pitchFamily="2" charset="-78"/>
                <a:cs typeface="Serto Batnan" panose="00000400000000000000" pitchFamily="2" charset="-78"/>
              </a:rPr>
              <a:t>ܘܥܰܡ ܪܽܘܚܳܐ ܕܺܝܠܳܟ܀</a:t>
            </a:r>
            <a:endParaRPr lang="sv-SE" sz="8800" b="1" dirty="0">
              <a:latin typeface="Serto Batnan" panose="00000400000000000000" pitchFamily="2" charset="-78"/>
              <a:cs typeface="Serto Batnan" panose="00000400000000000000" pitchFamily="2" charset="-78"/>
            </a:endParaRPr>
          </a:p>
        </p:txBody>
      </p:sp>
      <p:sp>
        <p:nvSpPr>
          <p:cNvPr id="3" name="Rectangle 2"/>
          <p:cNvSpPr/>
          <p:nvPr/>
        </p:nvSpPr>
        <p:spPr>
          <a:xfrm>
            <a:off x="6091030" y="1839089"/>
            <a:ext cx="6100964" cy="3862596"/>
          </a:xfrm>
          <a:prstGeom prst="rect">
            <a:avLst/>
          </a:prstGeom>
        </p:spPr>
        <p:txBody>
          <a:bodyPr wrap="square">
            <a:spAutoFit/>
          </a:bodyPr>
          <a:lstStyle/>
          <a:p>
            <a:pPr algn="ctr" rtl="1">
              <a:lnSpc>
                <a:spcPct val="150000"/>
              </a:lnSpc>
            </a:pPr>
            <a:r>
              <a:rPr lang="ar-SA" altLang="sv-SE" sz="8000" b="1" dirty="0">
                <a:solidFill>
                  <a:srgbClr val="FF0000"/>
                </a:solidFill>
                <a:latin typeface="Traditional Arabic" panose="02020603050405020304" pitchFamily="18" charset="-78"/>
                <a:cs typeface="Traditional Arabic" panose="02020603050405020304" pitchFamily="18" charset="-78"/>
              </a:rPr>
              <a:t>وْعام </a:t>
            </a:r>
            <a:r>
              <a:rPr lang="ar-SA" altLang="sv-SE" sz="8000" b="1" dirty="0" err="1">
                <a:solidFill>
                  <a:srgbClr val="FF0000"/>
                </a:solidFill>
                <a:latin typeface="Traditional Arabic" panose="02020603050405020304" pitchFamily="18" charset="-78"/>
                <a:cs typeface="Traditional Arabic" panose="02020603050405020304" pitchFamily="18" charset="-78"/>
              </a:rPr>
              <a:t>روحُو</a:t>
            </a:r>
            <a:r>
              <a:rPr lang="ar-SA" altLang="sv-SE" sz="8000" b="1" dirty="0">
                <a:solidFill>
                  <a:srgbClr val="FF0000"/>
                </a:solidFill>
                <a:latin typeface="Traditional Arabic" panose="02020603050405020304" pitchFamily="18" charset="-78"/>
                <a:cs typeface="Traditional Arabic" panose="02020603050405020304" pitchFamily="18" charset="-78"/>
              </a:rPr>
              <a:t> </a:t>
            </a:r>
            <a:r>
              <a:rPr lang="ar-SA" altLang="sv-SE" sz="8000" b="1" dirty="0" err="1">
                <a:solidFill>
                  <a:srgbClr val="FF0000"/>
                </a:solidFill>
                <a:latin typeface="Traditional Arabic" panose="02020603050405020304" pitchFamily="18" charset="-78"/>
                <a:cs typeface="Traditional Arabic" panose="02020603050405020304" pitchFamily="18" charset="-78"/>
              </a:rPr>
              <a:t>دِيلُخ</a:t>
            </a:r>
            <a:r>
              <a:rPr lang="ar-SA" altLang="sv-SE" sz="8000" b="1" dirty="0">
                <a:solidFill>
                  <a:srgbClr val="FF0000"/>
                </a:solidFill>
                <a:latin typeface="Traditional Arabic" panose="02020603050405020304" pitchFamily="18" charset="-78"/>
                <a:cs typeface="Traditional Arabic" panose="02020603050405020304" pitchFamily="18" charset="-78"/>
              </a:rPr>
              <a:t>.</a:t>
            </a:r>
          </a:p>
          <a:p>
            <a:pPr algn="ctr" rtl="1">
              <a:lnSpc>
                <a:spcPct val="150000"/>
              </a:lnSpc>
              <a:spcBef>
                <a:spcPts val="1800"/>
              </a:spcBef>
            </a:pPr>
            <a:r>
              <a:rPr lang="ar-SY" altLang="sv-SE" sz="8000" b="1" dirty="0">
                <a:latin typeface="Traditional Arabic" panose="02020603050405020304" pitchFamily="18" charset="-78"/>
                <a:cs typeface="Traditional Arabic" panose="02020603050405020304" pitchFamily="18" charset="-78"/>
              </a:rPr>
              <a:t>وَ</a:t>
            </a:r>
            <a:r>
              <a:rPr lang="ar-SA" altLang="sv-SE" sz="8000" b="1" dirty="0">
                <a:latin typeface="Traditional Arabic" panose="02020603050405020304" pitchFamily="18" charset="-78"/>
                <a:cs typeface="Traditional Arabic" panose="02020603050405020304" pitchFamily="18" charset="-78"/>
              </a:rPr>
              <a:t>م</a:t>
            </a:r>
            <a:r>
              <a:rPr lang="ar-SY" altLang="sv-SE" sz="8000" b="1" dirty="0">
                <a:latin typeface="Traditional Arabic" panose="02020603050405020304" pitchFamily="18" charset="-78"/>
                <a:cs typeface="Traditional Arabic" panose="02020603050405020304" pitchFamily="18" charset="-78"/>
              </a:rPr>
              <a:t>َ</a:t>
            </a:r>
            <a:r>
              <a:rPr lang="ar-SA" altLang="sv-SE" sz="8000" b="1" dirty="0">
                <a:latin typeface="Traditional Arabic" panose="02020603050405020304" pitchFamily="18" charset="-78"/>
                <a:cs typeface="Traditional Arabic" panose="02020603050405020304" pitchFamily="18" charset="-78"/>
              </a:rPr>
              <a:t>ع</a:t>
            </a:r>
            <a:r>
              <a:rPr lang="ar-SY" altLang="sv-SE" sz="8000" b="1" dirty="0">
                <a:latin typeface="Traditional Arabic" panose="02020603050405020304" pitchFamily="18" charset="-78"/>
                <a:cs typeface="Traditional Arabic" panose="02020603050405020304" pitchFamily="18" charset="-78"/>
              </a:rPr>
              <a:t>َ</a:t>
            </a:r>
            <a:r>
              <a:rPr lang="ar-SA" altLang="sv-SE" sz="8000" b="1" dirty="0">
                <a:latin typeface="Traditional Arabic" panose="02020603050405020304" pitchFamily="18" charset="-78"/>
                <a:cs typeface="Traditional Arabic" panose="02020603050405020304" pitchFamily="18" charset="-78"/>
              </a:rPr>
              <a:t> روحِك</a:t>
            </a:r>
            <a:r>
              <a:rPr lang="ar-SY" altLang="sv-SE" sz="8000" b="1" dirty="0">
                <a:latin typeface="Traditional Arabic" panose="02020603050405020304" pitchFamily="18" charset="-78"/>
                <a:cs typeface="Traditional Arabic" panose="02020603050405020304" pitchFamily="18" charset="-78"/>
              </a:rPr>
              <a:t>َ أيضَاً</a:t>
            </a:r>
            <a:r>
              <a:rPr lang="ar-AE" altLang="sv-SE" sz="8000" b="1" dirty="0">
                <a:latin typeface="Traditional Arabic" panose="02020603050405020304" pitchFamily="18" charset="-78"/>
                <a:cs typeface="Traditional Arabic" panose="02020603050405020304" pitchFamily="18" charset="-78"/>
              </a:rPr>
              <a:t>.</a:t>
            </a:r>
            <a:endParaRPr lang="sv-SE" altLang="sv-SE" sz="8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462819"/>
            <a:ext cx="6100972" cy="3385542"/>
          </a:xfrm>
          <a:prstGeom prst="rect">
            <a:avLst/>
          </a:prstGeom>
        </p:spPr>
        <p:txBody>
          <a:bodyPr wrap="square">
            <a:spAutoFit/>
          </a:bodyPr>
          <a:lstStyle/>
          <a:p>
            <a:pPr algn="ctr">
              <a:spcBef>
                <a:spcPts val="1200"/>
              </a:spcBef>
            </a:pPr>
            <a:r>
              <a:rPr lang="sv-SE" altLang="sv-SE" sz="6000" b="1" dirty="0" err="1">
                <a:solidFill>
                  <a:srgbClr val="FF0000"/>
                </a:solidFill>
                <a:latin typeface="Abadi" panose="020B0604020104020204" pitchFamily="34" charset="0"/>
                <a:cs typeface="Sakkal Majalla" panose="02000000000000000000" pitchFamily="2" charset="-78"/>
              </a:rPr>
              <a:t>W´am</a:t>
            </a:r>
            <a:r>
              <a:rPr lang="sv-SE" altLang="sv-SE" sz="6000" b="1" dirty="0">
                <a:solidFill>
                  <a:srgbClr val="FF0000"/>
                </a:solidFill>
                <a:latin typeface="Abadi" panose="020B0604020104020204" pitchFamily="34" charset="0"/>
                <a:cs typeface="Sakkal Majalla" panose="02000000000000000000" pitchFamily="2" charset="-78"/>
              </a:rPr>
              <a:t> </a:t>
            </a:r>
            <a:r>
              <a:rPr lang="sv-SE" altLang="sv-SE" sz="6000" b="1" dirty="0" err="1">
                <a:solidFill>
                  <a:srgbClr val="FF0000"/>
                </a:solidFill>
                <a:latin typeface="Abadi" panose="020B0604020104020204" pitchFamily="34" charset="0"/>
                <a:cs typeface="Sakkal Majalla" panose="02000000000000000000" pitchFamily="2" charset="-78"/>
              </a:rPr>
              <a:t>ru</a:t>
            </a:r>
            <a:r>
              <a:rPr lang="sv-SE" altLang="sv-SE" sz="6000" b="1" u="sng" dirty="0" err="1">
                <a:solidFill>
                  <a:srgbClr val="FF0000"/>
                </a:solidFill>
                <a:latin typeface="Abadi" panose="020B0604020104020204" pitchFamily="34" charset="0"/>
                <a:cs typeface="Sakkal Majalla" panose="02000000000000000000" pitchFamily="2" charset="-78"/>
              </a:rPr>
              <a:t>h</a:t>
            </a:r>
            <a:r>
              <a:rPr lang="sv-SE" altLang="sv-SE" sz="6000" b="1" dirty="0" err="1">
                <a:solidFill>
                  <a:srgbClr val="FF0000"/>
                </a:solidFill>
                <a:latin typeface="Abadi" panose="020B0604020104020204" pitchFamily="34" charset="0"/>
                <a:cs typeface="Sakkal Majalla" panose="02000000000000000000" pitchFamily="2" charset="-78"/>
              </a:rPr>
              <a:t>o</a:t>
            </a:r>
            <a:r>
              <a:rPr lang="sv-SE" altLang="sv-SE" sz="6000" b="1" dirty="0">
                <a:solidFill>
                  <a:srgbClr val="FF0000"/>
                </a:solidFill>
                <a:latin typeface="Abadi" panose="020B0604020104020204" pitchFamily="34" charset="0"/>
                <a:cs typeface="Sakkal Majalla" panose="02000000000000000000" pitchFamily="2" charset="-78"/>
              </a:rPr>
              <a:t> </a:t>
            </a:r>
            <a:r>
              <a:rPr lang="sv-SE" altLang="sv-SE" sz="6000" b="1" dirty="0" err="1">
                <a:solidFill>
                  <a:srgbClr val="FF0000"/>
                </a:solidFill>
                <a:latin typeface="Abadi" panose="020B0604020104020204" pitchFamily="34" charset="0"/>
                <a:cs typeface="Sakkal Majalla" panose="02000000000000000000" pitchFamily="2" charset="-78"/>
              </a:rPr>
              <a:t>dilokh</a:t>
            </a:r>
            <a:r>
              <a:rPr lang="sv-SE" altLang="sv-SE" sz="6000" b="1" dirty="0">
                <a:solidFill>
                  <a:srgbClr val="FF0000"/>
                </a:solidFill>
                <a:latin typeface="Abadi" panose="020B0604020104020204" pitchFamily="34" charset="0"/>
                <a:cs typeface="Sakkal Majalla" panose="02000000000000000000" pitchFamily="2" charset="-78"/>
              </a:rPr>
              <a:t>.</a:t>
            </a:r>
          </a:p>
          <a:p>
            <a:pPr algn="ctr">
              <a:spcBef>
                <a:spcPts val="1200"/>
              </a:spcBef>
            </a:pPr>
            <a:endParaRPr lang="sv-SE" altLang="sv-SE" sz="1400" b="1" dirty="0">
              <a:solidFill>
                <a:srgbClr val="FF0000"/>
              </a:solidFill>
              <a:latin typeface="Abadi" panose="020B0604020104020204" pitchFamily="34" charset="0"/>
              <a:cs typeface="Sakkal Majalla" panose="02000000000000000000" pitchFamily="2" charset="-78"/>
            </a:endParaRPr>
          </a:p>
          <a:p>
            <a:pPr algn="ctr">
              <a:spcBef>
                <a:spcPts val="1200"/>
              </a:spcBef>
            </a:pPr>
            <a:r>
              <a:rPr lang="sv-SE" altLang="sv-SE" sz="6000" b="1" dirty="0">
                <a:latin typeface="Abadi" panose="020B0604020104020204" pitchFamily="34" charset="0"/>
                <a:cs typeface="Sakkal Majalla" panose="02000000000000000000" pitchFamily="2" charset="-78"/>
              </a:rPr>
              <a:t>Och med din ande.</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BCFE09B1-019B-490C-7DE6-C2AB3918A41B}"/>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C7EC20FE-1250-4DC2-E99E-6B42BB4FB856}"/>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29608882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212192"/>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spcBef>
                <a:spcPct val="20000"/>
              </a:spcBef>
            </a:pPr>
            <a:r>
              <a:rPr lang="syr-SY" altLang="zh-CN" sz="5400" b="1" dirty="0">
                <a:solidFill>
                  <a:srgbClr val="FF0000"/>
                </a:solidFill>
                <a:latin typeface="Serto Batnan" panose="00000400000000000000" pitchFamily="2" charset="-78"/>
                <a:cs typeface="Serto Batnan" panose="00000400000000000000" pitchFamily="2" charset="-78"/>
              </a:rPr>
              <a:t>ܢܶܬܶܠ ܫܠܳܡܳܐ ܠܰܚܕܳܕܶܵܐ. ܟـܽܠ</a:t>
            </a:r>
            <a:r>
              <a:rPr lang="sv-SE" altLang="zh-CN" sz="5400" b="1" dirty="0">
                <a:solidFill>
                  <a:srgbClr val="FF0000"/>
                </a:solidFill>
                <a:latin typeface="Serto Batnan" panose="00000400000000000000" pitchFamily="2" charset="-78"/>
                <a:cs typeface="Serto Batnan" panose="00000400000000000000" pitchFamily="2" charset="-78"/>
              </a:rPr>
              <a:t> </a:t>
            </a:r>
            <a:r>
              <a:rPr lang="syr-SY" altLang="zh-CN" sz="5400" b="1" dirty="0">
                <a:solidFill>
                  <a:srgbClr val="FF0000"/>
                </a:solidFill>
                <a:latin typeface="Serto Batnan" panose="00000400000000000000" pitchFamily="2" charset="-78"/>
                <a:cs typeface="Serto Batnan" panose="00000400000000000000" pitchFamily="2" charset="-78"/>
              </a:rPr>
              <a:t>‌ܐ̱ܢܳܫ</a:t>
            </a:r>
            <a:r>
              <a:rPr lang="sv-SE" altLang="zh-CN" sz="5400" b="1" dirty="0">
                <a:solidFill>
                  <a:srgbClr val="FF0000"/>
                </a:solidFill>
                <a:latin typeface="Serto Batnan" panose="00000400000000000000" pitchFamily="2" charset="-78"/>
                <a:cs typeface="Serto Batnan" panose="00000400000000000000" pitchFamily="2" charset="-78"/>
              </a:rPr>
              <a:t> </a:t>
            </a:r>
            <a:r>
              <a:rPr lang="syr-SY" altLang="zh-CN" sz="5400" b="1" dirty="0">
                <a:solidFill>
                  <a:srgbClr val="FF0000"/>
                </a:solidFill>
                <a:latin typeface="Serto Batnan" panose="00000400000000000000" pitchFamily="2" charset="-78"/>
                <a:cs typeface="Serto Batnan" panose="00000400000000000000" pitchFamily="2" charset="-78"/>
              </a:rPr>
              <a:t>ܠܩܰܪܝܒܶܗ</a:t>
            </a:r>
            <a:r>
              <a:rPr lang="sv-SE" altLang="zh-CN" sz="5400" b="1" dirty="0">
                <a:solidFill>
                  <a:srgbClr val="FF0000"/>
                </a:solidFill>
                <a:latin typeface="Serto Batnan" panose="00000400000000000000" pitchFamily="2" charset="-78"/>
                <a:cs typeface="Serto Batnan" panose="00000400000000000000" pitchFamily="2" charset="-78"/>
              </a:rPr>
              <a:t> </a:t>
            </a:r>
            <a:r>
              <a:rPr lang="syr-SY" altLang="zh-CN" sz="5400" b="1" dirty="0">
                <a:solidFill>
                  <a:srgbClr val="FF0000"/>
                </a:solidFill>
                <a:latin typeface="Serto Batnan" panose="00000400000000000000" pitchFamily="2" charset="-78"/>
                <a:cs typeface="Serto Batnan" panose="00000400000000000000" pitchFamily="2" charset="-78"/>
              </a:rPr>
              <a:t>ܒܢܘܫܰܩܬ݂ܳܐ ܩܰܕܺܝܫܬܳܐ ܘܐܰ‌ܠܳܗܳܝܬܳܐ. ܒܚܽܘܒܶܗ ܕܡܳܪܰܢ ܘܐܰ‌ܠܳܗܰܢ</a:t>
            </a:r>
            <a:endParaRPr lang="sv-SE" sz="54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2" y="2564649"/>
            <a:ext cx="6091028" cy="2585323"/>
          </a:xfrm>
          <a:prstGeom prst="rect">
            <a:avLst/>
          </a:prstGeom>
        </p:spPr>
        <p:txBody>
          <a:bodyPr wrap="square">
            <a:spAutoFit/>
          </a:bodyPr>
          <a:lstStyle/>
          <a:p>
            <a:pPr algn="ctr"/>
            <a:r>
              <a:rPr lang="ar-SA" sz="5400" b="1" dirty="0">
                <a:ln w="11430"/>
                <a:latin typeface="Traditional Arabic" pitchFamily="2" charset="-78"/>
                <a:cs typeface="Traditional Arabic" pitchFamily="2" charset="-78"/>
              </a:rPr>
              <a:t>ومع روحك</a:t>
            </a:r>
            <a:r>
              <a:rPr lang="ar-AE" sz="5400" b="1" dirty="0">
                <a:ln w="11430"/>
                <a:latin typeface="Traditional Arabic" pitchFamily="2" charset="-78"/>
                <a:cs typeface="Traditional Arabic" pitchFamily="2" charset="-78"/>
              </a:rPr>
              <a:t>،</a:t>
            </a:r>
            <a:r>
              <a:rPr lang="ar-SA" sz="5400" b="1" dirty="0">
                <a:ln w="11430"/>
                <a:latin typeface="Traditional Arabic" pitchFamily="2" charset="-78"/>
                <a:cs typeface="Traditional Arabic" pitchFamily="2" charset="-78"/>
              </a:rPr>
              <a:t> </a:t>
            </a:r>
            <a:r>
              <a:rPr lang="ar-SA" sz="5400" b="1" dirty="0" err="1">
                <a:ln w="11430"/>
                <a:latin typeface="Traditional Arabic" pitchFamily="2" charset="-78"/>
                <a:cs typeface="Traditional Arabic" pitchFamily="2" charset="-78"/>
              </a:rPr>
              <a:t>لِنُعط</a:t>
            </a:r>
            <a:r>
              <a:rPr lang="ar-SA" sz="5400" b="1" dirty="0">
                <a:ln w="11430"/>
                <a:latin typeface="Traditional Arabic" pitchFamily="2" charset="-78"/>
                <a:cs typeface="Traditional Arabic" pitchFamily="2" charset="-78"/>
              </a:rPr>
              <a:t> السَّلام بعضُنا لبعض كلُّ واحدٍ</a:t>
            </a:r>
            <a:r>
              <a:rPr lang="ar-AE" sz="5400" b="1" dirty="0">
                <a:ln w="11430"/>
                <a:latin typeface="Traditional Arabic" pitchFamily="2" charset="-78"/>
                <a:cs typeface="Traditional Arabic" pitchFamily="2" charset="-78"/>
              </a:rPr>
              <a:t> </a:t>
            </a:r>
            <a:r>
              <a:rPr lang="ar-SA" sz="5400" b="1" dirty="0">
                <a:ln w="11430"/>
                <a:latin typeface="Traditional Arabic" pitchFamily="2" charset="-78"/>
                <a:cs typeface="Traditional Arabic" pitchFamily="2" charset="-78"/>
              </a:rPr>
              <a:t>لقريبه</a:t>
            </a:r>
            <a:r>
              <a:rPr lang="ar-AE" sz="5400" b="1" dirty="0">
                <a:ln w="11430"/>
                <a:latin typeface="Traditional Arabic" pitchFamily="2" charset="-78"/>
                <a:cs typeface="Traditional Arabic" pitchFamily="2" charset="-78"/>
              </a:rPr>
              <a:t> </a:t>
            </a:r>
            <a:r>
              <a:rPr lang="ar-SA" sz="5400" b="1" dirty="0">
                <a:ln w="11430"/>
                <a:latin typeface="Traditional Arabic" pitchFamily="2" charset="-78"/>
                <a:cs typeface="Traditional Arabic" pitchFamily="2" charset="-78"/>
              </a:rPr>
              <a:t>بقُبلةٍ مُقدَّسة وإلهيَّة</a:t>
            </a:r>
            <a:r>
              <a:rPr lang="ar-AE" sz="5400" b="1" dirty="0">
                <a:ln w="11430"/>
                <a:latin typeface="Traditional Arabic" pitchFamily="2" charset="-78"/>
                <a:cs typeface="Traditional Arabic" pitchFamily="2" charset="-78"/>
              </a:rPr>
              <a:t>،</a:t>
            </a:r>
            <a:r>
              <a:rPr lang="ar-SA" sz="5400" b="1" dirty="0">
                <a:ln w="11430"/>
                <a:latin typeface="Traditional Arabic" pitchFamily="2" charset="-78"/>
                <a:cs typeface="Traditional Arabic" pitchFamily="2" charset="-78"/>
              </a:rPr>
              <a:t> بمحبَّة ربّنا وإلهنا. </a:t>
            </a:r>
            <a:endParaRPr lang="en-US" sz="5400" dirty="0"/>
          </a:p>
        </p:txBody>
      </p:sp>
      <p:sp>
        <p:nvSpPr>
          <p:cNvPr id="4" name="Rectangle 3"/>
          <p:cNvSpPr/>
          <p:nvPr/>
        </p:nvSpPr>
        <p:spPr>
          <a:xfrm>
            <a:off x="-9943" y="2319378"/>
            <a:ext cx="6091030" cy="3170099"/>
          </a:xfrm>
          <a:prstGeom prst="rect">
            <a:avLst/>
          </a:prstGeom>
        </p:spPr>
        <p:txBody>
          <a:bodyPr wrap="square">
            <a:spAutoFit/>
          </a:bodyPr>
          <a:lstStyle/>
          <a:p>
            <a:pPr algn="ctr"/>
            <a:r>
              <a:rPr lang="sv-SE" sz="4000" b="1" dirty="0">
                <a:latin typeface="Abadi" panose="020B0604020104020204" pitchFamily="34" charset="0"/>
                <a:cs typeface="Times New Roman" pitchFamily="18" charset="0"/>
              </a:rPr>
              <a:t>Låt oss hälsa varandra med frid, var och en sin nästa, med en helig och helgad kyss i vår Herre och Guds kärlek</a:t>
            </a:r>
            <a:endParaRPr lang="sv-SE" sz="4000" dirty="0">
              <a:latin typeface="Abadi" panose="020B0604020104020204" pitchFamily="34" charset="0"/>
              <a:cs typeface="Times New Roman" pitchFamily="18" charset="0"/>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03FF2027-2D39-610F-3571-C1B9C0C6825B}"/>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AF64F425-8C6F-F9E3-C865-B038AD441BDA}"/>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41689192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222911"/>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altLang="zh-CN" sz="5400" b="1" dirty="0">
                <a:solidFill>
                  <a:srgbClr val="FF0000"/>
                </a:solidFill>
                <a:latin typeface="Serto Batnan" panose="00000400000000000000" pitchFamily="2" charset="-78"/>
                <a:cs typeface="Serto Batnan" panose="00000400000000000000" pitchFamily="2" charset="-78"/>
              </a:rPr>
              <a:t>ܡܶܢ ܒܳܬܼܰܪ ܫܠܳܡܳܐ ܗܳܢܳܐ ܩܰܕܺܝܫܳܐ ܘܰܐܠܳܗܳܝܳܐ ܕܐܶܬܼܺܝܗܶܒ܆ ܩܕܳܡ ܡܳܪܝܳܐ ܡܪܰܚܡܳܢܳܐ.</a:t>
            </a:r>
            <a:r>
              <a:rPr lang="sv-SE" altLang="zh-CN" sz="5400" b="1" dirty="0">
                <a:solidFill>
                  <a:srgbClr val="FF0000"/>
                </a:solidFill>
                <a:latin typeface="Serto Batnan" panose="00000400000000000000" pitchFamily="2" charset="-78"/>
                <a:cs typeface="Serto Batnan" panose="00000400000000000000" pitchFamily="2" charset="-78"/>
              </a:rPr>
              <a:t> </a:t>
            </a:r>
            <a:r>
              <a:rPr lang="syr-SY" altLang="zh-CN" sz="5400" b="1" dirty="0">
                <a:solidFill>
                  <a:srgbClr val="FF0000"/>
                </a:solidFill>
                <a:latin typeface="Serto Batnan" panose="00000400000000000000" pitchFamily="2" charset="-78"/>
                <a:cs typeface="Serto Batnan" panose="00000400000000000000" pitchFamily="2" charset="-78"/>
              </a:rPr>
              <a:t>ܪܵܺܝܫܰܝܢ ܢܰܪܟܶܢ</a:t>
            </a:r>
            <a:r>
              <a:rPr lang="sv-SE" altLang="zh-CN" sz="5400" b="1" dirty="0">
                <a:solidFill>
                  <a:srgbClr val="FF0000"/>
                </a:solidFill>
                <a:latin typeface="Serto Batnan" panose="00000400000000000000" pitchFamily="2" charset="-78"/>
                <a:cs typeface="Serto Batnan" panose="00000400000000000000" pitchFamily="2" charset="-78"/>
              </a:rPr>
              <a:t> </a:t>
            </a:r>
            <a:endParaRPr lang="sv-SE" sz="54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2" y="2564649"/>
            <a:ext cx="6091028" cy="2585323"/>
          </a:xfrm>
          <a:prstGeom prst="rect">
            <a:avLst/>
          </a:prstGeom>
        </p:spPr>
        <p:txBody>
          <a:bodyPr wrap="square">
            <a:spAutoFit/>
          </a:bodyPr>
          <a:lstStyle/>
          <a:p>
            <a:pPr algn="ctr" rtl="1"/>
            <a:r>
              <a:rPr lang="ar-SA" sz="5400" b="1" dirty="0">
                <a:ln w="11430"/>
                <a:latin typeface="Traditional Arabic" pitchFamily="2" charset="-78"/>
                <a:cs typeface="Traditional Arabic" pitchFamily="2" charset="-78"/>
              </a:rPr>
              <a:t>وبعد إعطاء هذا السّلام الإلهيّ المقدَّس</a:t>
            </a:r>
            <a:r>
              <a:rPr lang="ar-AE" sz="5400" b="1" dirty="0">
                <a:ln w="11430"/>
                <a:latin typeface="Traditional Arabic" pitchFamily="2" charset="-78"/>
                <a:cs typeface="Traditional Arabic" pitchFamily="2" charset="-78"/>
              </a:rPr>
              <a:t>، </a:t>
            </a:r>
            <a:r>
              <a:rPr lang="ar-SA" sz="5400" b="1" dirty="0">
                <a:ln w="11430"/>
                <a:latin typeface="Traditional Arabic" pitchFamily="2" charset="-78"/>
                <a:cs typeface="Traditional Arabic" pitchFamily="2" charset="-78"/>
              </a:rPr>
              <a:t>فَلنُحن</a:t>
            </a:r>
            <a:r>
              <a:rPr lang="ar-AE" sz="5400" b="1" dirty="0">
                <a:ln w="11430"/>
                <a:latin typeface="Traditional Arabic" pitchFamily="2" charset="-78"/>
                <a:cs typeface="Traditional Arabic" pitchFamily="2" charset="-78"/>
              </a:rPr>
              <a:t>ِ</a:t>
            </a:r>
            <a:r>
              <a:rPr lang="ar-SA" sz="5400" b="1" dirty="0">
                <a:ln w="11430"/>
                <a:latin typeface="Traditional Arabic" pitchFamily="2" charset="-78"/>
                <a:cs typeface="Traditional Arabic" pitchFamily="2" charset="-78"/>
              </a:rPr>
              <a:t> رُؤوسنا ساجدين أمام الربّ الرّحيم، </a:t>
            </a:r>
            <a:endParaRPr lang="en-US" sz="5400" dirty="0"/>
          </a:p>
        </p:txBody>
      </p:sp>
      <p:sp>
        <p:nvSpPr>
          <p:cNvPr id="4" name="Rectangle 3"/>
          <p:cNvSpPr/>
          <p:nvPr/>
        </p:nvSpPr>
        <p:spPr>
          <a:xfrm>
            <a:off x="-9943" y="2404936"/>
            <a:ext cx="6091030" cy="3170099"/>
          </a:xfrm>
          <a:prstGeom prst="rect">
            <a:avLst/>
          </a:prstGeom>
        </p:spPr>
        <p:txBody>
          <a:bodyPr wrap="square">
            <a:spAutoFit/>
          </a:bodyPr>
          <a:lstStyle/>
          <a:p>
            <a:pPr algn="ctr"/>
            <a:r>
              <a:rPr lang="sv-SE" sz="4000" b="1" dirty="0">
                <a:latin typeface="Abadi" panose="020B0604020104020204" pitchFamily="34" charset="0"/>
                <a:cs typeface="Times New Roman" pitchFamily="18" charset="0"/>
              </a:rPr>
              <a:t>När denna Guds heliga frid nu har blivit given, låt oss åter böja våra huvuden inför den barmhärtige Herren </a:t>
            </a:r>
            <a:r>
              <a:rPr lang="sv-SE" sz="4000" b="1" dirty="0" err="1">
                <a:latin typeface="Abadi" panose="020B0604020104020204" pitchFamily="34" charset="0"/>
                <a:cs typeface="Times New Roman" pitchFamily="18" charset="0"/>
              </a:rPr>
              <a:t>Herren</a:t>
            </a:r>
            <a:r>
              <a:rPr lang="sv-SE" sz="4000" b="1" dirty="0">
                <a:latin typeface="Abadi" panose="020B0604020104020204" pitchFamily="34" charset="0"/>
                <a:cs typeface="Times New Roman" pitchFamily="18" charset="0"/>
              </a:rPr>
              <a:t>. </a:t>
            </a:r>
            <a:endParaRPr lang="sv-SE" sz="4000" dirty="0">
              <a:latin typeface="Abadi" panose="020B0604020104020204" pitchFamily="34" charset="0"/>
              <a:cs typeface="Times New Roman" pitchFamily="18" charset="0"/>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39D28240-8489-520A-8ECE-A96517D13E05}"/>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43AFD595-F065-91DA-1676-94A9C339193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550058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216585"/>
            <a:ext cx="12192000"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95640" rtl="1">
              <a:defRPr/>
            </a:pPr>
            <a:r>
              <a:rPr lang="syr-SY" sz="6000" b="1" dirty="0">
                <a:latin typeface="Serto Batnan" panose="00000400000000000000" pitchFamily="2" charset="-78"/>
                <a:cs typeface="Serto Batnan" panose="00000400000000000000" pitchFamily="2" charset="-78"/>
              </a:rPr>
              <a:t>ܘܩܰܒܶܠ ܘܶܐܬ݂ܳܐ ܒܛܰܝܒܽܘܬ݂ܶܗ ܚܠܳܦ ܚܰܝܵܶܐ ܘܦܽܘܪܩܳܢܳܐ ܕܓ݂ܶܢܣܳܐ ܕܰܒܢܰܝܢܳܫܵܳܐ.</a:t>
            </a:r>
            <a:endParaRPr lang="en-US" sz="6000" dirty="0">
              <a:latin typeface="Serto Batnan" panose="00000400000000000000" pitchFamily="2" charset="-78"/>
              <a:cs typeface="Serto Batnan" panose="00000400000000000000" pitchFamily="2" charset="-78"/>
            </a:endParaRPr>
          </a:p>
        </p:txBody>
      </p:sp>
      <p:sp>
        <p:nvSpPr>
          <p:cNvPr id="3" name="Rectangle 2"/>
          <p:cNvSpPr/>
          <p:nvPr/>
        </p:nvSpPr>
        <p:spPr>
          <a:xfrm>
            <a:off x="6096007" y="2164534"/>
            <a:ext cx="6095993" cy="3462486"/>
          </a:xfrm>
          <a:prstGeom prst="rect">
            <a:avLst/>
          </a:prstGeom>
        </p:spPr>
        <p:txBody>
          <a:bodyPr wrap="square">
            <a:spAutoFit/>
          </a:bodyPr>
          <a:lstStyle/>
          <a:p>
            <a:pPr algn="ctr" rtl="1" eaLnBrk="1" hangingPunct="1">
              <a:spcBef>
                <a:spcPts val="1200"/>
              </a:spcBef>
              <a:buFontTx/>
              <a:buNone/>
            </a:pPr>
            <a:r>
              <a:rPr lang="ar-IQ" altLang="sv-SE" sz="5000" b="1" dirty="0">
                <a:solidFill>
                  <a:srgbClr val="FF0000"/>
                </a:solidFill>
                <a:latin typeface="Traditional Arabic" panose="02020603050405020304" pitchFamily="18" charset="-78"/>
                <a:cs typeface="Traditional Arabic" panose="02020603050405020304" pitchFamily="18" charset="-78"/>
              </a:rPr>
              <a:t>وقابِل</a:t>
            </a:r>
            <a:r>
              <a:rPr lang="ar-SY" altLang="sv-SE" sz="5000" b="1" dirty="0">
                <a:solidFill>
                  <a:srgbClr val="FF0000"/>
                </a:solidFill>
                <a:latin typeface="Traditional Arabic" panose="02020603050405020304" pitchFamily="18" charset="-78"/>
                <a:cs typeface="Traditional Arabic" panose="02020603050405020304" pitchFamily="18" charset="-78"/>
              </a:rPr>
              <a:t>ْ</a:t>
            </a:r>
            <a:r>
              <a:rPr lang="ar-IQ" altLang="sv-SE" sz="5000" b="1" dirty="0">
                <a:solidFill>
                  <a:srgbClr val="FF0000"/>
                </a:solidFill>
                <a:latin typeface="Traditional Arabic" panose="02020603050405020304" pitchFamily="18" charset="-78"/>
                <a:cs typeface="Traditional Arabic" panose="02020603050405020304" pitchFamily="18" charset="-78"/>
              </a:rPr>
              <a:t> وِيث</a:t>
            </a:r>
            <a:r>
              <a:rPr lang="ar-SY" altLang="sv-SE" sz="5000" b="1" dirty="0">
                <a:solidFill>
                  <a:srgbClr val="FF0000"/>
                </a:solidFill>
                <a:latin typeface="Traditional Arabic" panose="02020603050405020304" pitchFamily="18" charset="-78"/>
                <a:cs typeface="Traditional Arabic" panose="02020603050405020304" pitchFamily="18" charset="-78"/>
              </a:rPr>
              <a:t>ُ</a:t>
            </a:r>
            <a:r>
              <a:rPr lang="ar-IQ" altLang="sv-SE" sz="5000" b="1" dirty="0">
                <a:solidFill>
                  <a:srgbClr val="FF0000"/>
                </a:solidFill>
                <a:latin typeface="Traditional Arabic" panose="02020603050405020304" pitchFamily="18" charset="-78"/>
                <a:cs typeface="Traditional Arabic" panose="02020603050405020304" pitchFamily="18" charset="-78"/>
              </a:rPr>
              <a:t>و</a:t>
            </a:r>
            <a:r>
              <a:rPr lang="sv-SE" altLang="sv-SE" sz="5000" b="1" dirty="0">
                <a:solidFill>
                  <a:srgbClr val="FF0000"/>
                </a:solidFill>
                <a:latin typeface="Traditional Arabic" panose="02020603050405020304" pitchFamily="18" charset="-78"/>
                <a:cs typeface="Traditional Arabic" panose="02020603050405020304" pitchFamily="18" charset="-78"/>
              </a:rPr>
              <a:t> </a:t>
            </a:r>
            <a:r>
              <a:rPr lang="ar-IQ" altLang="sv-SE" sz="5000" b="1" dirty="0">
                <a:solidFill>
                  <a:srgbClr val="FF0000"/>
                </a:solidFill>
                <a:latin typeface="Traditional Arabic" panose="02020603050405020304" pitchFamily="18" charset="-78"/>
                <a:cs typeface="Traditional Arabic" panose="02020603050405020304" pitchFamily="18" charset="-78"/>
              </a:rPr>
              <a:t>ب</a:t>
            </a:r>
            <a:r>
              <a:rPr lang="ar-SY" altLang="sv-SE" sz="5000" b="1" dirty="0">
                <a:solidFill>
                  <a:srgbClr val="FF0000"/>
                </a:solidFill>
                <a:latin typeface="Traditional Arabic" panose="02020603050405020304" pitchFamily="18" charset="-78"/>
                <a:cs typeface="Traditional Arabic" panose="02020603050405020304" pitchFamily="18" charset="-78"/>
              </a:rPr>
              <a:t>ْ</a:t>
            </a:r>
            <a:r>
              <a:rPr lang="ar-IQ" altLang="sv-SE" sz="5000" b="1" dirty="0">
                <a:solidFill>
                  <a:srgbClr val="FF0000"/>
                </a:solidFill>
                <a:latin typeface="Traditional Arabic" panose="02020603050405020304" pitchFamily="18" charset="-78"/>
                <a:cs typeface="Traditional Arabic" panose="02020603050405020304" pitchFamily="18" charset="-78"/>
              </a:rPr>
              <a:t>طَي</a:t>
            </a:r>
            <a:r>
              <a:rPr lang="ar-SY" altLang="sv-SE" sz="5000" b="1" dirty="0">
                <a:solidFill>
                  <a:srgbClr val="FF0000"/>
                </a:solidFill>
                <a:latin typeface="Traditional Arabic" panose="02020603050405020304" pitchFamily="18" charset="-78"/>
                <a:cs typeface="Traditional Arabic" panose="02020603050405020304" pitchFamily="18" charset="-78"/>
              </a:rPr>
              <a:t>ْ</a:t>
            </a:r>
            <a:r>
              <a:rPr lang="ar-IQ" altLang="sv-SE" sz="5000" b="1" dirty="0" err="1">
                <a:solidFill>
                  <a:srgbClr val="FF0000"/>
                </a:solidFill>
                <a:latin typeface="Traditional Arabic" panose="02020603050405020304" pitchFamily="18" charset="-78"/>
                <a:cs typeface="Traditional Arabic" panose="02020603050405020304" pitchFamily="18" charset="-78"/>
              </a:rPr>
              <a:t>بوثِه</a:t>
            </a:r>
            <a:r>
              <a:rPr lang="sv-SE" altLang="sv-SE" sz="5000" b="1" dirty="0">
                <a:solidFill>
                  <a:srgbClr val="FF0000"/>
                </a:solidFill>
                <a:latin typeface="Traditional Arabic" panose="02020603050405020304" pitchFamily="18" charset="-78"/>
                <a:cs typeface="Traditional Arabic" panose="02020603050405020304" pitchFamily="18" charset="-78"/>
              </a:rPr>
              <a:t> </a:t>
            </a:r>
            <a:r>
              <a:rPr lang="ar-IQ" altLang="sv-SE" sz="5000" b="1" dirty="0">
                <a:solidFill>
                  <a:srgbClr val="FF0000"/>
                </a:solidFill>
                <a:latin typeface="Traditional Arabic" panose="02020603050405020304" pitchFamily="18" charset="-78"/>
                <a:cs typeface="Traditional Arabic" panose="02020603050405020304" pitchFamily="18" charset="-78"/>
              </a:rPr>
              <a:t>حل</a:t>
            </a:r>
            <a:r>
              <a:rPr lang="ar-SY" altLang="sv-SE" sz="5000" b="1" dirty="0">
                <a:solidFill>
                  <a:srgbClr val="FF0000"/>
                </a:solidFill>
                <a:latin typeface="Traditional Arabic" panose="02020603050405020304" pitchFamily="18" charset="-78"/>
                <a:cs typeface="Traditional Arabic" panose="02020603050405020304" pitchFamily="18" charset="-78"/>
              </a:rPr>
              <a:t>ُ</a:t>
            </a:r>
            <a:r>
              <a:rPr lang="ar-IQ" altLang="sv-SE" sz="5000" b="1" dirty="0">
                <a:solidFill>
                  <a:srgbClr val="FF0000"/>
                </a:solidFill>
                <a:latin typeface="Traditional Arabic" panose="02020603050405020304" pitchFamily="18" charset="-78"/>
                <a:cs typeface="Traditional Arabic" panose="02020603050405020304" pitchFamily="18" charset="-78"/>
              </a:rPr>
              <a:t>ف</a:t>
            </a:r>
            <a:r>
              <a:rPr lang="ar-SY" altLang="sv-SE" sz="5000" b="1" dirty="0">
                <a:solidFill>
                  <a:srgbClr val="FF0000"/>
                </a:solidFill>
                <a:latin typeface="Traditional Arabic" panose="02020603050405020304" pitchFamily="18" charset="-78"/>
                <a:cs typeface="Traditional Arabic" panose="02020603050405020304" pitchFamily="18" charset="-78"/>
              </a:rPr>
              <a:t>ْ</a:t>
            </a:r>
            <a:r>
              <a:rPr lang="ar-IQ" altLang="sv-SE" sz="5000" b="1" dirty="0">
                <a:solidFill>
                  <a:srgbClr val="FF0000"/>
                </a:solidFill>
                <a:latin typeface="Traditional Arabic" panose="02020603050405020304" pitchFamily="18" charset="-78"/>
                <a:cs typeface="Traditional Arabic" panose="02020603050405020304" pitchFamily="18" charset="-78"/>
              </a:rPr>
              <a:t> </a:t>
            </a:r>
            <a:r>
              <a:rPr lang="ar-IQ" altLang="sv-SE" sz="5000" b="1" dirty="0" err="1">
                <a:solidFill>
                  <a:srgbClr val="FF0000"/>
                </a:solidFill>
                <a:latin typeface="Traditional Arabic" panose="02020603050405020304" pitchFamily="18" charset="-78"/>
                <a:cs typeface="Traditional Arabic" panose="02020603050405020304" pitchFamily="18" charset="-78"/>
              </a:rPr>
              <a:t>حايّ</a:t>
            </a:r>
            <a:r>
              <a:rPr lang="ar-SY" altLang="sv-SE" sz="5000" b="1" dirty="0">
                <a:solidFill>
                  <a:srgbClr val="FF0000"/>
                </a:solidFill>
                <a:latin typeface="Traditional Arabic" panose="02020603050405020304" pitchFamily="18" charset="-78"/>
                <a:cs typeface="Traditional Arabic" panose="02020603050405020304" pitchFamily="18" charset="-78"/>
              </a:rPr>
              <a:t>ِ</a:t>
            </a:r>
            <a:r>
              <a:rPr lang="ar-IQ" altLang="sv-SE" sz="5000" b="1" dirty="0">
                <a:solidFill>
                  <a:srgbClr val="FF0000"/>
                </a:solidFill>
                <a:latin typeface="Traditional Arabic" panose="02020603050405020304" pitchFamily="18" charset="-78"/>
                <a:cs typeface="Traditional Arabic" panose="02020603050405020304" pitchFamily="18" charset="-78"/>
              </a:rPr>
              <a:t>ه</a:t>
            </a:r>
            <a:r>
              <a:rPr lang="sv-SE" altLang="sv-SE" sz="5000" b="1" dirty="0">
                <a:solidFill>
                  <a:srgbClr val="FF0000"/>
                </a:solidFill>
                <a:latin typeface="Traditional Arabic" panose="02020603050405020304" pitchFamily="18" charset="-78"/>
                <a:cs typeface="Traditional Arabic" panose="02020603050405020304" pitchFamily="18" charset="-78"/>
              </a:rPr>
              <a:t> </a:t>
            </a:r>
            <a:r>
              <a:rPr lang="ar-IQ" altLang="sv-SE" sz="5000" b="1" dirty="0">
                <a:solidFill>
                  <a:srgbClr val="FF0000"/>
                </a:solidFill>
                <a:latin typeface="Traditional Arabic" panose="02020603050405020304" pitchFamily="18" charset="-78"/>
                <a:cs typeface="Traditional Arabic" panose="02020603050405020304" pitchFamily="18" charset="-78"/>
              </a:rPr>
              <a:t>وفورق</a:t>
            </a:r>
            <a:r>
              <a:rPr lang="ar-SY" altLang="sv-SE" sz="5000" b="1" dirty="0">
                <a:solidFill>
                  <a:srgbClr val="FF0000"/>
                </a:solidFill>
                <a:latin typeface="Traditional Arabic" panose="02020603050405020304" pitchFamily="18" charset="-78"/>
                <a:cs typeface="Traditional Arabic" panose="02020603050405020304" pitchFamily="18" charset="-78"/>
              </a:rPr>
              <a:t>ُ</a:t>
            </a:r>
            <a:r>
              <a:rPr lang="ar-IQ" altLang="sv-SE" sz="5000" b="1" dirty="0">
                <a:solidFill>
                  <a:srgbClr val="FF0000"/>
                </a:solidFill>
                <a:latin typeface="Traditional Arabic" panose="02020603050405020304" pitchFamily="18" charset="-78"/>
                <a:cs typeface="Traditional Arabic" panose="02020603050405020304" pitchFamily="18" charset="-78"/>
              </a:rPr>
              <a:t>ن</a:t>
            </a:r>
            <a:r>
              <a:rPr lang="ar-SY" altLang="sv-SE" sz="5000" b="1" dirty="0">
                <a:solidFill>
                  <a:srgbClr val="FF0000"/>
                </a:solidFill>
                <a:latin typeface="Traditional Arabic" panose="02020603050405020304" pitchFamily="18" charset="-78"/>
                <a:cs typeface="Traditional Arabic" panose="02020603050405020304" pitchFamily="18" charset="-78"/>
              </a:rPr>
              <a:t>ُ</a:t>
            </a:r>
            <a:r>
              <a:rPr lang="ar-IQ" altLang="sv-SE" sz="5000" b="1" dirty="0">
                <a:solidFill>
                  <a:srgbClr val="FF0000"/>
                </a:solidFill>
                <a:latin typeface="Traditional Arabic" panose="02020603050405020304" pitchFamily="18" charset="-78"/>
                <a:cs typeface="Traditional Arabic" panose="02020603050405020304" pitchFamily="18" charset="-78"/>
              </a:rPr>
              <a:t>و د</a:t>
            </a:r>
            <a:r>
              <a:rPr lang="ar-SY" altLang="sv-SE" sz="5000" b="1" dirty="0">
                <a:solidFill>
                  <a:srgbClr val="FF0000"/>
                </a:solidFill>
                <a:latin typeface="Traditional Arabic" panose="02020603050405020304" pitchFamily="18" charset="-78"/>
                <a:cs typeface="Traditional Arabic" panose="02020603050405020304" pitchFamily="18" charset="-78"/>
              </a:rPr>
              <a:t>ْ</a:t>
            </a:r>
            <a:r>
              <a:rPr lang="ar-IQ" altLang="sv-SE" sz="5000" b="1" dirty="0">
                <a:solidFill>
                  <a:srgbClr val="FF0000"/>
                </a:solidFill>
                <a:latin typeface="Traditional Arabic" panose="02020603050405020304" pitchFamily="18" charset="-78"/>
                <a:cs typeface="Traditional Arabic" panose="02020603050405020304" pitchFamily="18" charset="-78"/>
              </a:rPr>
              <a:t>غِن</a:t>
            </a:r>
            <a:r>
              <a:rPr lang="ar-SY" altLang="sv-SE" sz="5000" b="1" dirty="0">
                <a:solidFill>
                  <a:srgbClr val="FF0000"/>
                </a:solidFill>
                <a:latin typeface="Traditional Arabic" panose="02020603050405020304" pitchFamily="18" charset="-78"/>
                <a:cs typeface="Traditional Arabic" panose="02020603050405020304" pitchFamily="18" charset="-78"/>
              </a:rPr>
              <a:t>ْ</a:t>
            </a:r>
            <a:r>
              <a:rPr lang="ar-IQ" altLang="sv-SE" sz="5000" b="1" dirty="0">
                <a:solidFill>
                  <a:srgbClr val="FF0000"/>
                </a:solidFill>
                <a:latin typeface="Traditional Arabic" panose="02020603050405020304" pitchFamily="18" charset="-78"/>
                <a:cs typeface="Traditional Arabic" panose="02020603050405020304" pitchFamily="18" charset="-78"/>
              </a:rPr>
              <a:t>س</a:t>
            </a:r>
            <a:r>
              <a:rPr lang="ar-SY" altLang="sv-SE" sz="5000" b="1" dirty="0">
                <a:solidFill>
                  <a:srgbClr val="FF0000"/>
                </a:solidFill>
                <a:latin typeface="Traditional Arabic" panose="02020603050405020304" pitchFamily="18" charset="-78"/>
                <a:cs typeface="Traditional Arabic" panose="02020603050405020304" pitchFamily="18" charset="-78"/>
              </a:rPr>
              <a:t>ُ</a:t>
            </a:r>
            <a:r>
              <a:rPr lang="ar-IQ" altLang="sv-SE" sz="5000" b="1" dirty="0">
                <a:solidFill>
                  <a:srgbClr val="FF0000"/>
                </a:solidFill>
                <a:latin typeface="Traditional Arabic" panose="02020603050405020304" pitchFamily="18" charset="-78"/>
                <a:cs typeface="Traditional Arabic" panose="02020603050405020304" pitchFamily="18" charset="-78"/>
              </a:rPr>
              <a:t>و</a:t>
            </a:r>
            <a:r>
              <a:rPr lang="sv-SE" altLang="sv-SE" sz="5000" b="1" dirty="0">
                <a:solidFill>
                  <a:srgbClr val="FF0000"/>
                </a:solidFill>
                <a:latin typeface="Traditional Arabic" panose="02020603050405020304" pitchFamily="18" charset="-78"/>
                <a:cs typeface="Traditional Arabic" panose="02020603050405020304" pitchFamily="18" charset="-78"/>
              </a:rPr>
              <a:t> </a:t>
            </a:r>
            <a:r>
              <a:rPr lang="ar-IQ" altLang="sv-SE" sz="5000" b="1" dirty="0">
                <a:solidFill>
                  <a:srgbClr val="FF0000"/>
                </a:solidFill>
                <a:latin typeface="Traditional Arabic" panose="02020603050405020304" pitchFamily="18" charset="-78"/>
                <a:cs typeface="Traditional Arabic" panose="02020603050405020304" pitchFamily="18" charset="-78"/>
              </a:rPr>
              <a:t>د</a:t>
            </a:r>
            <a:r>
              <a:rPr lang="ar-SY" altLang="sv-SE" sz="5000" b="1" dirty="0">
                <a:solidFill>
                  <a:srgbClr val="FF0000"/>
                </a:solidFill>
                <a:latin typeface="Traditional Arabic" panose="02020603050405020304" pitchFamily="18" charset="-78"/>
                <a:cs typeface="Traditional Arabic" panose="02020603050405020304" pitchFamily="18" charset="-78"/>
              </a:rPr>
              <a:t>َ</a:t>
            </a:r>
            <a:r>
              <a:rPr lang="ar-IQ" altLang="sv-SE" sz="5000" b="1" dirty="0">
                <a:solidFill>
                  <a:srgbClr val="FF0000"/>
                </a:solidFill>
                <a:latin typeface="Traditional Arabic" panose="02020603050405020304" pitchFamily="18" charset="-78"/>
                <a:cs typeface="Traditional Arabic" panose="02020603050405020304" pitchFamily="18" charset="-78"/>
              </a:rPr>
              <a:t>ب</a:t>
            </a:r>
            <a:r>
              <a:rPr lang="ar-SY" altLang="sv-SE" sz="5000" b="1" dirty="0">
                <a:solidFill>
                  <a:srgbClr val="FF0000"/>
                </a:solidFill>
                <a:latin typeface="Traditional Arabic" panose="02020603050405020304" pitchFamily="18" charset="-78"/>
                <a:cs typeface="Traditional Arabic" panose="02020603050405020304" pitchFamily="18" charset="-78"/>
              </a:rPr>
              <a:t>ْ</a:t>
            </a:r>
            <a:r>
              <a:rPr lang="ar-IQ" altLang="sv-SE" sz="5000" b="1" dirty="0">
                <a:solidFill>
                  <a:srgbClr val="FF0000"/>
                </a:solidFill>
                <a:latin typeface="Traditional Arabic" panose="02020603050405020304" pitchFamily="18" charset="-78"/>
                <a:cs typeface="Traditional Arabic" panose="02020603050405020304" pitchFamily="18" charset="-78"/>
              </a:rPr>
              <a:t>ناي</a:t>
            </a:r>
            <a:r>
              <a:rPr lang="ar-SY" altLang="sv-SE" sz="5000" b="1" dirty="0">
                <a:solidFill>
                  <a:srgbClr val="FF0000"/>
                </a:solidFill>
                <a:latin typeface="Traditional Arabic" panose="02020603050405020304" pitchFamily="18" charset="-78"/>
                <a:cs typeface="Traditional Arabic" panose="02020603050405020304" pitchFamily="18" charset="-78"/>
              </a:rPr>
              <a:t>نُ</a:t>
            </a:r>
            <a:r>
              <a:rPr lang="ar-IQ" altLang="sv-SE" sz="5000" b="1" dirty="0">
                <a:solidFill>
                  <a:srgbClr val="FF0000"/>
                </a:solidFill>
                <a:latin typeface="Traditional Arabic" panose="02020603050405020304" pitchFamily="18" charset="-78"/>
                <a:cs typeface="Traditional Arabic" panose="02020603050405020304" pitchFamily="18" charset="-78"/>
              </a:rPr>
              <a:t>ش</a:t>
            </a:r>
            <a:r>
              <a:rPr lang="ar-SY" altLang="sv-SE" sz="5000" b="1" dirty="0">
                <a:solidFill>
                  <a:srgbClr val="FF0000"/>
                </a:solidFill>
                <a:latin typeface="Traditional Arabic" panose="02020603050405020304" pitchFamily="18" charset="-78"/>
                <a:cs typeface="Traditional Arabic" panose="02020603050405020304" pitchFamily="18" charset="-78"/>
              </a:rPr>
              <a:t>ُ</a:t>
            </a:r>
            <a:r>
              <a:rPr lang="ar-IQ" altLang="sv-SE" sz="5000" b="1" dirty="0">
                <a:solidFill>
                  <a:srgbClr val="FF0000"/>
                </a:solidFill>
                <a:latin typeface="Traditional Arabic" panose="02020603050405020304" pitchFamily="18" charset="-78"/>
                <a:cs typeface="Traditional Arabic" panose="02020603050405020304" pitchFamily="18" charset="-78"/>
              </a:rPr>
              <a:t>و</a:t>
            </a:r>
            <a:r>
              <a:rPr lang="sv-SE" altLang="sv-SE" sz="5000" b="1" dirty="0">
                <a:solidFill>
                  <a:srgbClr val="FF0000"/>
                </a:solidFill>
                <a:latin typeface="Traditional Arabic" panose="02020603050405020304" pitchFamily="18" charset="-78"/>
                <a:cs typeface="Traditional Arabic" panose="02020603050405020304" pitchFamily="18" charset="-78"/>
              </a:rPr>
              <a:t>.</a:t>
            </a:r>
            <a:endParaRPr lang="ar-AE" altLang="sv-SE" sz="5000" b="1"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ts val="1200"/>
              </a:spcBef>
              <a:buFontTx/>
              <a:buNone/>
            </a:pPr>
            <a:endParaRPr lang="sv-SE" altLang="sv-SE" sz="200" b="1"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ts val="600"/>
              </a:spcBef>
              <a:buFontTx/>
              <a:buNone/>
            </a:pPr>
            <a:r>
              <a:rPr lang="ar-SA" altLang="sv-SE" sz="5000" b="1" dirty="0">
                <a:latin typeface="Traditional Arabic" panose="02020603050405020304" pitchFamily="18" charset="-78"/>
                <a:cs typeface="Traditional Arabic" panose="02020603050405020304" pitchFamily="18" charset="-78"/>
              </a:rPr>
              <a:t>يا مَنْ ارْتَضَى بِنِعْمَتِه</a:t>
            </a:r>
            <a:r>
              <a:rPr lang="sv-SE" altLang="sv-SE" sz="5000" b="1" dirty="0">
                <a:latin typeface="Traditional Arabic" panose="02020603050405020304" pitchFamily="18" charset="-78"/>
                <a:cs typeface="Traditional Arabic" panose="02020603050405020304" pitchFamily="18" charset="-78"/>
              </a:rPr>
              <a:t> </a:t>
            </a:r>
            <a:r>
              <a:rPr lang="ar-SA" altLang="sv-SE" sz="5000" b="1" dirty="0">
                <a:latin typeface="Traditional Arabic" panose="02020603050405020304" pitchFamily="18" charset="-78"/>
                <a:cs typeface="Traditional Arabic" panose="02020603050405020304" pitchFamily="18" charset="-78"/>
              </a:rPr>
              <a:t>أَنْ يَتَنازَلَ</a:t>
            </a:r>
            <a:r>
              <a:rPr lang="sv-SE" altLang="sv-SE" sz="5000" b="1" dirty="0">
                <a:latin typeface="Traditional Arabic" panose="02020603050405020304" pitchFamily="18" charset="-78"/>
                <a:cs typeface="Traditional Arabic" panose="02020603050405020304" pitchFamily="18" charset="-78"/>
              </a:rPr>
              <a:t> </a:t>
            </a:r>
            <a:r>
              <a:rPr lang="ar-SA" altLang="sv-SE" sz="5000" b="1" dirty="0">
                <a:latin typeface="Traditional Arabic" panose="02020603050405020304" pitchFamily="18" charset="-78"/>
                <a:cs typeface="Traditional Arabic" panose="02020603050405020304" pitchFamily="18" charset="-78"/>
              </a:rPr>
              <a:t>مِنْ أَجْلِ حَياةِ وَخَلاصِ</a:t>
            </a:r>
            <a:r>
              <a:rPr lang="sv-SE" altLang="sv-SE" sz="5000" b="1" dirty="0">
                <a:latin typeface="Traditional Arabic" panose="02020603050405020304" pitchFamily="18" charset="-78"/>
                <a:cs typeface="Traditional Arabic" panose="02020603050405020304" pitchFamily="18" charset="-78"/>
              </a:rPr>
              <a:t> </a:t>
            </a:r>
            <a:r>
              <a:rPr lang="ar-SA" altLang="sv-SE" sz="5000" b="1" dirty="0">
                <a:latin typeface="Traditional Arabic" panose="02020603050405020304" pitchFamily="18" charset="-78"/>
                <a:cs typeface="Traditional Arabic" panose="02020603050405020304" pitchFamily="18" charset="-78"/>
              </a:rPr>
              <a:t>الجِنْسِ البَشَرِيِّ</a:t>
            </a:r>
            <a:r>
              <a:rPr lang="sv-SE" altLang="sv-SE" sz="5000" b="1" dirty="0">
                <a:latin typeface="Traditional Arabic" panose="02020603050405020304" pitchFamily="18" charset="-78"/>
                <a:cs typeface="Traditional Arabic" panose="02020603050405020304" pitchFamily="18" charset="-78"/>
              </a:rPr>
              <a:t> </a:t>
            </a:r>
          </a:p>
        </p:txBody>
      </p:sp>
      <p:sp>
        <p:nvSpPr>
          <p:cNvPr id="4" name="Rectangle 3"/>
          <p:cNvSpPr/>
          <p:nvPr/>
        </p:nvSpPr>
        <p:spPr>
          <a:xfrm>
            <a:off x="10" y="2155577"/>
            <a:ext cx="6095993" cy="3677930"/>
          </a:xfrm>
          <a:prstGeom prst="rect">
            <a:avLst/>
          </a:prstGeom>
        </p:spPr>
        <p:txBody>
          <a:bodyPr wrap="square">
            <a:spAutoFit/>
          </a:bodyPr>
          <a:lstStyle/>
          <a:p>
            <a:pPr algn="ctr" eaLnBrk="1" hangingPunct="1">
              <a:spcBef>
                <a:spcPts val="600"/>
              </a:spcBef>
              <a:buFontTx/>
              <a:buNone/>
            </a:pPr>
            <a:r>
              <a:rPr lang="sv-SE" altLang="sv-SE" sz="3800" b="1" dirty="0" err="1">
                <a:solidFill>
                  <a:srgbClr val="FF0000"/>
                </a:solidFill>
                <a:latin typeface="Abadi" panose="020B0604020104020204" pitchFamily="34" charset="0"/>
                <a:cs typeface="Sakkal Majalla" panose="02000000000000000000" pitchFamily="2" charset="-78"/>
              </a:rPr>
              <a:t>Wqabel</a:t>
            </a:r>
            <a:r>
              <a:rPr lang="sv-SE" altLang="sv-SE" sz="3800" b="1" dirty="0">
                <a:solidFill>
                  <a:srgbClr val="FF0000"/>
                </a:solidFill>
                <a:latin typeface="Abadi" panose="020B0604020104020204" pitchFamily="34" charset="0"/>
                <a:cs typeface="Sakkal Majalla" panose="02000000000000000000" pitchFamily="2" charset="-78"/>
              </a:rPr>
              <a:t> </a:t>
            </a:r>
            <a:r>
              <a:rPr lang="sv-SE" altLang="sv-SE" sz="3800" b="1" dirty="0" err="1">
                <a:solidFill>
                  <a:srgbClr val="FF0000"/>
                </a:solidFill>
                <a:latin typeface="Abadi" panose="020B0604020104020204" pitchFamily="34" charset="0"/>
                <a:cs typeface="Sakkal Majalla" panose="02000000000000000000" pitchFamily="2" charset="-78"/>
              </a:rPr>
              <a:t>wetho</a:t>
            </a:r>
            <a:r>
              <a:rPr lang="sv-SE" altLang="sv-SE" sz="3800" b="1" dirty="0">
                <a:solidFill>
                  <a:srgbClr val="FF0000"/>
                </a:solidFill>
                <a:latin typeface="Abadi" panose="020B0604020104020204" pitchFamily="34" charset="0"/>
                <a:cs typeface="Sakkal Majalla" panose="02000000000000000000" pitchFamily="2" charset="-78"/>
              </a:rPr>
              <a:t> </a:t>
            </a:r>
            <a:r>
              <a:rPr lang="sv-SE" altLang="sv-SE" sz="3800" b="1" dirty="0" err="1">
                <a:solidFill>
                  <a:srgbClr val="FF0000"/>
                </a:solidFill>
                <a:latin typeface="Abadi" panose="020B0604020104020204" pitchFamily="34" charset="0"/>
                <a:cs typeface="Sakkal Majalla" panose="02000000000000000000" pitchFamily="2" charset="-78"/>
              </a:rPr>
              <a:t>b</a:t>
            </a:r>
            <a:r>
              <a:rPr lang="sv-SE" altLang="sv-SE" sz="3800" b="1" u="sng" dirty="0" err="1">
                <a:solidFill>
                  <a:srgbClr val="FF0000"/>
                </a:solidFill>
                <a:latin typeface="Abadi" panose="020B0604020104020204" pitchFamily="34" charset="0"/>
                <a:cs typeface="Sakkal Majalla" panose="02000000000000000000" pitchFamily="2" charset="-78"/>
              </a:rPr>
              <a:t>t</a:t>
            </a:r>
            <a:r>
              <a:rPr lang="sv-SE" altLang="sv-SE" sz="3800" b="1" dirty="0" err="1">
                <a:solidFill>
                  <a:srgbClr val="FF0000"/>
                </a:solidFill>
                <a:latin typeface="Abadi" panose="020B0604020104020204" pitchFamily="34" charset="0"/>
                <a:cs typeface="Sakkal Majalla" panose="02000000000000000000" pitchFamily="2" charset="-78"/>
              </a:rPr>
              <a:t>aybutheh</a:t>
            </a:r>
            <a:r>
              <a:rPr lang="sv-SE" altLang="sv-SE" sz="3800" b="1" dirty="0">
                <a:solidFill>
                  <a:srgbClr val="FF0000"/>
                </a:solidFill>
                <a:latin typeface="Abadi" panose="020B0604020104020204" pitchFamily="34" charset="0"/>
                <a:cs typeface="Sakkal Majalla" panose="02000000000000000000" pitchFamily="2" charset="-78"/>
              </a:rPr>
              <a:t> </a:t>
            </a:r>
            <a:r>
              <a:rPr lang="sv-SE" altLang="sv-SE" sz="3800" b="1" u="sng" dirty="0" err="1">
                <a:solidFill>
                  <a:srgbClr val="FF0000"/>
                </a:solidFill>
                <a:latin typeface="Abadi" panose="020B0604020104020204" pitchFamily="34" charset="0"/>
                <a:cs typeface="Sakkal Majalla" panose="02000000000000000000" pitchFamily="2" charset="-78"/>
              </a:rPr>
              <a:t>h</a:t>
            </a:r>
            <a:r>
              <a:rPr lang="sv-SE" altLang="sv-SE" sz="3800" b="1" dirty="0" err="1">
                <a:solidFill>
                  <a:srgbClr val="FF0000"/>
                </a:solidFill>
                <a:latin typeface="Abadi" panose="020B0604020104020204" pitchFamily="34" charset="0"/>
                <a:cs typeface="Sakkal Majalla" panose="02000000000000000000" pitchFamily="2" charset="-78"/>
              </a:rPr>
              <a:t>lof</a:t>
            </a:r>
            <a:r>
              <a:rPr lang="sv-SE" altLang="sv-SE" sz="3800" b="1" dirty="0">
                <a:solidFill>
                  <a:srgbClr val="FF0000"/>
                </a:solidFill>
                <a:latin typeface="Abadi" panose="020B0604020104020204" pitchFamily="34" charset="0"/>
                <a:cs typeface="Sakkal Majalla" panose="02000000000000000000" pitchFamily="2" charset="-78"/>
              </a:rPr>
              <a:t> </a:t>
            </a:r>
            <a:r>
              <a:rPr lang="sv-SE" altLang="sv-SE" sz="3800" b="1" u="sng" dirty="0" err="1">
                <a:solidFill>
                  <a:srgbClr val="FF0000"/>
                </a:solidFill>
                <a:latin typeface="Abadi" panose="020B0604020104020204" pitchFamily="34" charset="0"/>
                <a:cs typeface="Sakkal Majalla" panose="02000000000000000000" pitchFamily="2" charset="-78"/>
              </a:rPr>
              <a:t>h</a:t>
            </a:r>
            <a:r>
              <a:rPr lang="sv-SE" altLang="sv-SE" sz="3800" b="1" dirty="0" err="1">
                <a:solidFill>
                  <a:srgbClr val="FF0000"/>
                </a:solidFill>
                <a:latin typeface="Abadi" panose="020B0604020104020204" pitchFamily="34" charset="0"/>
                <a:cs typeface="Sakkal Majalla" panose="02000000000000000000" pitchFamily="2" charset="-78"/>
              </a:rPr>
              <a:t>aye</a:t>
            </a:r>
            <a:r>
              <a:rPr lang="sv-SE" altLang="sv-SE" sz="3800" b="1" dirty="0">
                <a:solidFill>
                  <a:srgbClr val="FF0000"/>
                </a:solidFill>
                <a:latin typeface="Abadi" panose="020B0604020104020204" pitchFamily="34" charset="0"/>
                <a:cs typeface="Sakkal Majalla" panose="02000000000000000000" pitchFamily="2" charset="-78"/>
              </a:rPr>
              <a:t> </a:t>
            </a:r>
            <a:r>
              <a:rPr lang="sv-SE" altLang="sv-SE" sz="3800" b="1" dirty="0" err="1">
                <a:solidFill>
                  <a:srgbClr val="FF0000"/>
                </a:solidFill>
                <a:latin typeface="Abadi" panose="020B0604020104020204" pitchFamily="34" charset="0"/>
                <a:cs typeface="Sakkal Majalla" panose="02000000000000000000" pitchFamily="2" charset="-78"/>
              </a:rPr>
              <a:t>wfur</a:t>
            </a:r>
            <a:r>
              <a:rPr lang="sv-SE" altLang="sv-SE" sz="3800" b="1" u="sng" dirty="0" err="1">
                <a:solidFill>
                  <a:srgbClr val="FF0000"/>
                </a:solidFill>
                <a:latin typeface="Abadi" panose="020B0604020104020204" pitchFamily="34" charset="0"/>
                <a:cs typeface="Sakkal Majalla" panose="02000000000000000000" pitchFamily="2" charset="-78"/>
              </a:rPr>
              <a:t>q</a:t>
            </a:r>
            <a:r>
              <a:rPr lang="sv-SE" altLang="sv-SE" sz="3800" b="1" dirty="0" err="1">
                <a:solidFill>
                  <a:srgbClr val="FF0000"/>
                </a:solidFill>
                <a:latin typeface="Abadi" panose="020B0604020104020204" pitchFamily="34" charset="0"/>
                <a:cs typeface="Sakkal Majalla" panose="02000000000000000000" pitchFamily="2" charset="-78"/>
              </a:rPr>
              <a:t>ono</a:t>
            </a:r>
            <a:r>
              <a:rPr lang="sv-SE" altLang="sv-SE" sz="3800" b="1" dirty="0">
                <a:solidFill>
                  <a:srgbClr val="FF0000"/>
                </a:solidFill>
                <a:latin typeface="Abadi" panose="020B0604020104020204" pitchFamily="34" charset="0"/>
                <a:cs typeface="Sakkal Majalla" panose="02000000000000000000" pitchFamily="2" charset="-78"/>
              </a:rPr>
              <a:t> </a:t>
            </a:r>
            <a:r>
              <a:rPr lang="sv-SE" altLang="sv-SE" sz="3800" b="1" dirty="0" err="1">
                <a:solidFill>
                  <a:srgbClr val="FF0000"/>
                </a:solidFill>
                <a:latin typeface="Abadi" panose="020B0604020104020204" pitchFamily="34" charset="0"/>
                <a:cs typeface="Sakkal Majalla" panose="02000000000000000000" pitchFamily="2" charset="-78"/>
              </a:rPr>
              <a:t>dghenso</a:t>
            </a:r>
            <a:r>
              <a:rPr lang="sv-SE" altLang="sv-SE" sz="3800" b="1" dirty="0">
                <a:solidFill>
                  <a:srgbClr val="FF0000"/>
                </a:solidFill>
                <a:latin typeface="Abadi" panose="020B0604020104020204" pitchFamily="34" charset="0"/>
                <a:cs typeface="Sakkal Majalla" panose="02000000000000000000" pitchFamily="2" charset="-78"/>
              </a:rPr>
              <a:t> </a:t>
            </a:r>
            <a:r>
              <a:rPr lang="sv-SE" altLang="sv-SE" sz="3800" b="1" dirty="0" err="1">
                <a:solidFill>
                  <a:srgbClr val="FF0000"/>
                </a:solidFill>
                <a:latin typeface="Abadi" panose="020B0604020104020204" pitchFamily="34" charset="0"/>
                <a:cs typeface="Sakkal Majalla" panose="02000000000000000000" pitchFamily="2" charset="-78"/>
              </a:rPr>
              <a:t>dabnaynosho</a:t>
            </a:r>
            <a:r>
              <a:rPr lang="sv-SE" altLang="sv-SE" sz="3800" b="1" dirty="0">
                <a:solidFill>
                  <a:srgbClr val="FF0000"/>
                </a:solidFill>
                <a:latin typeface="Abadi" panose="020B0604020104020204" pitchFamily="34" charset="0"/>
                <a:cs typeface="Sakkal Majalla" panose="02000000000000000000" pitchFamily="2" charset="-78"/>
              </a:rPr>
              <a:t>. </a:t>
            </a:r>
          </a:p>
          <a:p>
            <a:pPr algn="ctr" eaLnBrk="1" hangingPunct="1">
              <a:spcBef>
                <a:spcPts val="600"/>
              </a:spcBef>
              <a:buFontTx/>
              <a:buNone/>
            </a:pPr>
            <a:r>
              <a:rPr lang="sv-SE" altLang="sv-SE" sz="3800" b="1" dirty="0">
                <a:latin typeface="Abadi" panose="020B0604020104020204" pitchFamily="34" charset="0"/>
                <a:cs typeface="Sakkal Majalla" panose="02000000000000000000" pitchFamily="2" charset="-78"/>
              </a:rPr>
              <a:t>I din nåd kom du villigt</a:t>
            </a:r>
            <a:r>
              <a:rPr lang="en-US" altLang="sv-SE" sz="3800" b="1" dirty="0">
                <a:latin typeface="Abadi" panose="020B0604020104020204" pitchFamily="34" charset="0"/>
                <a:cs typeface="Sakkal Majalla" panose="02000000000000000000" pitchFamily="2" charset="-78"/>
              </a:rPr>
              <a:t> </a:t>
            </a:r>
            <a:r>
              <a:rPr lang="sv-SE" altLang="sv-SE" sz="3800" b="1" dirty="0">
                <a:latin typeface="Abadi" panose="020B0604020104020204" pitchFamily="34" charset="0"/>
                <a:cs typeface="Sakkal Majalla" panose="02000000000000000000" pitchFamily="2" charset="-78"/>
              </a:rPr>
              <a:t>för att ge liv och frälsning åt människosläktet.</a:t>
            </a:r>
            <a:r>
              <a:rPr lang="en-US" altLang="sv-SE" sz="3800" b="1" dirty="0">
                <a:latin typeface="Abadi" panose="020B0604020104020204" pitchFamily="34" charset="0"/>
                <a:cs typeface="Sakkal Majalla" panose="02000000000000000000" pitchFamily="2" charset="-78"/>
              </a:rPr>
              <a:t> </a:t>
            </a:r>
          </a:p>
        </p:txBody>
      </p:sp>
      <p:cxnSp>
        <p:nvCxnSpPr>
          <p:cNvPr id="2" name="Straight Connector 1">
            <a:extLst>
              <a:ext uri="{FF2B5EF4-FFF2-40B4-BE49-F238E27FC236}">
                <a16:creationId xmlns:a16="http://schemas.microsoft.com/office/drawing/2014/main" id="{9096996D-BF14-C3C9-481D-92E7543CB7DC}"/>
              </a:ext>
            </a:extLst>
          </p:cNvPr>
          <p:cNvCxnSpPr>
            <a:cxnSpLocks/>
            <a:stCxn id="7" idx="2"/>
          </p:cNvCxnSpPr>
          <p:nvPr/>
        </p:nvCxnSpPr>
        <p:spPr>
          <a:xfrm flipH="1">
            <a:off x="6095999" y="2155577"/>
            <a:ext cx="1" cy="2893100"/>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2ED2EC67-CDA8-D35A-D789-006CE3DC4558}"/>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6" name="صورة 12" descr="وقوف.gif">
            <a:extLst>
              <a:ext uri="{FF2B5EF4-FFF2-40B4-BE49-F238E27FC236}">
                <a16:creationId xmlns:a16="http://schemas.microsoft.com/office/drawing/2014/main" id="{981BF404-54A2-9325-369A-8826E7E1B258}"/>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AB066825-5F10-841A-DAB7-F847F0F6EEBB}"/>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6966782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413809"/>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altLang="zh-CN" sz="8000" b="1" dirty="0">
                <a:latin typeface="Serto Batnan" panose="00000400000000000000" pitchFamily="2" charset="-78"/>
                <a:cs typeface="Serto Batnan" panose="00000400000000000000" pitchFamily="2" charset="-78"/>
              </a:rPr>
              <a:t>ܩܕܳܡܰܝܟ ܡܳܪܰܢ ܘܐܰ‌ܠܳܗܰܢ܀</a:t>
            </a:r>
            <a:endParaRPr lang="sv-SE" sz="8000" b="1" dirty="0">
              <a:latin typeface="Serto Batnan" panose="00000400000000000000" pitchFamily="2" charset="-78"/>
              <a:cs typeface="Serto Batnan" panose="00000400000000000000" pitchFamily="2" charset="-78"/>
            </a:endParaRPr>
          </a:p>
        </p:txBody>
      </p:sp>
      <p:sp>
        <p:nvSpPr>
          <p:cNvPr id="3" name="Rectangle 2"/>
          <p:cNvSpPr/>
          <p:nvPr/>
        </p:nvSpPr>
        <p:spPr>
          <a:xfrm>
            <a:off x="6100977" y="2470370"/>
            <a:ext cx="6091023" cy="2539157"/>
          </a:xfrm>
          <a:prstGeom prst="rect">
            <a:avLst/>
          </a:prstGeom>
        </p:spPr>
        <p:txBody>
          <a:bodyPr wrap="square">
            <a:spAutoFit/>
          </a:bodyPr>
          <a:lstStyle/>
          <a:p>
            <a:pPr algn="ctr" rtl="1"/>
            <a:r>
              <a:rPr lang="ar-SA" altLang="sv-SE" sz="7200" b="1" dirty="0" err="1">
                <a:solidFill>
                  <a:srgbClr val="FF0000"/>
                </a:solidFill>
                <a:latin typeface="Traditional Arabic" panose="02020603050405020304" pitchFamily="18" charset="-78"/>
                <a:cs typeface="Traditional Arabic" panose="02020603050405020304" pitchFamily="18" charset="-78"/>
              </a:rPr>
              <a:t>قْذُومَيكْ</a:t>
            </a:r>
            <a:r>
              <a:rPr lang="ar-SA" altLang="sv-SE" sz="7200" b="1" dirty="0">
                <a:solidFill>
                  <a:srgbClr val="FF0000"/>
                </a:solidFill>
                <a:latin typeface="Traditional Arabic" panose="02020603050405020304" pitchFamily="18" charset="-78"/>
                <a:cs typeface="Traditional Arabic" panose="02020603050405020304" pitchFamily="18" charset="-78"/>
              </a:rPr>
              <a:t> </a:t>
            </a:r>
            <a:r>
              <a:rPr lang="ar-SA" altLang="sv-SE" sz="7200" b="1" dirty="0" err="1">
                <a:solidFill>
                  <a:srgbClr val="FF0000"/>
                </a:solidFill>
                <a:latin typeface="Traditional Arabic" panose="02020603050405020304" pitchFamily="18" charset="-78"/>
                <a:cs typeface="Traditional Arabic" panose="02020603050405020304" pitchFamily="18" charset="-78"/>
              </a:rPr>
              <a:t>مُورانْ</a:t>
            </a:r>
            <a:r>
              <a:rPr lang="ar-SA" altLang="sv-SE" sz="7200" b="1" dirty="0">
                <a:solidFill>
                  <a:srgbClr val="FF0000"/>
                </a:solidFill>
                <a:latin typeface="Traditional Arabic" panose="02020603050405020304" pitchFamily="18" charset="-78"/>
                <a:cs typeface="Traditional Arabic" panose="02020603050405020304" pitchFamily="18" charset="-78"/>
              </a:rPr>
              <a:t> </a:t>
            </a:r>
            <a:r>
              <a:rPr lang="ar-SA" altLang="sv-SE" sz="7200" b="1" dirty="0" err="1">
                <a:solidFill>
                  <a:srgbClr val="FF0000"/>
                </a:solidFill>
                <a:latin typeface="Traditional Arabic" panose="02020603050405020304" pitchFamily="18" charset="-78"/>
                <a:cs typeface="Traditional Arabic" panose="02020603050405020304" pitchFamily="18" charset="-78"/>
              </a:rPr>
              <a:t>وَالُوهانْ</a:t>
            </a:r>
            <a:r>
              <a:rPr lang="ar-AE" altLang="sv-SE" sz="7200" b="1" dirty="0">
                <a:solidFill>
                  <a:srgbClr val="FF0000"/>
                </a:solidFill>
                <a:latin typeface="Traditional Arabic" panose="02020603050405020304" pitchFamily="18" charset="-78"/>
                <a:cs typeface="Traditional Arabic" panose="02020603050405020304" pitchFamily="18" charset="-78"/>
              </a:rPr>
              <a:t>.</a:t>
            </a:r>
            <a:endParaRPr lang="ar-SA" altLang="sv-SE" sz="7200" b="1" dirty="0">
              <a:solidFill>
                <a:srgbClr val="FF0000"/>
              </a:solidFill>
              <a:latin typeface="Traditional Arabic" panose="02020603050405020304" pitchFamily="18" charset="-78"/>
              <a:cs typeface="Traditional Arabic" panose="02020603050405020304" pitchFamily="18" charset="-78"/>
            </a:endParaRPr>
          </a:p>
          <a:p>
            <a:pPr algn="ctr" rtl="1">
              <a:spcBef>
                <a:spcPts val="1800"/>
              </a:spcBef>
              <a:defRPr/>
            </a:pPr>
            <a:r>
              <a:rPr lang="ar-SA" altLang="sv-SE" sz="7200" b="1" dirty="0">
                <a:latin typeface="Traditional Arabic" panose="02020603050405020304" pitchFamily="18" charset="-78"/>
                <a:cs typeface="Traditional Arabic" panose="02020603050405020304" pitchFamily="18" charset="-78"/>
              </a:rPr>
              <a:t>أمامَكَ رَبَّنا وَإلهَنا</a:t>
            </a:r>
            <a:r>
              <a:rPr lang="sv-SE" altLang="sv-SE" sz="7200" b="1" dirty="0">
                <a:latin typeface="Traditional Arabic" panose="02020603050405020304" pitchFamily="18" charset="-78"/>
                <a:cs typeface="Traditional Arabic" panose="02020603050405020304" pitchFamily="18" charset="-78"/>
              </a:rPr>
              <a:t>.</a:t>
            </a:r>
            <a:r>
              <a:rPr lang="ar-SA" altLang="sv-SE" sz="7200" b="1" dirty="0">
                <a:latin typeface="Traditional Arabic" panose="02020603050405020304" pitchFamily="18" charset="-78"/>
                <a:cs typeface="Traditional Arabic" panose="02020603050405020304" pitchFamily="18" charset="-78"/>
              </a:rPr>
              <a:t> </a:t>
            </a:r>
            <a:endParaRPr lang="sv-SE" altLang="sv-SE" sz="72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072862"/>
            <a:ext cx="6100972" cy="3570208"/>
          </a:xfrm>
          <a:prstGeom prst="rect">
            <a:avLst/>
          </a:prstGeom>
        </p:spPr>
        <p:txBody>
          <a:bodyPr wrap="square">
            <a:spAutoFit/>
          </a:bodyPr>
          <a:lstStyle/>
          <a:p>
            <a:pPr algn="ctr">
              <a:spcBef>
                <a:spcPts val="1200"/>
              </a:spcBef>
              <a:defRPr/>
            </a:pPr>
            <a:r>
              <a:rPr lang="sv-SE" altLang="sv-SE" sz="5400" b="1" dirty="0" err="1">
                <a:solidFill>
                  <a:srgbClr val="FF0000"/>
                </a:solidFill>
                <a:latin typeface="Abadi" panose="020B0604020104020204" pitchFamily="34" charset="0"/>
                <a:cs typeface="+mj-cs"/>
              </a:rPr>
              <a:t>Q</a:t>
            </a:r>
            <a:r>
              <a:rPr lang="sv-SE" altLang="sv-SE" sz="5400" b="1" u="sng" dirty="0" err="1">
                <a:solidFill>
                  <a:srgbClr val="FF0000"/>
                </a:solidFill>
                <a:latin typeface="Abadi" panose="020B0604020104020204" pitchFamily="34" charset="0"/>
                <a:cs typeface="+mj-cs"/>
              </a:rPr>
              <a:t>d</a:t>
            </a:r>
            <a:r>
              <a:rPr lang="sv-SE" altLang="sv-SE" sz="5400" b="1" dirty="0" err="1">
                <a:solidFill>
                  <a:srgbClr val="FF0000"/>
                </a:solidFill>
                <a:latin typeface="Abadi" panose="020B0604020104020204" pitchFamily="34" charset="0"/>
                <a:cs typeface="+mj-cs"/>
              </a:rPr>
              <a:t>omayk</a:t>
            </a:r>
            <a:r>
              <a:rPr lang="sv-SE" altLang="sv-SE" sz="5400" b="1" dirty="0">
                <a:solidFill>
                  <a:srgbClr val="FF0000"/>
                </a:solidFill>
                <a:latin typeface="Abadi" panose="020B0604020104020204" pitchFamily="34" charset="0"/>
                <a:cs typeface="+mj-cs"/>
              </a:rPr>
              <a:t> moran </a:t>
            </a:r>
            <a:r>
              <a:rPr lang="sv-SE" altLang="sv-SE" sz="5400" b="1" dirty="0" err="1">
                <a:solidFill>
                  <a:srgbClr val="FF0000"/>
                </a:solidFill>
                <a:latin typeface="Abadi" panose="020B0604020104020204" pitchFamily="34" charset="0"/>
                <a:cs typeface="+mj-cs"/>
              </a:rPr>
              <a:t>walohan</a:t>
            </a:r>
            <a:r>
              <a:rPr lang="sv-SE" altLang="sv-SE" sz="5400" b="1" dirty="0">
                <a:solidFill>
                  <a:srgbClr val="FF0000"/>
                </a:solidFill>
                <a:latin typeface="Abadi" panose="020B0604020104020204" pitchFamily="34" charset="0"/>
                <a:cs typeface="+mj-cs"/>
              </a:rPr>
              <a:t>.</a:t>
            </a:r>
          </a:p>
          <a:p>
            <a:pPr algn="ctr" eaLnBrk="1" hangingPunct="1">
              <a:spcBef>
                <a:spcPts val="1200"/>
              </a:spcBef>
              <a:defRPr/>
            </a:pPr>
            <a:r>
              <a:rPr lang="sv-SE" altLang="zh-CN" sz="5400" b="1" dirty="0">
                <a:latin typeface="Abadi" panose="020B0604020104020204" pitchFamily="34" charset="0"/>
                <a:ea typeface="SimSun" panose="02010600030101010101" pitchFamily="2" charset="-122"/>
                <a:cs typeface="+mj-cs"/>
              </a:rPr>
              <a:t>Inför Dig,</a:t>
            </a:r>
            <a:r>
              <a:rPr lang="ar-IQ" altLang="zh-CN" sz="5400" b="1" dirty="0">
                <a:latin typeface="Abadi" panose="020B0604020104020204" pitchFamily="34" charset="0"/>
                <a:ea typeface="SimSun" panose="02010600030101010101" pitchFamily="2" charset="-122"/>
                <a:cs typeface="+mj-cs"/>
              </a:rPr>
              <a:t> </a:t>
            </a:r>
            <a:r>
              <a:rPr lang="sv-SE" altLang="zh-CN" sz="5400" b="1" dirty="0">
                <a:latin typeface="Abadi" panose="020B0604020104020204" pitchFamily="34" charset="0"/>
                <a:ea typeface="SimSun" panose="02010600030101010101" pitchFamily="2" charset="-122"/>
                <a:cs typeface="+mj-cs"/>
              </a:rPr>
              <a:t>vår Herre och Gud.</a:t>
            </a:r>
            <a:endParaRPr lang="sv-SE" altLang="sv-SE" sz="5400" b="1" dirty="0">
              <a:latin typeface="Abadi" panose="020B0604020104020204" pitchFamily="34" charset="0"/>
              <a:ea typeface="SimSun" panose="02010600030101010101" pitchFamily="2" charset="-122"/>
              <a:cs typeface="+mj-cs"/>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F8A4759D-6FF6-B14E-A36E-0FF913FD1927}"/>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65ED2900-2F05-BA23-70EB-196940C76C1F}"/>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72749489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381571"/>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5400" b="1" dirty="0" err="1">
                <a:solidFill>
                  <a:srgbClr val="FF0000"/>
                </a:solidFill>
                <a:latin typeface="Serto Batnan" panose="00000400000000000000" pitchFamily="2" charset="-78"/>
                <a:cs typeface="Serto Batnan" panose="00000400000000000000" pitchFamily="2" charset="-78"/>
              </a:rPr>
              <a:t>ܘܳܐܦ</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ܠܟ</a:t>
            </a:r>
            <a:r>
              <a:rPr lang="syr-SY" sz="5400" b="1" dirty="0">
                <a:solidFill>
                  <a:srgbClr val="FF0000"/>
                </a:solidFill>
                <a:latin typeface="Serto Batnan" panose="00000400000000000000" pitchFamily="2" charset="-78"/>
                <a:cs typeface="Serto Batnan" panose="00000400000000000000" pitchFamily="2" charset="-78"/>
              </a:rPr>
              <a:t>݂ܽ</a:t>
            </a:r>
            <a:r>
              <a:rPr lang="ar-SA" sz="5400" b="1" dirty="0" err="1">
                <a:solidFill>
                  <a:srgbClr val="FF0000"/>
                </a:solidFill>
                <a:latin typeface="Serto Batnan" panose="00000400000000000000" pitchFamily="2" charset="-78"/>
                <a:cs typeface="Serto Batnan" panose="00000400000000000000" pitchFamily="2" charset="-78"/>
              </a:rPr>
              <a:t>ܠܰܢ</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ܒܰܪܶ</a:t>
            </a:r>
            <a:r>
              <a:rPr lang="syr-SY" sz="5400" b="1" dirty="0">
                <a:solidFill>
                  <a:srgbClr val="FF0000"/>
                </a:solidFill>
                <a:latin typeface="Serto Batnan" panose="00000400000000000000" pitchFamily="2" charset="-78"/>
                <a:cs typeface="Serto Batnan" panose="00000400000000000000" pitchFamily="2" charset="-78"/>
              </a:rPr>
              <a:t>ܟ݂</a:t>
            </a:r>
            <a:r>
              <a:rPr lang="ar-SA" sz="5400" b="1" dirty="0">
                <a:solidFill>
                  <a:srgbClr val="FF0000"/>
                </a:solidFill>
                <a:latin typeface="Serto Batnan" panose="00000400000000000000" pitchFamily="2" charset="-78"/>
                <a:cs typeface="Serto Batnan" panose="00000400000000000000" pitchFamily="2" charset="-78"/>
              </a:rPr>
              <a:t> ܒ</a:t>
            </a:r>
            <a:r>
              <a:rPr lang="syr-SY" sz="5400" b="1" dirty="0">
                <a:solidFill>
                  <a:srgbClr val="FF0000"/>
                </a:solidFill>
                <a:latin typeface="Serto Batnan" panose="00000400000000000000" pitchFamily="2" charset="-78"/>
                <a:cs typeface="Serto Batnan" panose="00000400000000000000" pitchFamily="2" charset="-78"/>
              </a:rPr>
              <a:t>ܽ</a:t>
            </a:r>
            <a:r>
              <a:rPr lang="ar-SA" sz="5400" b="1" dirty="0" err="1">
                <a:solidFill>
                  <a:srgbClr val="FF0000"/>
                </a:solidFill>
                <a:latin typeface="Serto Batnan" panose="00000400000000000000" pitchFamily="2" charset="-78"/>
                <a:cs typeface="Serto Batnan" panose="00000400000000000000" pitchFamily="2" charset="-78"/>
              </a:rPr>
              <a:t>ܒܘܖܵܟܳܬܼܳܐ</a:t>
            </a:r>
            <a:r>
              <a:rPr lang="sv-SE" sz="5400" b="1" dirty="0">
                <a:solidFill>
                  <a:srgbClr val="FF0000"/>
                </a:solidFill>
                <a:latin typeface="Serto Batnan" panose="00000400000000000000" pitchFamily="2" charset="-78"/>
                <a:cs typeface="Serto Batnan" panose="00000400000000000000" pitchFamily="2" charset="-78"/>
              </a:rPr>
              <a:t> </a:t>
            </a:r>
            <a:r>
              <a:rPr lang="ar-SA" sz="5400" b="1" dirty="0">
                <a:solidFill>
                  <a:srgbClr val="FF0000"/>
                </a:solidFill>
                <a:latin typeface="Serto Batnan" panose="00000400000000000000" pitchFamily="2" charset="-78"/>
                <a:cs typeface="Serto Batnan" panose="00000400000000000000" pitchFamily="2" charset="-78"/>
              </a:rPr>
              <a:t>ܕ</a:t>
            </a:r>
            <a:r>
              <a:rPr lang="syr-SY" sz="5400" b="1" dirty="0">
                <a:solidFill>
                  <a:srgbClr val="FF0000"/>
                </a:solidFill>
                <a:latin typeface="Serto Batnan" panose="00000400000000000000" pitchFamily="2" charset="-78"/>
                <a:cs typeface="Serto Batnan" panose="00000400000000000000" pitchFamily="2" charset="-78"/>
              </a:rPr>
              <a:t>ܺ</a:t>
            </a:r>
            <a:r>
              <a:rPr lang="ar-SA" sz="5400" b="1" dirty="0" err="1">
                <a:solidFill>
                  <a:srgbClr val="FF0000"/>
                </a:solidFill>
                <a:latin typeface="Serto Batnan" panose="00000400000000000000" pitchFamily="2" charset="-78"/>
                <a:cs typeface="Serto Batnan" panose="00000400000000000000" pitchFamily="2" charset="-78"/>
              </a:rPr>
              <a:t>ܝـܠܳܟ</a:t>
            </a:r>
            <a:r>
              <a:rPr lang="ar-SA" sz="5400" b="1" dirty="0">
                <a:solidFill>
                  <a:srgbClr val="FF0000"/>
                </a:solidFill>
                <a:latin typeface="Serto Batnan" panose="00000400000000000000" pitchFamily="2" charset="-78"/>
                <a:cs typeface="Serto Batnan" panose="00000400000000000000" pitchFamily="2" charset="-78"/>
              </a:rPr>
              <a:t> </a:t>
            </a:r>
            <a:r>
              <a:rPr lang="syr-SY" sz="5400" b="1" dirty="0">
                <a:solidFill>
                  <a:srgbClr val="FF0000"/>
                </a:solidFill>
                <a:latin typeface="Serto Batnan" panose="00000400000000000000" pitchFamily="2" charset="-78"/>
                <a:cs typeface="Serto Batnan" panose="00000400000000000000" pitchFamily="2" charset="-78"/>
              </a:rPr>
              <a:t>ܠܳܐ </a:t>
            </a:r>
            <a:r>
              <a:rPr lang="ar-SA" sz="5400" b="1" dirty="0" err="1">
                <a:solidFill>
                  <a:srgbClr val="FF0000"/>
                </a:solidFill>
                <a:latin typeface="Serto Batnan" panose="00000400000000000000" pitchFamily="2" charset="-78"/>
                <a:cs typeface="Serto Batnan" panose="00000400000000000000" pitchFamily="2" charset="-78"/>
              </a:rPr>
              <a:t>ܡܶܬܖܵܝܡܳܢܝܳܬܼܳܐ</a:t>
            </a:r>
            <a:r>
              <a:rPr lang="ar-SA" sz="5400" b="1" dirty="0">
                <a:solidFill>
                  <a:srgbClr val="FF0000"/>
                </a:solidFill>
                <a:latin typeface="Serto Batnan" panose="00000400000000000000" pitchFamily="2" charset="-78"/>
                <a:cs typeface="Serto Batnan" panose="00000400000000000000" pitchFamily="2" charset="-78"/>
              </a:rPr>
              <a:t>،</a:t>
            </a:r>
            <a:r>
              <a:rPr lang="syr-SY"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ܘܰܐܫܘܳܐ</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ܠܰܢ</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ܠܡܶܥܒܰܕ</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ܨܶܒـܝܳܢܳ</a:t>
            </a:r>
            <a:r>
              <a:rPr lang="syr-SY" sz="5400" b="1" dirty="0">
                <a:solidFill>
                  <a:srgbClr val="FF0000"/>
                </a:solidFill>
                <a:latin typeface="Serto Batnan" panose="00000400000000000000" pitchFamily="2" charset="-78"/>
                <a:cs typeface="Serto Batnan" panose="00000400000000000000" pitchFamily="2" charset="-78"/>
              </a:rPr>
              <a:t>ܟ݂</a:t>
            </a:r>
            <a:r>
              <a:rPr lang="ar-SA" sz="5400" b="1" dirty="0">
                <a:solidFill>
                  <a:srgbClr val="FF0000"/>
                </a:solidFill>
                <a:latin typeface="Serto Batnan" panose="00000400000000000000" pitchFamily="2" charset="-78"/>
                <a:cs typeface="Serto Batnan" panose="00000400000000000000" pitchFamily="2" charset="-78"/>
              </a:rPr>
              <a:t>،</a:t>
            </a:r>
            <a:r>
              <a:rPr lang="syr-SY" sz="5400" b="1" dirty="0">
                <a:solidFill>
                  <a:srgbClr val="FF0000"/>
                </a:solidFill>
                <a:latin typeface="Serto Batnan" panose="00000400000000000000" pitchFamily="2" charset="-78"/>
                <a:cs typeface="Serto Batnan" panose="00000400000000000000" pitchFamily="2" charset="-78"/>
              </a:rPr>
              <a:t> </a:t>
            </a:r>
          </a:p>
        </p:txBody>
      </p:sp>
      <p:sp>
        <p:nvSpPr>
          <p:cNvPr id="3" name="Rectangle 2"/>
          <p:cNvSpPr/>
          <p:nvPr/>
        </p:nvSpPr>
        <p:spPr>
          <a:xfrm>
            <a:off x="6081096" y="2570956"/>
            <a:ext cx="6110904" cy="2862322"/>
          </a:xfrm>
          <a:prstGeom prst="rect">
            <a:avLst/>
          </a:prstGeom>
        </p:spPr>
        <p:txBody>
          <a:bodyPr wrap="square">
            <a:spAutoFit/>
          </a:bodyPr>
          <a:lstStyle/>
          <a:p>
            <a:pPr algn="ctr" rtl="1"/>
            <a:r>
              <a:rPr lang="ar-SA" sz="6000" b="1" dirty="0">
                <a:latin typeface="Traditional Arabic" pitchFamily="18" charset="-78"/>
                <a:cs typeface="Traditional Arabic" pitchFamily="18" charset="-78"/>
              </a:rPr>
              <a:t>وباركنا جميعا</a:t>
            </a:r>
            <a:r>
              <a:rPr lang="ar-SY" sz="6000" b="1" dirty="0">
                <a:latin typeface="Traditional Arabic" pitchFamily="18" charset="-78"/>
                <a:cs typeface="Traditional Arabic" pitchFamily="18" charset="-78"/>
              </a:rPr>
              <a:t>ً</a:t>
            </a:r>
            <a:r>
              <a:rPr lang="syr-SY" sz="6000" b="1" dirty="0">
                <a:latin typeface="Traditional Arabic" pitchFamily="18" charset="-78"/>
              </a:rPr>
              <a:t> </a:t>
            </a:r>
            <a:r>
              <a:rPr lang="ar-SA" sz="6000" b="1" dirty="0">
                <a:latin typeface="Traditional Arabic" pitchFamily="18" charset="-78"/>
                <a:cs typeface="Traditional Arabic" pitchFamily="18" charset="-78"/>
              </a:rPr>
              <a:t>ببركاتك غير</a:t>
            </a:r>
            <a:r>
              <a:rPr lang="syr-SY" sz="6000" b="1" dirty="0">
                <a:latin typeface="Traditional Arabic" pitchFamily="18" charset="-78"/>
              </a:rPr>
              <a:t> </a:t>
            </a:r>
            <a:r>
              <a:rPr lang="ar-SA" sz="6000" b="1" dirty="0">
                <a:latin typeface="Traditional Arabic" pitchFamily="18" charset="-78"/>
                <a:cs typeface="Traditional Arabic" pitchFamily="18" charset="-78"/>
              </a:rPr>
              <a:t>الزَّائلة، وأهّلنا </a:t>
            </a:r>
            <a:r>
              <a:rPr lang="ar-SA" sz="6000" b="1" dirty="0" err="1">
                <a:latin typeface="Traditional Arabic" pitchFamily="18" charset="-78"/>
                <a:cs typeface="Traditional Arabic" pitchFamily="18" charset="-78"/>
              </a:rPr>
              <a:t>لل</a:t>
            </a:r>
            <a:r>
              <a:rPr lang="ar-SY" sz="6000" b="1" dirty="0">
                <a:latin typeface="Traditional Arabic" pitchFamily="18" charset="-78"/>
                <a:cs typeface="Traditional Arabic" pitchFamily="18" charset="-78"/>
              </a:rPr>
              <a:t>ع</a:t>
            </a:r>
            <a:r>
              <a:rPr lang="ar-SA" sz="6000" b="1" dirty="0">
                <a:latin typeface="Traditional Arabic" pitchFamily="18" charset="-78"/>
                <a:cs typeface="Traditional Arabic" pitchFamily="18" charset="-78"/>
              </a:rPr>
              <a:t>مل بمشيئتك</a:t>
            </a:r>
            <a:endParaRPr lang="ar-SY" sz="6000" dirty="0">
              <a:latin typeface="Traditional Arabic" pitchFamily="18" charset="-78"/>
              <a:cs typeface="Traditional Arabic" pitchFamily="18" charset="-78"/>
            </a:endParaRPr>
          </a:p>
        </p:txBody>
      </p:sp>
      <p:sp>
        <p:nvSpPr>
          <p:cNvPr id="4" name="Rectangle 3"/>
          <p:cNvSpPr/>
          <p:nvPr/>
        </p:nvSpPr>
        <p:spPr>
          <a:xfrm>
            <a:off x="-4970" y="2483782"/>
            <a:ext cx="6105941" cy="2800767"/>
          </a:xfrm>
          <a:prstGeom prst="rect">
            <a:avLst/>
          </a:prstGeom>
        </p:spPr>
        <p:txBody>
          <a:bodyPr wrap="square">
            <a:spAutoFit/>
          </a:bodyPr>
          <a:lstStyle/>
          <a:p>
            <a:pPr algn="ctr">
              <a:spcBef>
                <a:spcPct val="0"/>
              </a:spcBef>
            </a:pPr>
            <a:r>
              <a:rPr lang="sv-SE" sz="4400" b="1" dirty="0">
                <a:latin typeface="Abadi" panose="020B0604020104020204" pitchFamily="34" charset="0"/>
                <a:cs typeface="Times New Roman" pitchFamily="18" charset="0"/>
              </a:rPr>
              <a:t>Välsigna oss alla med dina  oåterkalleliga välsignelser, och gör oss värdiga att utföra din</a:t>
            </a:r>
          </a:p>
        </p:txBody>
      </p:sp>
      <p:cxnSp>
        <p:nvCxnSpPr>
          <p:cNvPr id="6" name="Straight Connector 5"/>
          <p:cNvCxnSpPr>
            <a:cxnSpLocks/>
            <a:stCxn id="7" idx="2"/>
          </p:cNvCxnSpPr>
          <p:nvPr/>
        </p:nvCxnSpPr>
        <p:spPr>
          <a:xfrm>
            <a:off x="6091030" y="2135897"/>
            <a:ext cx="0" cy="3496538"/>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E541970A-C620-6250-5E47-A1750BB3CB00}"/>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5D1672D2-AB6E-690C-443D-823C9C1CF609}"/>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417585036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381571"/>
            <a:ext cx="12191999" cy="16158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80000"/>
              </a:lnSpc>
              <a:tabLst>
                <a:tab pos="1346200" algn="l"/>
              </a:tabLst>
            </a:pPr>
            <a:r>
              <a:rPr lang="ar-SA" sz="6000" b="1" dirty="0" err="1">
                <a:solidFill>
                  <a:srgbClr val="FF0000"/>
                </a:solidFill>
                <a:latin typeface="Serto Batnan" panose="00000400000000000000" pitchFamily="2" charset="-78"/>
                <a:cs typeface="Serto Batnan" panose="00000400000000000000" pitchFamily="2" charset="-78"/>
              </a:rPr>
              <a:t>ܘܕ</a:t>
            </a:r>
            <a:r>
              <a:rPr lang="syr-SY" sz="6000" b="1" dirty="0">
                <a:solidFill>
                  <a:srgbClr val="FF0000"/>
                </a:solidFill>
                <a:latin typeface="Serto Batnan" panose="00000400000000000000" pitchFamily="2" charset="-78"/>
                <a:cs typeface="Serto Batnan" panose="00000400000000000000" pitchFamily="2" charset="-78"/>
              </a:rPr>
              <a:t>ܰ</a:t>
            </a:r>
            <a:r>
              <a:rPr lang="ar-SA" sz="6000" b="1" dirty="0" err="1">
                <a:solidFill>
                  <a:srgbClr val="FF0000"/>
                </a:solidFill>
                <a:latin typeface="Serto Batnan" panose="00000400000000000000" pitchFamily="2" charset="-78"/>
                <a:cs typeface="Serto Batnan" panose="00000400000000000000" pitchFamily="2" charset="-78"/>
              </a:rPr>
              <a:t>ܒܪܳ</a:t>
            </a:r>
            <a:r>
              <a:rPr lang="syr-SY" sz="6000" b="1" dirty="0">
                <a:solidFill>
                  <a:srgbClr val="FF0000"/>
                </a:solidFill>
                <a:latin typeface="Serto Batnan" panose="00000400000000000000" pitchFamily="2" charset="-78"/>
                <a:cs typeface="Serto Batnan" panose="00000400000000000000" pitchFamily="2" charset="-78"/>
              </a:rPr>
              <a:t>ܟ݂</a:t>
            </a:r>
            <a:r>
              <a:rPr lang="ar-SA" sz="6000" b="1" dirty="0">
                <a:solidFill>
                  <a:srgbClr val="FF0000"/>
                </a:solidFill>
                <a:latin typeface="Serto Batnan" panose="00000400000000000000" pitchFamily="2" charset="-78"/>
                <a:cs typeface="Serto Batnan" panose="00000400000000000000" pitchFamily="2" charset="-78"/>
              </a:rPr>
              <a:t> ܝ</a:t>
            </a:r>
            <a:r>
              <a:rPr lang="syr-SY" sz="6000" b="1" dirty="0">
                <a:solidFill>
                  <a:srgbClr val="FF0000"/>
                </a:solidFill>
                <a:latin typeface="Serto Batnan" panose="00000400000000000000" pitchFamily="2" charset="-78"/>
                <a:cs typeface="Serto Batnan" panose="00000400000000000000" pitchFamily="2" charset="-78"/>
              </a:rPr>
              <a:t>ܺ</a:t>
            </a:r>
            <a:r>
              <a:rPr lang="ar-SA" sz="6000" b="1" dirty="0" err="1">
                <a:solidFill>
                  <a:srgbClr val="FF0000"/>
                </a:solidFill>
                <a:latin typeface="Serto Batnan" panose="00000400000000000000" pitchFamily="2" charset="-78"/>
                <a:cs typeface="Serto Batnan" panose="00000400000000000000" pitchFamily="2" charset="-78"/>
              </a:rPr>
              <a:t>ܚܝܕܳܝـܳܐ</a:t>
            </a:r>
            <a:r>
              <a:rPr lang="ar-SA" sz="6000" b="1" dirty="0">
                <a:solidFill>
                  <a:srgbClr val="FF0000"/>
                </a:solidFill>
                <a:latin typeface="Serto Batnan" panose="00000400000000000000" pitchFamily="2" charset="-78"/>
                <a:cs typeface="Serto Batnan" panose="00000400000000000000" pitchFamily="2" charset="-78"/>
              </a:rPr>
              <a:t>،</a:t>
            </a:r>
            <a:r>
              <a:rPr lang="ar-SY"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ܘܰܕܪ</a:t>
            </a:r>
            <a:r>
              <a:rPr lang="syr-SY" sz="6000" b="1" dirty="0">
                <a:solidFill>
                  <a:srgbClr val="FF0000"/>
                </a:solidFill>
                <a:latin typeface="Serto Batnan" panose="00000400000000000000" pitchFamily="2" charset="-78"/>
                <a:cs typeface="Serto Batnan" panose="00000400000000000000" pitchFamily="2" charset="-78"/>
              </a:rPr>
              <a:t>ܽ</a:t>
            </a:r>
            <a:r>
              <a:rPr lang="ar-SA" sz="6000" b="1" dirty="0" err="1">
                <a:solidFill>
                  <a:srgbClr val="FF0000"/>
                </a:solidFill>
                <a:latin typeface="Serto Batnan" panose="00000400000000000000" pitchFamily="2" charset="-78"/>
                <a:cs typeface="Serto Batnan" panose="00000400000000000000" pitchFamily="2" charset="-78"/>
              </a:rPr>
              <a:t>ܘܚܳܐ</a:t>
            </a:r>
            <a:r>
              <a:rPr lang="syr-SY" sz="6000" b="1" dirty="0">
                <a:solidFill>
                  <a:srgbClr val="FF0000"/>
                </a:solidFill>
                <a:latin typeface="Serto Batnan" panose="00000400000000000000" pitchFamily="2" charset="-78"/>
                <a:cs typeface="Serto Batnan" panose="00000400000000000000" pitchFamily="2" charset="-78"/>
              </a:rPr>
              <a:t> </a:t>
            </a:r>
            <a:r>
              <a:rPr lang="ar-SA" sz="6000" b="1" dirty="0">
                <a:solidFill>
                  <a:srgbClr val="FF0000"/>
                </a:solidFill>
                <a:latin typeface="Serto Batnan" panose="00000400000000000000" pitchFamily="2" charset="-78"/>
                <a:cs typeface="Serto Batnan" panose="00000400000000000000" pitchFamily="2" charset="-78"/>
              </a:rPr>
              <a:t>ܕ</a:t>
            </a:r>
            <a:r>
              <a:rPr lang="syr-SY" sz="6000" b="1" dirty="0">
                <a:solidFill>
                  <a:srgbClr val="FF0000"/>
                </a:solidFill>
                <a:latin typeface="Serto Batnan" panose="00000400000000000000" pitchFamily="2" charset="-78"/>
                <a:cs typeface="Serto Batnan" panose="00000400000000000000" pitchFamily="2" charset="-78"/>
              </a:rPr>
              <a:t>ܺ</a:t>
            </a:r>
            <a:r>
              <a:rPr lang="ar-SA" sz="6000" b="1" dirty="0" err="1">
                <a:solidFill>
                  <a:srgbClr val="FF0000"/>
                </a:solidFill>
                <a:latin typeface="Serto Batnan" panose="00000400000000000000" pitchFamily="2" charset="-78"/>
                <a:cs typeface="Serto Batnan" panose="00000400000000000000" pitchFamily="2" charset="-78"/>
              </a:rPr>
              <a:t>ܝܠܳ</a:t>
            </a:r>
            <a:r>
              <a:rPr lang="syr-SY" sz="6000" b="1" dirty="0">
                <a:solidFill>
                  <a:srgbClr val="FF0000"/>
                </a:solidFill>
                <a:latin typeface="Serto Batnan" panose="00000400000000000000" pitchFamily="2" charset="-78"/>
                <a:cs typeface="Serto Batnan" panose="00000400000000000000" pitchFamily="2" charset="-78"/>
              </a:rPr>
              <a:t>ܟ݂</a:t>
            </a:r>
            <a:r>
              <a:rPr lang="ar-SA"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ܩܰܕ</a:t>
            </a:r>
            <a:r>
              <a:rPr lang="syr-SY" sz="6000" b="1" dirty="0">
                <a:solidFill>
                  <a:srgbClr val="FF0000"/>
                </a:solidFill>
                <a:latin typeface="Serto Batnan" panose="00000400000000000000" pitchFamily="2" charset="-78"/>
                <a:cs typeface="Serto Batnan" panose="00000400000000000000" pitchFamily="2" charset="-78"/>
              </a:rPr>
              <a:t>ܺ</a:t>
            </a:r>
            <a:r>
              <a:rPr lang="ar-SA" sz="6000" b="1" dirty="0" err="1">
                <a:solidFill>
                  <a:srgbClr val="FF0000"/>
                </a:solidFill>
                <a:latin typeface="Serto Batnan" panose="00000400000000000000" pitchFamily="2" charset="-78"/>
                <a:cs typeface="Serto Batnan" panose="00000400000000000000" pitchFamily="2" charset="-78"/>
              </a:rPr>
              <a:t>ܝܫܳܐ</a:t>
            </a:r>
            <a:r>
              <a:rPr lang="syr-SY" sz="6000" b="1" dirty="0">
                <a:solidFill>
                  <a:srgbClr val="FF0000"/>
                </a:solidFill>
                <a:latin typeface="Serto Batnan" panose="00000400000000000000" pitchFamily="2" charset="-78"/>
                <a:cs typeface="Serto Batnan" panose="00000400000000000000" pitchFamily="2" charset="-78"/>
              </a:rPr>
              <a:t>.</a:t>
            </a:r>
            <a:r>
              <a:rPr lang="sv-SE"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ܗܳܫܳـܐ</a:t>
            </a:r>
            <a:r>
              <a:rPr lang="syr-SY"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ܘܰܒܟܼ</a:t>
            </a:r>
            <a:r>
              <a:rPr lang="syr-SY" sz="6000" b="1" dirty="0">
                <a:solidFill>
                  <a:srgbClr val="FF0000"/>
                </a:solidFill>
                <a:latin typeface="Serto Batnan" panose="00000400000000000000" pitchFamily="2" charset="-78"/>
                <a:cs typeface="Serto Batnan" panose="00000400000000000000" pitchFamily="2" charset="-78"/>
              </a:rPr>
              <a:t>ܽܠ</a:t>
            </a:r>
            <a:r>
              <a:rPr lang="ar-SA"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ܙܒܰܢ</a:t>
            </a:r>
            <a:r>
              <a:rPr lang="ar-SA"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ܠܥܳܠܡ</a:t>
            </a:r>
            <a:r>
              <a:rPr lang="syr-SY" sz="6000" b="1" dirty="0">
                <a:solidFill>
                  <a:srgbClr val="FF0000"/>
                </a:solidFill>
                <a:latin typeface="Serto Batnan" panose="00000400000000000000" pitchFamily="2" charset="-78"/>
                <a:cs typeface="Serto Batnan" panose="00000400000000000000" pitchFamily="2" charset="-78"/>
              </a:rPr>
              <a:t>ܺ</a:t>
            </a:r>
            <a:r>
              <a:rPr lang="ar-SA" sz="6000" b="1" dirty="0" err="1">
                <a:solidFill>
                  <a:srgbClr val="FF0000"/>
                </a:solidFill>
                <a:latin typeface="Serto Batnan" panose="00000400000000000000" pitchFamily="2" charset="-78"/>
                <a:cs typeface="Serto Batnan" panose="00000400000000000000" pitchFamily="2" charset="-78"/>
              </a:rPr>
              <a:t>ܝܢ</a:t>
            </a:r>
            <a:r>
              <a:rPr lang="syr-SY" sz="6000" b="1" dirty="0">
                <a:solidFill>
                  <a:srgbClr val="FF0000"/>
                </a:solidFill>
                <a:latin typeface="Serto Batnan" panose="00000400000000000000" pitchFamily="2" charset="-78"/>
                <a:cs typeface="Serto Batnan" panose="00000400000000000000" pitchFamily="2" charset="-78"/>
              </a:rPr>
              <a:t>܀</a:t>
            </a:r>
          </a:p>
        </p:txBody>
      </p:sp>
      <p:sp>
        <p:nvSpPr>
          <p:cNvPr id="3" name="Rectangle 2"/>
          <p:cNvSpPr/>
          <p:nvPr/>
        </p:nvSpPr>
        <p:spPr>
          <a:xfrm>
            <a:off x="6081096" y="2540061"/>
            <a:ext cx="6110904" cy="2862322"/>
          </a:xfrm>
          <a:prstGeom prst="rect">
            <a:avLst/>
          </a:prstGeom>
        </p:spPr>
        <p:txBody>
          <a:bodyPr wrap="square">
            <a:spAutoFit/>
          </a:bodyPr>
          <a:lstStyle/>
          <a:p>
            <a:pPr algn="ctr"/>
            <a:r>
              <a:rPr lang="ar-SA" sz="6000" b="1" dirty="0" err="1">
                <a:latin typeface="Traditional Arabic" pitchFamily="18" charset="-78"/>
                <a:cs typeface="Traditional Arabic" pitchFamily="18" charset="-78"/>
              </a:rPr>
              <a:t>وم</a:t>
            </a:r>
            <a:r>
              <a:rPr lang="ar-SY" sz="6000" b="1" dirty="0">
                <a:latin typeface="Traditional Arabic" pitchFamily="18" charset="-78"/>
                <a:cs typeface="Traditional Arabic" pitchFamily="18" charset="-78"/>
              </a:rPr>
              <a:t>ش</a:t>
            </a:r>
            <a:r>
              <a:rPr lang="ar-SA" sz="6000" b="1" dirty="0" err="1">
                <a:latin typeface="Traditional Arabic" pitchFamily="18" charset="-78"/>
                <a:cs typeface="Traditional Arabic" pitchFamily="18" charset="-78"/>
              </a:rPr>
              <a:t>يئة</a:t>
            </a:r>
            <a:r>
              <a:rPr lang="ar-SY" sz="6000" b="1" dirty="0">
                <a:latin typeface="Traditional Arabic" pitchFamily="18" charset="-78"/>
                <a:cs typeface="Traditional Arabic" pitchFamily="18" charset="-78"/>
              </a:rPr>
              <a:t> </a:t>
            </a:r>
            <a:r>
              <a:rPr lang="ar-SA" sz="6000" b="1" dirty="0">
                <a:latin typeface="Traditional Arabic" pitchFamily="18" charset="-78"/>
                <a:cs typeface="Traditional Arabic" pitchFamily="18" charset="-78"/>
              </a:rPr>
              <a:t>ابنك ال</a:t>
            </a:r>
            <a:r>
              <a:rPr lang="ar-SY" sz="6000" b="1" dirty="0">
                <a:latin typeface="Traditional Arabic" pitchFamily="18" charset="-78"/>
                <a:cs typeface="Traditional Arabic" pitchFamily="18" charset="-78"/>
              </a:rPr>
              <a:t>و</a:t>
            </a:r>
            <a:r>
              <a:rPr lang="ar-SA" sz="6000" b="1" dirty="0">
                <a:latin typeface="Traditional Arabic" pitchFamily="18" charset="-78"/>
                <a:cs typeface="Traditional Arabic" pitchFamily="18" charset="-78"/>
              </a:rPr>
              <a:t>حيد وروحك القُدُّوس،</a:t>
            </a:r>
            <a:r>
              <a:rPr lang="ar-AE" sz="6000" b="1" dirty="0">
                <a:latin typeface="Traditional Arabic" pitchFamily="18" charset="-78"/>
              </a:rPr>
              <a:t> </a:t>
            </a:r>
            <a:r>
              <a:rPr lang="ar-SA" sz="6000" b="1" dirty="0">
                <a:latin typeface="Traditional Arabic" pitchFamily="18" charset="-78"/>
                <a:cs typeface="Traditional Arabic" pitchFamily="18" charset="-78"/>
              </a:rPr>
              <a:t>الآن وكلَّ أوانٍ</a:t>
            </a:r>
            <a:r>
              <a:rPr lang="syr-SY" sz="6000" b="1" dirty="0">
                <a:latin typeface="Traditional Arabic" pitchFamily="18" charset="-78"/>
              </a:rPr>
              <a:t> </a:t>
            </a:r>
            <a:r>
              <a:rPr lang="ar-SA" sz="6000" b="1" dirty="0">
                <a:latin typeface="Traditional Arabic" pitchFamily="18" charset="-78"/>
                <a:cs typeface="Traditional Arabic" pitchFamily="18" charset="-78"/>
              </a:rPr>
              <a:t>وإلى أبد الآبدين </a:t>
            </a:r>
            <a:endParaRPr lang="ar-SY" sz="6000" dirty="0">
              <a:latin typeface="Traditional Arabic" pitchFamily="18" charset="-78"/>
              <a:cs typeface="Traditional Arabic" pitchFamily="18" charset="-78"/>
            </a:endParaRPr>
          </a:p>
        </p:txBody>
      </p:sp>
      <p:sp>
        <p:nvSpPr>
          <p:cNvPr id="4" name="Rectangle 3"/>
          <p:cNvSpPr/>
          <p:nvPr/>
        </p:nvSpPr>
        <p:spPr>
          <a:xfrm>
            <a:off x="-4970" y="2447728"/>
            <a:ext cx="6105941" cy="3046988"/>
          </a:xfrm>
          <a:prstGeom prst="rect">
            <a:avLst/>
          </a:prstGeom>
        </p:spPr>
        <p:txBody>
          <a:bodyPr wrap="square">
            <a:spAutoFit/>
          </a:bodyPr>
          <a:lstStyle/>
          <a:p>
            <a:pPr algn="ctr"/>
            <a:r>
              <a:rPr lang="sv-SE" sz="4800" b="1" dirty="0">
                <a:latin typeface="Abadi" panose="020B0604020104020204" pitchFamily="34" charset="0"/>
                <a:cs typeface="Times New Roman" pitchFamily="18" charset="0"/>
              </a:rPr>
              <a:t>och din enfödde Sons och din helige Andes vilja, nu, alltid och evigt</a:t>
            </a:r>
            <a:endParaRPr lang="ar-SY" sz="4800" dirty="0">
              <a:latin typeface="Abadi" panose="020B0604020104020204" pitchFamily="34" charset="0"/>
              <a:cs typeface="Times New Roman" pitchFamily="18" charset="0"/>
            </a:endParaRPr>
          </a:p>
        </p:txBody>
      </p:sp>
      <p:cxnSp>
        <p:nvCxnSpPr>
          <p:cNvPr id="6" name="Straight Connector 5"/>
          <p:cNvCxnSpPr>
            <a:cxnSpLocks/>
            <a:stCxn id="7" idx="2"/>
          </p:cNvCxnSpPr>
          <p:nvPr/>
        </p:nvCxnSpPr>
        <p:spPr>
          <a:xfrm>
            <a:off x="6091030" y="1997398"/>
            <a:ext cx="0" cy="363503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308ACAA6-4B1E-3F90-6503-1BAE188A1894}"/>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D03C1B98-ACD8-40AD-5E65-D61E86FA1895}"/>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55217032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363224"/>
            <a:ext cx="121919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9600" b="1" dirty="0">
                <a:solidFill>
                  <a:srgbClr val="FF0000"/>
                </a:solidFill>
                <a:latin typeface="Serto Batnan" panose="00000400000000000000" pitchFamily="2" charset="-78"/>
                <a:cs typeface="Serto Batnan" panose="00000400000000000000" pitchFamily="2" charset="-78"/>
              </a:rPr>
              <a:t>ܐܰܡܝܢ܀</a:t>
            </a:r>
          </a:p>
        </p:txBody>
      </p:sp>
      <p:sp>
        <p:nvSpPr>
          <p:cNvPr id="3" name="Rectangle 2"/>
          <p:cNvSpPr/>
          <p:nvPr/>
        </p:nvSpPr>
        <p:spPr>
          <a:xfrm>
            <a:off x="6110911" y="2831335"/>
            <a:ext cx="6081090" cy="1864189"/>
          </a:xfrm>
          <a:prstGeom prst="rect">
            <a:avLst/>
          </a:prstGeom>
        </p:spPr>
        <p:txBody>
          <a:bodyPr wrap="square">
            <a:spAutoFit/>
          </a:bodyPr>
          <a:lstStyle/>
          <a:p>
            <a:pPr lvl="1" algn="ctr" rtl="1" eaLnBrk="1" hangingPunct="1">
              <a:spcBef>
                <a:spcPts val="600"/>
              </a:spcBef>
              <a:buFontTx/>
              <a:buNone/>
            </a:pPr>
            <a:r>
              <a:rPr lang="ar-AE" altLang="sv-SE" sz="11500" b="1" dirty="0">
                <a:latin typeface="Traditional Arabic" panose="02020603050405020304" pitchFamily="18" charset="-78"/>
                <a:cs typeface="Traditional Arabic" panose="02020603050405020304" pitchFamily="18" charset="-78"/>
              </a:rPr>
              <a:t>آمين</a:t>
            </a:r>
            <a:endParaRPr lang="en-US" altLang="sv-SE" sz="11500" b="1" u="sng"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956587"/>
            <a:ext cx="6110911" cy="1323439"/>
          </a:xfrm>
          <a:prstGeom prst="rect">
            <a:avLst/>
          </a:prstGeom>
        </p:spPr>
        <p:txBody>
          <a:bodyPr wrap="square">
            <a:spAutoFit/>
          </a:bodyPr>
          <a:lstStyle/>
          <a:p>
            <a:pPr algn="ctr">
              <a:spcBef>
                <a:spcPts val="1200"/>
              </a:spcBef>
              <a:buFontTx/>
              <a:buNone/>
            </a:pPr>
            <a:r>
              <a:rPr lang="sv-SE" altLang="sv-SE" sz="8000" b="1" dirty="0">
                <a:latin typeface="Abadi" panose="020B0604020104020204" pitchFamily="34" charset="0"/>
                <a:cs typeface="Times New Roman" panose="02020603050405020304" pitchFamily="18" charset="0"/>
              </a:rPr>
              <a:t>Amen</a:t>
            </a:r>
            <a:endParaRPr lang="sv-SE" altLang="sv-SE" sz="13800" b="1" dirty="0">
              <a:latin typeface="Abadi" panose="020B0604020104020204" pitchFamily="34" charset="0"/>
              <a:cs typeface="Times New Roman" panose="02020603050405020304" pitchFamily="18" charset="0"/>
            </a:endParaRPr>
          </a:p>
        </p:txBody>
      </p:sp>
      <p:cxnSp>
        <p:nvCxnSpPr>
          <p:cNvPr id="6" name="Straight Connector 5"/>
          <p:cNvCxnSpPr>
            <a:cxnSpLocks/>
          </p:cNvCxnSpPr>
          <p:nvPr/>
        </p:nvCxnSpPr>
        <p:spPr>
          <a:xfrm>
            <a:off x="6091030" y="2060154"/>
            <a:ext cx="0" cy="3572281"/>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DF77CE41-3385-B150-68D0-A9AB783296CC}"/>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CDF10CBE-8429-700E-72FC-C38D1364A15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60658262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381571"/>
            <a:ext cx="12191999" cy="158081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90000"/>
              </a:lnSpc>
            </a:pPr>
            <a:r>
              <a:rPr lang="syr-SY" sz="5300" b="1" dirty="0">
                <a:solidFill>
                  <a:srgbClr val="FF0000"/>
                </a:solidFill>
                <a:latin typeface="Serto Batnan" panose="00000400000000000000" pitchFamily="2" charset="-78"/>
                <a:cs typeface="Serto Batnan" panose="00000400000000000000" pitchFamily="2" charset="-78"/>
              </a:rPr>
              <a:t>ܘܰܠܟܽܠ ܚܘܫܳܒܳܐ ܨܳܐܳܐ ܕܚܽܘܩ </a:t>
            </a:r>
            <a:r>
              <a:rPr lang="ar-SA" sz="5300" b="1" dirty="0" err="1">
                <a:solidFill>
                  <a:srgbClr val="FF0000"/>
                </a:solidFill>
                <a:latin typeface="Serto Batnan" panose="00000400000000000000" pitchFamily="2" charset="-78"/>
                <a:cs typeface="Serto Batnan" panose="00000400000000000000" pitchFamily="2" charset="-78"/>
              </a:rPr>
              <a:t>ܡܶـܢܰܢ</a:t>
            </a:r>
            <a:r>
              <a:rPr lang="syr-SY" sz="5300" b="1" dirty="0">
                <a:solidFill>
                  <a:srgbClr val="FF0000"/>
                </a:solidFill>
                <a:latin typeface="Serto Batnan" panose="00000400000000000000" pitchFamily="2" charset="-78"/>
                <a:cs typeface="Serto Batnan" panose="00000400000000000000" pitchFamily="2" charset="-78"/>
              </a:rPr>
              <a:t>.</a:t>
            </a:r>
            <a:r>
              <a:rPr lang="ar-SA" sz="5300" b="1" dirty="0">
                <a:solidFill>
                  <a:srgbClr val="FF0000"/>
                </a:solidFill>
                <a:latin typeface="Serto Batnan" panose="00000400000000000000" pitchFamily="2" charset="-78"/>
                <a:cs typeface="Serto Batnan" panose="00000400000000000000" pitchFamily="2" charset="-78"/>
              </a:rPr>
              <a:t> ܒ</a:t>
            </a:r>
            <a:r>
              <a:rPr lang="syr-SY" sz="5300" b="1" dirty="0">
                <a:solidFill>
                  <a:srgbClr val="FF0000"/>
                </a:solidFill>
                <a:latin typeface="Serto Batnan" panose="00000400000000000000" pitchFamily="2" charset="-78"/>
                <a:cs typeface="Serto Batnan" panose="00000400000000000000" pitchFamily="2" charset="-78"/>
              </a:rPr>
              <a:t>ܰܝܰ</a:t>
            </a:r>
            <a:r>
              <a:rPr lang="ar-SA" sz="5300" b="1" dirty="0">
                <a:solidFill>
                  <a:srgbClr val="FF0000"/>
                </a:solidFill>
                <a:latin typeface="Serto Batnan" panose="00000400000000000000" pitchFamily="2" charset="-78"/>
                <a:cs typeface="Serto Batnan" panose="00000400000000000000" pitchFamily="2" charset="-78"/>
              </a:rPr>
              <a:t>ܕ </a:t>
            </a:r>
            <a:r>
              <a:rPr lang="ar-SA" sz="5300" b="1" dirty="0" err="1">
                <a:solidFill>
                  <a:srgbClr val="FF0000"/>
                </a:solidFill>
                <a:latin typeface="Serto Batnan" panose="00000400000000000000" pitchFamily="2" charset="-78"/>
                <a:cs typeface="Serto Batnan" panose="00000400000000000000" pitchFamily="2" charset="-78"/>
              </a:rPr>
              <a:t>ܕܶܒـܚܳܐ</a:t>
            </a:r>
            <a:r>
              <a:rPr lang="ar-SA" sz="5300" b="1" dirty="0">
                <a:solidFill>
                  <a:srgbClr val="FF0000"/>
                </a:solidFill>
                <a:latin typeface="Serto Batnan" panose="00000400000000000000" pitchFamily="2" charset="-78"/>
                <a:cs typeface="Serto Batnan" panose="00000400000000000000" pitchFamily="2" charset="-78"/>
              </a:rPr>
              <a:t> </a:t>
            </a:r>
            <a:r>
              <a:rPr lang="ar-SA" sz="5300" b="1" dirty="0" err="1">
                <a:solidFill>
                  <a:srgbClr val="FF0000"/>
                </a:solidFill>
                <a:latin typeface="Serto Batnan" panose="00000400000000000000" pitchFamily="2" charset="-78"/>
                <a:cs typeface="Serto Batnan" panose="00000400000000000000" pitchFamily="2" charset="-78"/>
              </a:rPr>
              <a:t>ܗܳܢܳܐ</a:t>
            </a:r>
            <a:r>
              <a:rPr lang="en-US" sz="5300" b="1" dirty="0">
                <a:solidFill>
                  <a:srgbClr val="FF0000"/>
                </a:solidFill>
                <a:latin typeface="Serto Batnan" panose="00000400000000000000" pitchFamily="2" charset="-78"/>
                <a:cs typeface="Serto Batnan" panose="00000400000000000000" pitchFamily="2" charset="-78"/>
              </a:rPr>
              <a:t> </a:t>
            </a:r>
            <a:r>
              <a:rPr lang="syr-SY" sz="5300" b="1" dirty="0">
                <a:solidFill>
                  <a:srgbClr val="FF0000"/>
                </a:solidFill>
                <a:latin typeface="Serto Batnan" panose="00000400000000000000" pitchFamily="2" charset="-78"/>
                <a:cs typeface="Serto Batnan" panose="00000400000000000000" pitchFamily="2" charset="-78"/>
              </a:rPr>
              <a:t>ܕܰܡܩܰܪܒܝܢܰܢ ܠܳܟ݂ ܡܳܪܝܳܐ. </a:t>
            </a:r>
            <a:r>
              <a:rPr lang="ar-SA" sz="5300" b="1" dirty="0" err="1">
                <a:solidFill>
                  <a:srgbClr val="FF0000"/>
                </a:solidFill>
                <a:latin typeface="Serto Batnan" panose="00000400000000000000" pitchFamily="2" charset="-78"/>
                <a:cs typeface="Serto Batnan" panose="00000400000000000000" pitchFamily="2" charset="-78"/>
              </a:rPr>
              <a:t>ܘܰܐܢܗܰܪ</a:t>
            </a:r>
            <a:r>
              <a:rPr lang="ar-SA" sz="5300" b="1" dirty="0">
                <a:solidFill>
                  <a:srgbClr val="FF0000"/>
                </a:solidFill>
                <a:latin typeface="Serto Batnan" panose="00000400000000000000" pitchFamily="2" charset="-78"/>
                <a:cs typeface="Serto Batnan" panose="00000400000000000000" pitchFamily="2" charset="-78"/>
              </a:rPr>
              <a:t> </a:t>
            </a:r>
            <a:r>
              <a:rPr lang="ar-SA" sz="5300" b="1" dirty="0" err="1">
                <a:solidFill>
                  <a:srgbClr val="FF0000"/>
                </a:solidFill>
                <a:latin typeface="Serto Batnan" panose="00000400000000000000" pitchFamily="2" charset="-78"/>
                <a:cs typeface="Serto Batnan" panose="00000400000000000000" pitchFamily="2" charset="-78"/>
              </a:rPr>
              <a:t>ܒܶܗ</a:t>
            </a:r>
            <a:r>
              <a:rPr lang="ar-SA" sz="5300" b="1" dirty="0">
                <a:solidFill>
                  <a:srgbClr val="FF0000"/>
                </a:solidFill>
                <a:latin typeface="Serto Batnan" panose="00000400000000000000" pitchFamily="2" charset="-78"/>
                <a:cs typeface="Serto Batnan" panose="00000400000000000000" pitchFamily="2" charset="-78"/>
              </a:rPr>
              <a:t> </a:t>
            </a:r>
            <a:r>
              <a:rPr lang="ar-SA" sz="5300" b="1" dirty="0" err="1">
                <a:solidFill>
                  <a:srgbClr val="FF0000"/>
                </a:solidFill>
                <a:latin typeface="Serto Batnan" panose="00000400000000000000" pitchFamily="2" charset="-78"/>
                <a:cs typeface="Serto Batnan" panose="00000400000000000000" pitchFamily="2" charset="-78"/>
              </a:rPr>
              <a:t>ܠܢܰܦܫܳـܵܬܼܰܢ</a:t>
            </a:r>
            <a:r>
              <a:rPr lang="ar-SA" sz="5300" b="1" dirty="0">
                <a:solidFill>
                  <a:srgbClr val="FF0000"/>
                </a:solidFill>
                <a:latin typeface="Serto Batnan" panose="00000400000000000000" pitchFamily="2" charset="-78"/>
                <a:cs typeface="Serto Batnan" panose="00000400000000000000" pitchFamily="2" charset="-78"/>
              </a:rPr>
              <a:t> </a:t>
            </a:r>
            <a:r>
              <a:rPr lang="ar-SA" sz="5300" b="1" dirty="0" err="1">
                <a:solidFill>
                  <a:srgbClr val="FF0000"/>
                </a:solidFill>
                <a:latin typeface="Serto Batnan" panose="00000400000000000000" pitchFamily="2" charset="-78"/>
                <a:cs typeface="Serto Batnan" panose="00000400000000000000" pitchFamily="2" charset="-78"/>
              </a:rPr>
              <a:t>ܘܩܰܕܶܫ</a:t>
            </a:r>
            <a:r>
              <a:rPr lang="ar-AE" sz="5300" b="1" dirty="0">
                <a:solidFill>
                  <a:srgbClr val="FF0000"/>
                </a:solidFill>
                <a:latin typeface="Serto Batnan" panose="00000400000000000000" pitchFamily="2" charset="-78"/>
                <a:cs typeface="Serto Batnan" panose="00000400000000000000" pitchFamily="2" charset="-78"/>
              </a:rPr>
              <a:t> </a:t>
            </a:r>
            <a:r>
              <a:rPr lang="ar-SA" sz="5300" b="1" dirty="0" err="1">
                <a:solidFill>
                  <a:srgbClr val="FF0000"/>
                </a:solidFill>
                <a:latin typeface="Serto Batnan" panose="00000400000000000000" pitchFamily="2" charset="-78"/>
                <a:cs typeface="Serto Batnan" panose="00000400000000000000" pitchFamily="2" charset="-78"/>
              </a:rPr>
              <a:t>ܒܶܗ</a:t>
            </a:r>
            <a:r>
              <a:rPr lang="ar-SA" sz="5300" b="1" dirty="0">
                <a:solidFill>
                  <a:srgbClr val="FF0000"/>
                </a:solidFill>
                <a:latin typeface="Serto Batnan" panose="00000400000000000000" pitchFamily="2" charset="-78"/>
                <a:cs typeface="Serto Batnan" panose="00000400000000000000" pitchFamily="2" charset="-78"/>
              </a:rPr>
              <a:t> </a:t>
            </a:r>
            <a:r>
              <a:rPr lang="ar-SA" sz="5300" b="1" dirty="0" err="1">
                <a:solidFill>
                  <a:srgbClr val="FF0000"/>
                </a:solidFill>
                <a:latin typeface="Serto Batnan" panose="00000400000000000000" pitchFamily="2" charset="-78"/>
                <a:cs typeface="Serto Batnan" panose="00000400000000000000" pitchFamily="2" charset="-78"/>
              </a:rPr>
              <a:t>ܠܦܰܓܼܖܵܰܝـܢ</a:t>
            </a:r>
            <a:r>
              <a:rPr lang="syr-SY" sz="5300" b="1" dirty="0">
                <a:solidFill>
                  <a:srgbClr val="FF0000"/>
                </a:solidFill>
                <a:latin typeface="Serto Batnan" panose="00000400000000000000" pitchFamily="2" charset="-78"/>
                <a:cs typeface="Serto Batnan" panose="00000400000000000000" pitchFamily="2" charset="-78"/>
              </a:rPr>
              <a:t>.</a:t>
            </a:r>
            <a:endParaRPr lang="en-US" sz="53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81096" y="2216115"/>
            <a:ext cx="6110904" cy="3416320"/>
          </a:xfrm>
          <a:prstGeom prst="rect">
            <a:avLst/>
          </a:prstGeom>
        </p:spPr>
        <p:txBody>
          <a:bodyPr wrap="square">
            <a:spAutoFit/>
          </a:bodyPr>
          <a:lstStyle/>
          <a:p>
            <a:pPr algn="ctr"/>
            <a:r>
              <a:rPr lang="ar-SA" sz="5400" b="1" dirty="0">
                <a:latin typeface="Traditional Arabic" pitchFamily="18" charset="-78"/>
                <a:cs typeface="Traditional Arabic" pitchFamily="18" charset="-78"/>
              </a:rPr>
              <a:t>واب</a:t>
            </a:r>
            <a:r>
              <a:rPr lang="ar-SY" sz="5400" b="1" dirty="0">
                <a:latin typeface="Traditional Arabic" pitchFamily="18" charset="-78"/>
                <a:cs typeface="Traditional Arabic" pitchFamily="18" charset="-78"/>
              </a:rPr>
              <a:t>ع</a:t>
            </a:r>
            <a:r>
              <a:rPr lang="ar-SA" sz="5400" b="1" dirty="0">
                <a:latin typeface="Traditional Arabic" pitchFamily="18" charset="-78"/>
                <a:cs typeface="Traditional Arabic" pitchFamily="18" charset="-78"/>
              </a:rPr>
              <a:t>د عنَّا ربَّنا كُلَّ فكرٍ دنسٍ (أَثِيمٍ) ب</a:t>
            </a:r>
            <a:r>
              <a:rPr lang="ar-SY" sz="5400" b="1" dirty="0">
                <a:latin typeface="Traditional Arabic" pitchFamily="18" charset="-78"/>
                <a:cs typeface="Traditional Arabic" pitchFamily="18" charset="-78"/>
              </a:rPr>
              <a:t>و</a:t>
            </a:r>
            <a:r>
              <a:rPr lang="ar-SA" sz="5400" b="1" dirty="0">
                <a:latin typeface="Traditional Arabic" pitchFamily="18" charset="-78"/>
                <a:cs typeface="Traditional Arabic" pitchFamily="18" charset="-78"/>
              </a:rPr>
              <a:t>اسطة هذ</a:t>
            </a:r>
            <a:r>
              <a:rPr lang="ar-SY" sz="5400" b="1" dirty="0">
                <a:latin typeface="Traditional Arabic" pitchFamily="18" charset="-78"/>
                <a:cs typeface="Traditional Arabic" pitchFamily="18" charset="-78"/>
              </a:rPr>
              <a:t>ه</a:t>
            </a:r>
            <a:r>
              <a:rPr lang="ar-SA" sz="5400" b="1" dirty="0">
                <a:latin typeface="Traditional Arabic" pitchFamily="18" charset="-78"/>
                <a:cs typeface="Traditional Arabic" pitchFamily="18" charset="-78"/>
              </a:rPr>
              <a:t> الذَّبِيحة التي نُقَدّمُها لك، مُنوّرا</a:t>
            </a:r>
            <a:r>
              <a:rPr lang="ar-SY" sz="5400" b="1" dirty="0">
                <a:latin typeface="Traditional Arabic" pitchFamily="18" charset="-78"/>
                <a:cs typeface="Traditional Arabic" pitchFamily="18" charset="-78"/>
              </a:rPr>
              <a:t>ً</a:t>
            </a:r>
            <a:r>
              <a:rPr lang="ar-SA" sz="5400" b="1" dirty="0">
                <a:latin typeface="Traditional Arabic" pitchFamily="18" charset="-78"/>
                <a:cs typeface="Traditional Arabic" pitchFamily="18" charset="-78"/>
              </a:rPr>
              <a:t> بها نُفوسنا،</a:t>
            </a:r>
            <a:r>
              <a:rPr lang="syr-SY" sz="5400" b="1" dirty="0">
                <a:latin typeface="Traditional Arabic" pitchFamily="18" charset="-78"/>
              </a:rPr>
              <a:t> </a:t>
            </a:r>
            <a:r>
              <a:rPr lang="ar-SA" sz="5400" b="1" dirty="0">
                <a:latin typeface="Traditional Arabic" pitchFamily="18" charset="-78"/>
                <a:cs typeface="Traditional Arabic" pitchFamily="18" charset="-78"/>
              </a:rPr>
              <a:t>ومُقَدسا</a:t>
            </a:r>
            <a:r>
              <a:rPr lang="ar-SY" sz="5400" b="1" dirty="0">
                <a:latin typeface="Traditional Arabic" pitchFamily="18" charset="-78"/>
                <a:cs typeface="Traditional Arabic" pitchFamily="18" charset="-78"/>
              </a:rPr>
              <a:t>ً</a:t>
            </a:r>
            <a:r>
              <a:rPr lang="ar-SA" sz="5400" b="1" dirty="0">
                <a:latin typeface="Traditional Arabic" pitchFamily="18" charset="-78"/>
                <a:cs typeface="Traditional Arabic" pitchFamily="18" charset="-78"/>
              </a:rPr>
              <a:t> بها أ</a:t>
            </a:r>
            <a:r>
              <a:rPr lang="ar-SY" sz="5400" b="1" dirty="0">
                <a:latin typeface="Traditional Arabic" pitchFamily="18" charset="-78"/>
                <a:cs typeface="Traditional Arabic" pitchFamily="18" charset="-78"/>
              </a:rPr>
              <a:t>ج</a:t>
            </a:r>
            <a:r>
              <a:rPr lang="ar-SA" sz="5400" b="1" dirty="0">
                <a:latin typeface="Traditional Arabic" pitchFamily="18" charset="-78"/>
                <a:cs typeface="Traditional Arabic" pitchFamily="18" charset="-78"/>
              </a:rPr>
              <a:t>سادنا</a:t>
            </a:r>
            <a:endParaRPr lang="ar-SY" sz="5400" b="1" dirty="0">
              <a:latin typeface="Traditional Arabic" pitchFamily="18" charset="-78"/>
              <a:cs typeface="Traditional Arabic" pitchFamily="18" charset="-78"/>
            </a:endParaRPr>
          </a:p>
        </p:txBody>
      </p:sp>
      <p:sp>
        <p:nvSpPr>
          <p:cNvPr id="4" name="Rectangle 3"/>
          <p:cNvSpPr/>
          <p:nvPr/>
        </p:nvSpPr>
        <p:spPr>
          <a:xfrm>
            <a:off x="-17396" y="2216115"/>
            <a:ext cx="6105941" cy="3416320"/>
          </a:xfrm>
          <a:prstGeom prst="rect">
            <a:avLst/>
          </a:prstGeom>
        </p:spPr>
        <p:txBody>
          <a:bodyPr wrap="square">
            <a:spAutoFit/>
          </a:bodyPr>
          <a:lstStyle/>
          <a:p>
            <a:pPr algn="ctr">
              <a:lnSpc>
                <a:spcPct val="90000"/>
              </a:lnSpc>
              <a:spcBef>
                <a:spcPct val="0"/>
              </a:spcBef>
            </a:pPr>
            <a:r>
              <a:rPr lang="sv-SE" sz="4000" b="1" dirty="0">
                <a:latin typeface="Abadi" panose="020B0604020104020204" pitchFamily="34" charset="0"/>
                <a:cs typeface="Times New Roman" pitchFamily="18" charset="0"/>
              </a:rPr>
              <a:t>Herre, driv bort alla orena tankar från oss genom  detta  offer som  vi  bär fram till dig. Och upplys därigenom våra själar och helga våra kroppar, </a:t>
            </a:r>
          </a:p>
        </p:txBody>
      </p:sp>
      <p:cxnSp>
        <p:nvCxnSpPr>
          <p:cNvPr id="6" name="Straight Connector 5"/>
          <p:cNvCxnSpPr>
            <a:cxnSpLocks/>
            <a:stCxn id="7" idx="2"/>
          </p:cNvCxnSpPr>
          <p:nvPr/>
        </p:nvCxnSpPr>
        <p:spPr>
          <a:xfrm>
            <a:off x="6091030" y="1962388"/>
            <a:ext cx="0" cy="36700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622A8B65-140D-6FED-72ED-432E7F91DF4E}"/>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30D0B143-0DB1-5400-37D8-BC0B1F335599}"/>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20825430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381571"/>
            <a:ext cx="12191999" cy="16089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90000"/>
              </a:lnSpc>
            </a:pPr>
            <a:r>
              <a:rPr lang="ar-SA" sz="5400" b="1" dirty="0" err="1">
                <a:solidFill>
                  <a:srgbClr val="FF0000"/>
                </a:solidFill>
                <a:latin typeface="Serto Batnan" panose="00000400000000000000" pitchFamily="2" charset="-78"/>
                <a:cs typeface="Serto Batnan" panose="00000400000000000000" pitchFamily="2" charset="-78"/>
              </a:rPr>
              <a:t>ܕܢܰܣܶܩ</a:t>
            </a:r>
            <a:r>
              <a:rPr lang="ar-SA" sz="5400" b="1" dirty="0">
                <a:solidFill>
                  <a:srgbClr val="FF0000"/>
                </a:solidFill>
                <a:latin typeface="Serto Batnan" panose="00000400000000000000" pitchFamily="2" charset="-78"/>
                <a:cs typeface="Serto Batnan" panose="00000400000000000000" pitchFamily="2" charset="-78"/>
              </a:rPr>
              <a:t> </a:t>
            </a:r>
            <a:r>
              <a:rPr lang="syr-SY" sz="5400" b="1" dirty="0">
                <a:solidFill>
                  <a:srgbClr val="FF0000"/>
                </a:solidFill>
                <a:latin typeface="Serto Batnan" panose="00000400000000000000" pitchFamily="2" charset="-78"/>
                <a:cs typeface="Serto Batnan" panose="00000400000000000000" pitchFamily="2" charset="-78"/>
              </a:rPr>
              <a:t>ܠܳܟ݂ </a:t>
            </a:r>
            <a:r>
              <a:rPr lang="ar-SA" sz="5400" b="1" dirty="0" err="1">
                <a:solidFill>
                  <a:srgbClr val="FF0000"/>
                </a:solidFill>
                <a:latin typeface="Serto Batnan" panose="00000400000000000000" pitchFamily="2" charset="-78"/>
                <a:cs typeface="Serto Batnan" panose="00000400000000000000" pitchFamily="2" charset="-78"/>
              </a:rPr>
              <a:t>ܫܘܒܚܳܐ</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ܘܬܰܘܕܝܬܼܳܐ</a:t>
            </a:r>
            <a:r>
              <a:rPr lang="syr-SY" sz="5400" b="1" dirty="0">
                <a:solidFill>
                  <a:srgbClr val="FF0000"/>
                </a:solidFill>
                <a:latin typeface="Serto Batnan" panose="00000400000000000000" pitchFamily="2" charset="-78"/>
                <a:cs typeface="Serto Batnan" panose="00000400000000000000" pitchFamily="2" charset="-78"/>
              </a:rPr>
              <a:t>.</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ܘܠ</a:t>
            </a:r>
            <a:r>
              <a:rPr lang="syr-SY" sz="5400" b="1" dirty="0">
                <a:solidFill>
                  <a:srgbClr val="FF0000"/>
                </a:solidFill>
                <a:latin typeface="Serto Batnan" panose="00000400000000000000" pitchFamily="2" charset="-78"/>
                <a:cs typeface="Serto Batnan" panose="00000400000000000000" pitchFamily="2" charset="-78"/>
              </a:rPr>
              <a:t>ܺ</a:t>
            </a:r>
            <a:r>
              <a:rPr lang="ar-SA" sz="5400" b="1" dirty="0" err="1">
                <a:solidFill>
                  <a:srgbClr val="FF0000"/>
                </a:solidFill>
                <a:latin typeface="Serto Batnan" panose="00000400000000000000" pitchFamily="2" charset="-78"/>
                <a:cs typeface="Serto Batnan" panose="00000400000000000000" pitchFamily="2" charset="-78"/>
              </a:rPr>
              <a:t>ܝـܚܝܕܳܝܳܐ</a:t>
            </a:r>
            <a:r>
              <a:rPr lang="en-US"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ܒܪܳ</a:t>
            </a:r>
            <a:r>
              <a:rPr lang="syr-SY" sz="5400" b="1" dirty="0">
                <a:solidFill>
                  <a:srgbClr val="FF0000"/>
                </a:solidFill>
                <a:latin typeface="Serto Batnan" panose="00000400000000000000" pitchFamily="2" charset="-78"/>
                <a:cs typeface="Serto Batnan" panose="00000400000000000000" pitchFamily="2" charset="-78"/>
              </a:rPr>
              <a:t>ܟ݂</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ܘܰܠܪ</a:t>
            </a:r>
            <a:r>
              <a:rPr lang="syr-SY" sz="5400" b="1" dirty="0">
                <a:solidFill>
                  <a:srgbClr val="FF0000"/>
                </a:solidFill>
                <a:latin typeface="Serto Batnan" panose="00000400000000000000" pitchFamily="2" charset="-78"/>
                <a:cs typeface="Serto Batnan" panose="00000400000000000000" pitchFamily="2" charset="-78"/>
              </a:rPr>
              <a:t>ܽ</a:t>
            </a:r>
            <a:r>
              <a:rPr lang="ar-SA" sz="5400" b="1" dirty="0" err="1">
                <a:solidFill>
                  <a:srgbClr val="FF0000"/>
                </a:solidFill>
                <a:latin typeface="Serto Batnan" panose="00000400000000000000" pitchFamily="2" charset="-78"/>
                <a:cs typeface="Serto Batnan" panose="00000400000000000000" pitchFamily="2" charset="-78"/>
              </a:rPr>
              <a:t>ܘܚܳܐ</a:t>
            </a:r>
            <a:r>
              <a:rPr lang="ar-SA" sz="5400" b="1" dirty="0">
                <a:solidFill>
                  <a:srgbClr val="FF0000"/>
                </a:solidFill>
                <a:latin typeface="Serto Batnan" panose="00000400000000000000" pitchFamily="2" charset="-78"/>
                <a:cs typeface="Serto Batnan" panose="00000400000000000000" pitchFamily="2" charset="-78"/>
              </a:rPr>
              <a:t> ܕ</a:t>
            </a:r>
            <a:r>
              <a:rPr lang="syr-SY" sz="5400" b="1" dirty="0">
                <a:solidFill>
                  <a:srgbClr val="FF0000"/>
                </a:solidFill>
                <a:latin typeface="Serto Batnan" panose="00000400000000000000" pitchFamily="2" charset="-78"/>
                <a:cs typeface="Serto Batnan" panose="00000400000000000000" pitchFamily="2" charset="-78"/>
              </a:rPr>
              <a:t>ܺ</a:t>
            </a:r>
            <a:r>
              <a:rPr lang="ar-SA" sz="5400" b="1" dirty="0" err="1">
                <a:solidFill>
                  <a:srgbClr val="FF0000"/>
                </a:solidFill>
                <a:latin typeface="Serto Batnan" panose="00000400000000000000" pitchFamily="2" charset="-78"/>
                <a:cs typeface="Serto Batnan" panose="00000400000000000000" pitchFamily="2" charset="-78"/>
              </a:rPr>
              <a:t>ܝܠܳ</a:t>
            </a:r>
            <a:r>
              <a:rPr lang="syr-SY" sz="5400" b="1" dirty="0">
                <a:solidFill>
                  <a:srgbClr val="FF0000"/>
                </a:solidFill>
                <a:latin typeface="Serto Batnan" panose="00000400000000000000" pitchFamily="2" charset="-78"/>
                <a:cs typeface="Serto Batnan" panose="00000400000000000000" pitchFamily="2" charset="-78"/>
              </a:rPr>
              <a:t>ܟ݂</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ܩܰܕܝܫܳܐ</a:t>
            </a:r>
            <a:r>
              <a:rPr lang="syr-SY" sz="5400" b="1" dirty="0">
                <a:solidFill>
                  <a:srgbClr val="FF0000"/>
                </a:solidFill>
                <a:latin typeface="Serto Batnan" panose="00000400000000000000" pitchFamily="2" charset="-78"/>
                <a:cs typeface="Serto Batnan" panose="00000400000000000000" pitchFamily="2" charset="-78"/>
              </a:rPr>
              <a:t>. ܗܳܫܳܐ ܘܰܒܟܼܽܠ ܙܒܰܢ ܠܥܳܠܡܺܝܢ.</a:t>
            </a:r>
          </a:p>
        </p:txBody>
      </p:sp>
      <p:sp>
        <p:nvSpPr>
          <p:cNvPr id="3" name="Rectangle 2"/>
          <p:cNvSpPr/>
          <p:nvPr/>
        </p:nvSpPr>
        <p:spPr>
          <a:xfrm>
            <a:off x="6081096" y="2518792"/>
            <a:ext cx="6110904" cy="2585323"/>
          </a:xfrm>
          <a:prstGeom prst="rect">
            <a:avLst/>
          </a:prstGeom>
        </p:spPr>
        <p:txBody>
          <a:bodyPr wrap="square">
            <a:spAutoFit/>
          </a:bodyPr>
          <a:lstStyle/>
          <a:p>
            <a:pPr algn="ctr" defTabSz="1295640" rtl="1">
              <a:defRPr/>
            </a:pPr>
            <a:r>
              <a:rPr lang="ar-SA" sz="5400" b="1" dirty="0">
                <a:latin typeface="Traditional Arabic" pitchFamily="18" charset="-78"/>
                <a:cs typeface="Traditional Arabic" pitchFamily="18" charset="-78"/>
              </a:rPr>
              <a:t>لِنرفع إليك الحمد والثَّناء،</a:t>
            </a:r>
            <a:r>
              <a:rPr lang="tr-TR" sz="5400" b="1" dirty="0">
                <a:latin typeface="Traditional Arabic" pitchFamily="18" charset="-78"/>
                <a:cs typeface="Traditional Arabic" pitchFamily="18" charset="-78"/>
              </a:rPr>
              <a:t> </a:t>
            </a:r>
            <a:r>
              <a:rPr lang="ar-SA" sz="5400" b="1" dirty="0">
                <a:latin typeface="Traditional Arabic" pitchFamily="18" charset="-78"/>
                <a:cs typeface="Traditional Arabic" pitchFamily="18" charset="-78"/>
              </a:rPr>
              <a:t>و</a:t>
            </a:r>
            <a:r>
              <a:rPr lang="ar-SY" sz="5400" b="1" dirty="0">
                <a:latin typeface="Traditional Arabic" pitchFamily="18" charset="-78"/>
                <a:cs typeface="Traditional Arabic" pitchFamily="18" charset="-78"/>
              </a:rPr>
              <a:t>إ</a:t>
            </a:r>
            <a:r>
              <a:rPr lang="ar-SA" sz="5400" b="1" dirty="0" err="1">
                <a:latin typeface="Traditional Arabic" pitchFamily="18" charset="-78"/>
                <a:cs typeface="Traditional Arabic" pitchFamily="18" charset="-78"/>
              </a:rPr>
              <a:t>لى</a:t>
            </a:r>
            <a:r>
              <a:rPr lang="ar-SA" sz="5400" b="1" dirty="0">
                <a:latin typeface="Traditional Arabic" pitchFamily="18" charset="-78"/>
                <a:cs typeface="Traditional Arabic" pitchFamily="18" charset="-78"/>
              </a:rPr>
              <a:t> اب</a:t>
            </a:r>
            <a:r>
              <a:rPr lang="ar-SY" sz="5400" b="1" dirty="0">
                <a:latin typeface="Traditional Arabic" pitchFamily="18" charset="-78"/>
                <a:cs typeface="Traditional Arabic" pitchFamily="18" charset="-78"/>
              </a:rPr>
              <a:t>ن</a:t>
            </a:r>
            <a:r>
              <a:rPr lang="ar-SA" sz="5400" b="1" dirty="0">
                <a:latin typeface="Traditional Arabic" pitchFamily="18" charset="-78"/>
                <a:cs typeface="Traditional Arabic" pitchFamily="18" charset="-78"/>
              </a:rPr>
              <a:t>ك الوحيد</a:t>
            </a:r>
            <a:r>
              <a:rPr lang="tr-TR" sz="5400" b="1" dirty="0">
                <a:latin typeface="Traditional Arabic" pitchFamily="18" charset="-78"/>
                <a:cs typeface="Traditional Arabic" pitchFamily="18" charset="-78"/>
              </a:rPr>
              <a:t> </a:t>
            </a:r>
            <a:r>
              <a:rPr lang="ar-SA" sz="5400" b="1" dirty="0">
                <a:latin typeface="Traditional Arabic" pitchFamily="18" charset="-78"/>
                <a:cs typeface="Traditional Arabic" pitchFamily="18" charset="-78"/>
              </a:rPr>
              <a:t>وروحك القدُّوس، الآنَ</a:t>
            </a:r>
            <a:r>
              <a:rPr lang="syr-SY" sz="5400" b="1" dirty="0">
                <a:latin typeface="Traditional Arabic" pitchFamily="18" charset="-78"/>
              </a:rPr>
              <a:t> </a:t>
            </a:r>
            <a:r>
              <a:rPr lang="ar-SA" sz="5400" b="1" dirty="0">
                <a:latin typeface="Traditional Arabic" pitchFamily="18" charset="-78"/>
                <a:cs typeface="Traditional Arabic" pitchFamily="18" charset="-78"/>
              </a:rPr>
              <a:t>وكلَّ أوانٍ وإلى أبد الآبدين </a:t>
            </a:r>
            <a:endParaRPr lang="de-AT" sz="5400" b="1" dirty="0">
              <a:latin typeface="Traditional Arabic" pitchFamily="18" charset="-78"/>
              <a:cs typeface="Traditional Arabic" pitchFamily="18" charset="-78"/>
            </a:endParaRPr>
          </a:p>
        </p:txBody>
      </p:sp>
      <p:sp>
        <p:nvSpPr>
          <p:cNvPr id="4" name="Rectangle 3"/>
          <p:cNvSpPr/>
          <p:nvPr/>
        </p:nvSpPr>
        <p:spPr>
          <a:xfrm>
            <a:off x="0" y="2546491"/>
            <a:ext cx="6105941" cy="2529923"/>
          </a:xfrm>
          <a:prstGeom prst="rect">
            <a:avLst/>
          </a:prstGeom>
        </p:spPr>
        <p:txBody>
          <a:bodyPr wrap="square">
            <a:spAutoFit/>
          </a:bodyPr>
          <a:lstStyle/>
          <a:p>
            <a:pPr algn="ctr">
              <a:lnSpc>
                <a:spcPct val="90000"/>
              </a:lnSpc>
              <a:spcBef>
                <a:spcPct val="0"/>
              </a:spcBef>
            </a:pPr>
            <a:r>
              <a:rPr lang="sv-SE" sz="4400" b="1" dirty="0">
                <a:latin typeface="Abadi" panose="020B0604020104020204" pitchFamily="34" charset="0"/>
                <a:cs typeface="Times New Roman" pitchFamily="18" charset="0"/>
              </a:rPr>
              <a:t>så att vi kan lova och tacka dig, din  enfödde  Son  och din helige Ande nu, alltid och evigt. </a:t>
            </a:r>
          </a:p>
        </p:txBody>
      </p:sp>
      <p:cxnSp>
        <p:nvCxnSpPr>
          <p:cNvPr id="6" name="Straight Connector 5"/>
          <p:cNvCxnSpPr>
            <a:cxnSpLocks/>
            <a:stCxn id="7" idx="2"/>
          </p:cNvCxnSpPr>
          <p:nvPr/>
        </p:nvCxnSpPr>
        <p:spPr>
          <a:xfrm>
            <a:off x="6091030" y="1990473"/>
            <a:ext cx="0" cy="3641962"/>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1F2BFE66-D33E-FE87-993A-EEE6401A3499}"/>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DE8FE467-D596-C701-220B-2ACF7DC98481}"/>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366921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173406"/>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95640" rtl="1">
              <a:defRPr/>
            </a:pPr>
            <a:r>
              <a:rPr lang="syr-SY" sz="5400" b="1" dirty="0">
                <a:solidFill>
                  <a:srgbClr val="FF0000"/>
                </a:solidFill>
                <a:latin typeface="Serto Batnan" panose="00000400000000000000" pitchFamily="2" charset="-78"/>
                <a:cs typeface="Serto Batnan" panose="00000400000000000000" pitchFamily="2" charset="-78"/>
              </a:rPr>
              <a:t> ܢܩܽܘܡ ܫܰܦܺܝܪ܆ ܢܩܽܘܡ ܒܕܶܚܠܬܳܐ܆ ܢܩܽܘܡ ܒܢܰܟܦܽܘܬܳܐ܆ ܢܩܽܘܡ ܒܙܰܗܝܽܘܬܳܐ܆ ܢܩܽܘܡ ܒܩܰܕܺܝܫܽܘܬܳܐ܆</a:t>
            </a:r>
          </a:p>
        </p:txBody>
      </p:sp>
      <p:sp>
        <p:nvSpPr>
          <p:cNvPr id="3" name="Rectangle 2"/>
          <p:cNvSpPr/>
          <p:nvPr/>
        </p:nvSpPr>
        <p:spPr>
          <a:xfrm>
            <a:off x="6100972" y="2449047"/>
            <a:ext cx="6091028" cy="3139321"/>
          </a:xfrm>
          <a:prstGeom prst="rect">
            <a:avLst/>
          </a:prstGeom>
        </p:spPr>
        <p:txBody>
          <a:bodyPr wrap="square">
            <a:spAutoFit/>
          </a:bodyPr>
          <a:lstStyle/>
          <a:p>
            <a:pPr algn="ctr" rtl="1"/>
            <a:r>
              <a:rPr lang="ar-SA" sz="6600" b="1" dirty="0">
                <a:ln w="11430"/>
                <a:latin typeface="Traditional Arabic" panose="02020603050405020304" pitchFamily="18" charset="-78"/>
                <a:cs typeface="Traditional Arabic" panose="02020603050405020304" pitchFamily="18" charset="-78"/>
              </a:rPr>
              <a:t>لِنقِف حسنا</a:t>
            </a:r>
            <a:r>
              <a:rPr lang="ar-AE" sz="6600" b="1" dirty="0">
                <a:ln w="11430"/>
                <a:latin typeface="Traditional Arabic" panose="02020603050405020304" pitchFamily="18" charset="-78"/>
                <a:cs typeface="Traditional Arabic" panose="02020603050405020304" pitchFamily="18" charset="-78"/>
              </a:rPr>
              <a:t>ً</a:t>
            </a:r>
            <a:r>
              <a:rPr lang="ar-SA" sz="6600" b="1" dirty="0">
                <a:ln w="11430"/>
                <a:latin typeface="Traditional Arabic" panose="02020603050405020304" pitchFamily="18" charset="-78"/>
                <a:cs typeface="Traditional Arabic" panose="02020603050405020304" pitchFamily="18" charset="-78"/>
              </a:rPr>
              <a:t>، لنقف بِوَرع، لنَقف بِعفَّة،</a:t>
            </a:r>
            <a:r>
              <a:rPr lang="ar-AE" sz="6600" b="1" dirty="0">
                <a:ln w="11430"/>
                <a:latin typeface="Traditional Arabic" panose="02020603050405020304" pitchFamily="18" charset="-78"/>
                <a:cs typeface="Traditional Arabic" panose="02020603050405020304" pitchFamily="18" charset="-78"/>
              </a:rPr>
              <a:t> </a:t>
            </a:r>
            <a:r>
              <a:rPr lang="ar-SA" sz="6600" b="1" dirty="0">
                <a:ln w="11430"/>
                <a:latin typeface="Traditional Arabic" panose="02020603050405020304" pitchFamily="18" charset="-78"/>
                <a:cs typeface="Traditional Arabic" panose="02020603050405020304" pitchFamily="18" charset="-78"/>
              </a:rPr>
              <a:t>لِنقف بطُهرٍ،</a:t>
            </a:r>
            <a:r>
              <a:rPr lang="ar-AE" sz="6600" b="1" dirty="0">
                <a:ln w="11430"/>
                <a:latin typeface="Traditional Arabic" panose="02020603050405020304" pitchFamily="18" charset="-78"/>
                <a:cs typeface="Traditional Arabic" panose="02020603050405020304" pitchFamily="18" charset="-78"/>
              </a:rPr>
              <a:t> </a:t>
            </a:r>
            <a:r>
              <a:rPr lang="ar-SA" sz="6600" b="1" dirty="0">
                <a:ln w="11430"/>
                <a:latin typeface="Traditional Arabic" panose="02020603050405020304" pitchFamily="18" charset="-78"/>
                <a:cs typeface="Traditional Arabic" panose="02020603050405020304" pitchFamily="18" charset="-78"/>
              </a:rPr>
              <a:t>لِنقف بِقداسة،</a:t>
            </a:r>
            <a:r>
              <a:rPr lang="ar-AE" sz="6600" b="1" dirty="0">
                <a:ln w="11430"/>
                <a:latin typeface="Traditional Arabic" panose="02020603050405020304" pitchFamily="18" charset="-78"/>
                <a:cs typeface="Traditional Arabic" panose="02020603050405020304" pitchFamily="18" charset="-78"/>
              </a:rPr>
              <a:t> </a:t>
            </a:r>
            <a:endParaRPr lang="ar-SY" sz="66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43" y="2449047"/>
            <a:ext cx="6091030" cy="3046988"/>
          </a:xfrm>
          <a:prstGeom prst="rect">
            <a:avLst/>
          </a:prstGeom>
        </p:spPr>
        <p:txBody>
          <a:bodyPr wrap="square">
            <a:spAutoFit/>
          </a:bodyPr>
          <a:lstStyle/>
          <a:p>
            <a:pPr algn="ctr"/>
            <a:r>
              <a:rPr lang="sv-SE" sz="4800" b="1" dirty="0">
                <a:latin typeface="Abadi" panose="020B0604020104020204" pitchFamily="34" charset="0"/>
                <a:cs typeface="Times New Roman" pitchFamily="18" charset="0"/>
              </a:rPr>
              <a:t>Låt oss stå väl, låt oss stå med fruktan, låt oss stå i ödmjukhet, renhet och helighet. </a:t>
            </a:r>
          </a:p>
        </p:txBody>
      </p:sp>
      <p:cxnSp>
        <p:nvCxnSpPr>
          <p:cNvPr id="6" name="Straight Connector 5"/>
          <p:cNvCxnSpPr>
            <a:cxnSpLocks/>
          </p:cNvCxnSpPr>
          <p:nvPr/>
        </p:nvCxnSpPr>
        <p:spPr>
          <a:xfrm>
            <a:off x="6081087" y="2181701"/>
            <a:ext cx="9943" cy="3450734"/>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67E1B8CA-AD5A-BB19-D544-AE8374E3A42C}"/>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8D8A9C62-8506-B88D-B20A-EDF5C62AFE30}"/>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89691599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4" y="453743"/>
            <a:ext cx="1219199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95640" rtl="1">
              <a:defRPr/>
            </a:pPr>
            <a:r>
              <a:rPr lang="syr-SY" sz="6000" b="1" dirty="0">
                <a:solidFill>
                  <a:srgbClr val="FF0000"/>
                </a:solidFill>
                <a:latin typeface="Serto Batnan" panose="00000400000000000000" pitchFamily="2" charset="-78"/>
                <a:cs typeface="Serto Batnan" panose="00000400000000000000" pitchFamily="2" charset="-78"/>
              </a:rPr>
              <a:t>ܢܩܽܘܡ ܕܶܝܢ ܟܽܠܰܢ ܐܰܚܰـܝܵ ܒܚܽܘܒܳܐ ܘܰܒܗܰܝܡܳܢܽܘܬܳܐ ܕܰܫܪܳܪܳܐ. </a:t>
            </a:r>
          </a:p>
        </p:txBody>
      </p:sp>
      <p:sp>
        <p:nvSpPr>
          <p:cNvPr id="3" name="Rectangle 2"/>
          <p:cNvSpPr/>
          <p:nvPr/>
        </p:nvSpPr>
        <p:spPr>
          <a:xfrm>
            <a:off x="6100972" y="2703148"/>
            <a:ext cx="6091028" cy="2308324"/>
          </a:xfrm>
          <a:prstGeom prst="rect">
            <a:avLst/>
          </a:prstGeom>
        </p:spPr>
        <p:txBody>
          <a:bodyPr wrap="square">
            <a:spAutoFit/>
          </a:bodyPr>
          <a:lstStyle/>
          <a:p>
            <a:pPr algn="ctr"/>
            <a:r>
              <a:rPr lang="ar-SA" sz="7200" b="1" dirty="0">
                <a:ln w="11430"/>
                <a:latin typeface="Traditional Arabic" pitchFamily="2" charset="-78"/>
                <a:cs typeface="Traditional Arabic" pitchFamily="2" charset="-78"/>
              </a:rPr>
              <a:t>لنقف جميعا</a:t>
            </a:r>
            <a:r>
              <a:rPr lang="ar-AE" sz="7200" b="1" dirty="0">
                <a:ln w="11430"/>
                <a:latin typeface="Traditional Arabic" pitchFamily="2" charset="-78"/>
                <a:cs typeface="Traditional Arabic" pitchFamily="2" charset="-78"/>
              </a:rPr>
              <a:t>ً</a:t>
            </a:r>
            <a:r>
              <a:rPr lang="ar-SA" sz="7200" b="1" dirty="0">
                <a:ln w="11430"/>
                <a:latin typeface="Traditional Arabic" pitchFamily="2" charset="-78"/>
                <a:cs typeface="Traditional Arabic" pitchFamily="2" charset="-78"/>
              </a:rPr>
              <a:t> يا إخوتي ب</a:t>
            </a:r>
            <a:r>
              <a:rPr lang="ar-SY" sz="7200" b="1" dirty="0">
                <a:ln w="11430"/>
                <a:latin typeface="Traditional Arabic" pitchFamily="2" charset="-78"/>
                <a:cs typeface="Traditional Arabic" pitchFamily="2" charset="-78"/>
              </a:rPr>
              <a:t>م</a:t>
            </a:r>
            <a:r>
              <a:rPr lang="ar-SA" sz="7200" b="1" dirty="0">
                <a:ln w="11430"/>
                <a:latin typeface="Traditional Arabic" pitchFamily="2" charset="-78"/>
                <a:cs typeface="Traditional Arabic" pitchFamily="2" charset="-78"/>
              </a:rPr>
              <a:t>حبَّة ويقين صادق</a:t>
            </a:r>
            <a:endParaRPr lang="ar-SY" sz="7200" dirty="0"/>
          </a:p>
        </p:txBody>
      </p:sp>
      <p:sp>
        <p:nvSpPr>
          <p:cNvPr id="4" name="Rectangle 3"/>
          <p:cNvSpPr/>
          <p:nvPr/>
        </p:nvSpPr>
        <p:spPr>
          <a:xfrm>
            <a:off x="-9944" y="2564649"/>
            <a:ext cx="6091030" cy="2585323"/>
          </a:xfrm>
          <a:prstGeom prst="rect">
            <a:avLst/>
          </a:prstGeom>
        </p:spPr>
        <p:txBody>
          <a:bodyPr wrap="square">
            <a:spAutoFit/>
          </a:bodyPr>
          <a:lstStyle/>
          <a:p>
            <a:pPr algn="ctr"/>
            <a:r>
              <a:rPr lang="sv-SE" sz="5400" b="1" dirty="0">
                <a:latin typeface="Abadi" panose="020B0604020104020204" pitchFamily="34" charset="0"/>
                <a:cs typeface="Times New Roman" pitchFamily="18" charset="0"/>
              </a:rPr>
              <a:t>Och mina bröder, låt oss alla stå i kärlek och sann tro.</a:t>
            </a: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AAD6E66B-3B8F-6025-7AC8-9B123B23C6BB}"/>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1E9B0AC1-556B-1D50-6220-52474818029D}"/>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8202698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3" y="404760"/>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95640" rtl="1">
              <a:defRPr/>
            </a:pPr>
            <a:r>
              <a:rPr lang="syr-SY" sz="5400" b="1" dirty="0">
                <a:solidFill>
                  <a:srgbClr val="FF0000"/>
                </a:solidFill>
                <a:latin typeface="Serto Batnan" panose="00000400000000000000" pitchFamily="2" charset="-78"/>
                <a:cs typeface="Serto Batnan" panose="00000400000000000000" pitchFamily="2" charset="-78"/>
              </a:rPr>
              <a:t>ܡܶܬܼܝܰܕܥܳܢܳܐܺܝܬܼ ܕܶܝܢ ܒܕܶܚܠܰܬܼ ܐܰ‌ܠܳܗܳܐ ܒܰܐܢܢܰܦܳܘܪܰܐ ܗܳܕܶܐ ܕܚܺـܝܠܬܳܐ ܘܩܰܕܺܝܫܬܳܐ ܕܰܩܕܳܡܰܝܢ ܣܺܝܡܳܐ. ܢܚܽܘܪ ܒܺܐܝܕܰܝ ܟܳܗܢܳܐ ܗܳܢܳܐ ܡܝܰܩܪܳܐ </a:t>
            </a:r>
          </a:p>
        </p:txBody>
      </p:sp>
      <p:sp>
        <p:nvSpPr>
          <p:cNvPr id="3" name="Rectangle 2"/>
          <p:cNvSpPr/>
          <p:nvPr/>
        </p:nvSpPr>
        <p:spPr>
          <a:xfrm>
            <a:off x="6100972" y="2564649"/>
            <a:ext cx="6091028" cy="2862322"/>
          </a:xfrm>
          <a:prstGeom prst="rect">
            <a:avLst/>
          </a:prstGeom>
        </p:spPr>
        <p:txBody>
          <a:bodyPr wrap="square">
            <a:spAutoFit/>
          </a:bodyPr>
          <a:lstStyle/>
          <a:p>
            <a:pPr algn="ctr" rtl="1"/>
            <a:r>
              <a:rPr lang="ar-SA" sz="6000" b="1" dirty="0">
                <a:ln w="11430"/>
                <a:latin typeface="Traditional Arabic" pitchFamily="2" charset="-78"/>
                <a:cs typeface="Traditional Arabic" pitchFamily="2" charset="-78"/>
              </a:rPr>
              <a:t>ونُحدّق بهذه التّقدمة الرّهيبة والمُقدسة الموضوعة أمامنا بيد هذا الكاهن الموقَّر </a:t>
            </a:r>
            <a:endParaRPr lang="ar-SY" sz="6000" dirty="0"/>
          </a:p>
        </p:txBody>
      </p:sp>
      <p:sp>
        <p:nvSpPr>
          <p:cNvPr id="4" name="Rectangle 3"/>
          <p:cNvSpPr/>
          <p:nvPr/>
        </p:nvSpPr>
        <p:spPr>
          <a:xfrm>
            <a:off x="-9944" y="2241351"/>
            <a:ext cx="6091030" cy="3600986"/>
          </a:xfrm>
          <a:prstGeom prst="rect">
            <a:avLst/>
          </a:prstGeom>
        </p:spPr>
        <p:txBody>
          <a:bodyPr wrap="square">
            <a:spAutoFit/>
          </a:bodyPr>
          <a:lstStyle/>
          <a:p>
            <a:pPr algn="ctr"/>
            <a:r>
              <a:rPr lang="sv-SE" sz="3800" b="1" dirty="0">
                <a:latin typeface="Abadi" panose="020B0604020104020204" pitchFamily="34" charset="0"/>
                <a:cs typeface="Times New Roman" pitchFamily="18" charset="0"/>
              </a:rPr>
              <a:t>Låt oss med insikt och gudsfruktan skåda denna förunderliga och heliga nattvard, som dukas upp för oss genom denne ärade Präst. </a:t>
            </a:r>
            <a:endParaRPr lang="ar-SY" sz="3800" b="1" dirty="0">
              <a:latin typeface="Abadi" panose="020B0604020104020204" pitchFamily="34" charset="0"/>
              <a:cs typeface="Times New Roman" pitchFamily="18" charset="0"/>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A8528195-BA5B-932B-7B22-85BD38CC1383}"/>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839CA6F5-8276-1F2F-4088-8250155D3BBB}"/>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2856346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4" y="143196"/>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95640" rtl="1">
              <a:defRPr/>
            </a:pPr>
            <a:r>
              <a:rPr lang="syr-SY" sz="6000" b="1" dirty="0">
                <a:solidFill>
                  <a:srgbClr val="FF0000"/>
                </a:solidFill>
                <a:latin typeface="Serto Batnan" panose="00000400000000000000" pitchFamily="2" charset="-78"/>
                <a:cs typeface="Serto Batnan" panose="00000400000000000000" pitchFamily="2" charset="-78"/>
              </a:rPr>
              <a:t>ܕܰܒܫܰܝܢܳܐ ܘܒܰܫܠܳܡܳܐ ܕܶܒܚܬܳܐ ܚܰـܝܬܳܐ ܠܰܐܠܳܗܳܐ ܐܰܒܳܐ ܡܳܪܶܐ ܟܽܠ ܚܠܳܦ ܟܽܠܰܢ ܢܩܰܪܶܒ.</a:t>
            </a:r>
          </a:p>
        </p:txBody>
      </p:sp>
      <p:sp>
        <p:nvSpPr>
          <p:cNvPr id="3" name="Rectangle 2"/>
          <p:cNvSpPr/>
          <p:nvPr/>
        </p:nvSpPr>
        <p:spPr>
          <a:xfrm>
            <a:off x="6081085" y="2426149"/>
            <a:ext cx="6091028" cy="2862322"/>
          </a:xfrm>
          <a:prstGeom prst="rect">
            <a:avLst/>
          </a:prstGeom>
        </p:spPr>
        <p:txBody>
          <a:bodyPr wrap="square">
            <a:spAutoFit/>
          </a:bodyPr>
          <a:lstStyle/>
          <a:p>
            <a:pPr algn="ctr" rtl="1"/>
            <a:r>
              <a:rPr lang="ar-SA" sz="6000" b="1" dirty="0">
                <a:ln w="11430"/>
                <a:latin typeface="Traditional Arabic" pitchFamily="2" charset="-78"/>
                <a:cs typeface="Traditional Arabic" pitchFamily="2" charset="-78"/>
              </a:rPr>
              <a:t>الذي يرفع عنّا جميعا</a:t>
            </a:r>
            <a:r>
              <a:rPr lang="ar-AE" sz="6000" b="1" dirty="0">
                <a:ln w="11430"/>
                <a:latin typeface="Traditional Arabic" pitchFamily="2" charset="-78"/>
                <a:cs typeface="Traditional Arabic" pitchFamily="2" charset="-78"/>
              </a:rPr>
              <a:t>ً</a:t>
            </a:r>
            <a:r>
              <a:rPr lang="ar-SA" sz="6000" b="1" dirty="0">
                <a:ln w="11430"/>
                <a:latin typeface="Traditional Arabic" pitchFamily="2" charset="-78"/>
                <a:cs typeface="Traditional Arabic" pitchFamily="2" charset="-78"/>
              </a:rPr>
              <a:t> هذه الذبيحة الحيّة لله الآب ربّ العالمين بأمن وسلام</a:t>
            </a:r>
            <a:r>
              <a:rPr lang="ar-AE" sz="6000" b="1" dirty="0">
                <a:ln w="11430"/>
                <a:latin typeface="Traditional Arabic" pitchFamily="2" charset="-78"/>
                <a:cs typeface="Traditional Arabic" pitchFamily="2" charset="-78"/>
              </a:rPr>
              <a:t>.</a:t>
            </a:r>
            <a:endParaRPr lang="ar-SY" sz="6000" dirty="0"/>
          </a:p>
        </p:txBody>
      </p:sp>
      <p:sp>
        <p:nvSpPr>
          <p:cNvPr id="4" name="Rectangle 3"/>
          <p:cNvSpPr/>
          <p:nvPr/>
        </p:nvSpPr>
        <p:spPr>
          <a:xfrm>
            <a:off x="-9945" y="2456927"/>
            <a:ext cx="6091030" cy="2800767"/>
          </a:xfrm>
          <a:prstGeom prst="rect">
            <a:avLst/>
          </a:prstGeom>
        </p:spPr>
        <p:txBody>
          <a:bodyPr wrap="square">
            <a:spAutoFit/>
          </a:bodyPr>
          <a:lstStyle/>
          <a:p>
            <a:pPr algn="ctr"/>
            <a:r>
              <a:rPr lang="sv-SE" sz="4400" b="1" dirty="0">
                <a:latin typeface="Abadi" panose="020B0604020104020204" pitchFamily="34" charset="0"/>
                <a:cs typeface="Times New Roman" pitchFamily="18" charset="0"/>
              </a:rPr>
              <a:t>I frid och stillhet bär han fram detta levande offer å våra vägnar inför Gud fadern, allas Herre. </a:t>
            </a:r>
            <a:endParaRPr lang="ar-SY" sz="4400" dirty="0">
              <a:latin typeface="Abadi" panose="020B0604020104020204" pitchFamily="34" charset="0"/>
              <a:cs typeface="Times New Roman" pitchFamily="18" charset="0"/>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54179A54-B31E-2471-3CE6-4AE4473588EF}"/>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3E6D44AE-F49B-0A05-CC77-B3B9050A5918}"/>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59766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59804"/>
            <a:ext cx="12192000"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95640" rtl="1">
              <a:defRPr/>
            </a:pPr>
            <a:r>
              <a:rPr lang="syr-SY" sz="6600" b="1" dirty="0">
                <a:latin typeface="Serto Batnan" panose="00000400000000000000" pitchFamily="2" charset="-78"/>
                <a:cs typeface="Serto Batnan" panose="00000400000000000000" pitchFamily="2" charset="-78"/>
              </a:rPr>
              <a:t>ܘܐܶܬ݂ܓܰܫܰܡ ܡܶܢ ܩܰܕܺܝܫܬܳܐ ܘܰܡܫܰܒܰܚܬܳܐ</a:t>
            </a:r>
            <a:endParaRPr lang="en-US" sz="6600" dirty="0">
              <a:latin typeface="Serto Batnan" panose="00000400000000000000" pitchFamily="2" charset="-78"/>
              <a:cs typeface="Serto Batnan" panose="00000400000000000000" pitchFamily="2" charset="-78"/>
            </a:endParaRPr>
          </a:p>
        </p:txBody>
      </p:sp>
      <p:sp>
        <p:nvSpPr>
          <p:cNvPr id="3" name="Rectangle 2"/>
          <p:cNvSpPr/>
          <p:nvPr/>
        </p:nvSpPr>
        <p:spPr>
          <a:xfrm>
            <a:off x="6096007" y="2006925"/>
            <a:ext cx="6095993" cy="3231654"/>
          </a:xfrm>
          <a:prstGeom prst="rect">
            <a:avLst/>
          </a:prstGeom>
        </p:spPr>
        <p:txBody>
          <a:bodyPr wrap="square">
            <a:spAutoFit/>
          </a:bodyPr>
          <a:lstStyle/>
          <a:p>
            <a:pPr algn="ctr" rtl="1" eaLnBrk="1" hangingPunct="1">
              <a:spcBef>
                <a:spcPct val="0"/>
              </a:spcBef>
              <a:buFontTx/>
              <a:buNone/>
            </a:pPr>
            <a:r>
              <a:rPr lang="ar-IQ" altLang="sv-SE" sz="6000" b="1" dirty="0" err="1">
                <a:solidFill>
                  <a:srgbClr val="FF0000"/>
                </a:solidFill>
                <a:latin typeface="Traditional Arabic" panose="02020603050405020304" pitchFamily="18" charset="-78"/>
                <a:cs typeface="Traditional Arabic" panose="02020603050405020304" pitchFamily="18" charset="-78"/>
              </a:rPr>
              <a:t>وِث</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err="1">
                <a:solidFill>
                  <a:srgbClr val="FF0000"/>
                </a:solidFill>
                <a:latin typeface="Traditional Arabic" panose="02020603050405020304" pitchFamily="18" charset="-78"/>
                <a:cs typeface="Traditional Arabic" panose="02020603050405020304" pitchFamily="18" charset="-78"/>
              </a:rPr>
              <a:t>كاشام</a:t>
            </a:r>
            <a:r>
              <a:rPr lang="ar-IQ" altLang="sv-SE" sz="6000" b="1" dirty="0">
                <a:solidFill>
                  <a:srgbClr val="FF0000"/>
                </a:solidFill>
                <a:latin typeface="Traditional Arabic" panose="02020603050405020304" pitchFamily="18" charset="-78"/>
                <a:cs typeface="Traditional Arabic" panose="02020603050405020304" pitchFamily="18" charset="-78"/>
              </a:rPr>
              <a:t> 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a:t>
            </a:r>
            <a:r>
              <a:rPr lang="ar-IQ" altLang="sv-SE" sz="6000" b="1" dirty="0" err="1">
                <a:solidFill>
                  <a:srgbClr val="FF0000"/>
                </a:solidFill>
                <a:latin typeface="Traditional Arabic" panose="02020603050405020304" pitchFamily="18" charset="-78"/>
                <a:cs typeface="Traditional Arabic" panose="02020603050405020304" pitchFamily="18" charset="-78"/>
              </a:rPr>
              <a:t>قاديش</a:t>
            </a:r>
            <a:r>
              <a:rPr lang="ar-SY" altLang="sv-SE" sz="6000" b="1" dirty="0">
                <a:solidFill>
                  <a:srgbClr val="FF0000"/>
                </a:solidFill>
                <a:latin typeface="Traditional Arabic" panose="02020603050405020304" pitchFamily="18" charset="-78"/>
                <a:cs typeface="Traditional Arabic" panose="02020603050405020304" pitchFamily="18" charset="-78"/>
              </a:rPr>
              <a:t>ْتُ</a:t>
            </a:r>
            <a:r>
              <a:rPr lang="ar-IQ" altLang="sv-SE" sz="6000" b="1" dirty="0">
                <a:solidFill>
                  <a:srgbClr val="FF0000"/>
                </a:solidFill>
                <a:latin typeface="Traditional Arabic" panose="02020603050405020304" pitchFamily="18" charset="-78"/>
                <a:cs typeface="Traditional Arabic" panose="02020603050405020304" pitchFamily="18" charset="-78"/>
              </a:rPr>
              <a:t>و </a:t>
            </a:r>
            <a:r>
              <a:rPr lang="ar-IQ" altLang="sv-SE" sz="6000" b="1" dirty="0" err="1">
                <a:solidFill>
                  <a:srgbClr val="FF0000"/>
                </a:solidFill>
                <a:latin typeface="Traditional Arabic" panose="02020603050405020304" pitchFamily="18" charset="-78"/>
                <a:cs typeface="Traditional Arabic" panose="02020603050405020304" pitchFamily="18" charset="-78"/>
              </a:rPr>
              <a:t>وَم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شابَح</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ت</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a:t>
            </a:r>
            <a:endParaRPr lang="en-US" altLang="sv-SE" sz="6000" b="1"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ct val="0"/>
              </a:spcBef>
              <a:buFontTx/>
              <a:buNone/>
            </a:pPr>
            <a:endParaRPr lang="sv-SE" altLang="sv-SE" sz="1100" b="1" dirty="0">
              <a:latin typeface="Traditional Arabic" panose="02020603050405020304" pitchFamily="18" charset="-78"/>
              <a:cs typeface="Traditional Arabic" panose="02020603050405020304" pitchFamily="18" charset="-78"/>
            </a:endParaRPr>
          </a:p>
          <a:p>
            <a:pPr algn="ctr" rtl="1">
              <a:spcBef>
                <a:spcPts val="1200"/>
              </a:spcBef>
              <a:buFontTx/>
              <a:buNone/>
            </a:pPr>
            <a:r>
              <a:rPr lang="ar-SA" altLang="sv-SE" sz="6000" b="1" dirty="0">
                <a:latin typeface="Traditional Arabic" panose="02020603050405020304" pitchFamily="18" charset="-78"/>
                <a:cs typeface="Traditional Arabic" panose="02020603050405020304" pitchFamily="18" charset="-78"/>
              </a:rPr>
              <a:t>فَتَجَسَّدَ مِنَ القِدِّيسَةِ المجيدَةِ</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0" y="2008722"/>
            <a:ext cx="6095993" cy="3647152"/>
          </a:xfrm>
          <a:prstGeom prst="rect">
            <a:avLst/>
          </a:prstGeom>
        </p:spPr>
        <p:txBody>
          <a:bodyPr wrap="square">
            <a:spAutoFit/>
          </a:bodyPr>
          <a:lstStyle/>
          <a:p>
            <a:pPr algn="ctr">
              <a:spcBef>
                <a:spcPts val="600"/>
              </a:spcBef>
              <a:buFontTx/>
              <a:buNone/>
            </a:pPr>
            <a:r>
              <a:rPr lang="sv-SE" altLang="sv-SE" sz="4800" b="1" dirty="0" err="1">
                <a:solidFill>
                  <a:srgbClr val="FF0000"/>
                </a:solidFill>
                <a:latin typeface="Abadi" panose="020B0604020104020204" pitchFamily="34" charset="0"/>
                <a:cs typeface="Sakkal Majalla" panose="02000000000000000000" pitchFamily="2" charset="-78"/>
              </a:rPr>
              <a:t>Wethgasham</a:t>
            </a:r>
            <a:r>
              <a:rPr lang="sv-SE" altLang="sv-SE" sz="4800" b="1" dirty="0">
                <a:solidFill>
                  <a:srgbClr val="FF0000"/>
                </a:solidFill>
                <a:latin typeface="Abadi" panose="020B0604020104020204" pitchFamily="34" charset="0"/>
                <a:cs typeface="Sakkal Majalla" panose="02000000000000000000" pitchFamily="2" charset="-78"/>
              </a:rPr>
              <a:t> men </a:t>
            </a:r>
            <a:r>
              <a:rPr lang="sv-SE" altLang="sv-SE" sz="4800" b="1" u="sng" dirty="0" err="1">
                <a:solidFill>
                  <a:srgbClr val="FF0000"/>
                </a:solidFill>
                <a:latin typeface="Abadi" panose="020B0604020104020204" pitchFamily="34" charset="0"/>
                <a:cs typeface="Sakkal Majalla" panose="02000000000000000000" pitchFamily="2" charset="-78"/>
              </a:rPr>
              <a:t>q</a:t>
            </a:r>
            <a:r>
              <a:rPr lang="sv-SE" altLang="sv-SE" sz="4800" b="1" dirty="0" err="1">
                <a:solidFill>
                  <a:srgbClr val="FF0000"/>
                </a:solidFill>
                <a:latin typeface="Abadi" panose="020B0604020104020204" pitchFamily="34" charset="0"/>
                <a:cs typeface="Sakkal Majalla" panose="02000000000000000000" pitchFamily="2" charset="-78"/>
              </a:rPr>
              <a:t>adishto</a:t>
            </a:r>
            <a:r>
              <a:rPr lang="syr-SY" altLang="sv-SE" sz="4800" b="1" dirty="0">
                <a:solidFill>
                  <a:srgbClr val="FF0000"/>
                </a:solidFill>
                <a:latin typeface="Abadi" panose="020B0604020104020204" pitchFamily="34" charset="0"/>
              </a:rPr>
              <a:t> </a:t>
            </a:r>
            <a:r>
              <a:rPr lang="sv-SE" altLang="sv-SE" sz="4800" b="1" dirty="0" err="1">
                <a:solidFill>
                  <a:srgbClr val="FF0000"/>
                </a:solidFill>
                <a:latin typeface="Abadi" panose="020B0604020104020204" pitchFamily="34" charset="0"/>
                <a:cs typeface="Sakkal Majalla" panose="02000000000000000000" pitchFamily="2" charset="-78"/>
              </a:rPr>
              <a:t>wamshaba</a:t>
            </a:r>
            <a:r>
              <a:rPr lang="sv-SE" altLang="sv-SE" sz="4800" b="1" u="sng" dirty="0" err="1">
                <a:solidFill>
                  <a:srgbClr val="FF0000"/>
                </a:solidFill>
                <a:latin typeface="Abadi" panose="020B0604020104020204" pitchFamily="34" charset="0"/>
                <a:cs typeface="Sakkal Majalla" panose="02000000000000000000" pitchFamily="2" charset="-78"/>
              </a:rPr>
              <a:t>h</a:t>
            </a:r>
            <a:r>
              <a:rPr lang="sv-SE" altLang="sv-SE" sz="4800" b="1" dirty="0" err="1">
                <a:solidFill>
                  <a:srgbClr val="FF0000"/>
                </a:solidFill>
                <a:latin typeface="Abadi" panose="020B0604020104020204" pitchFamily="34" charset="0"/>
                <a:cs typeface="Sakkal Majalla" panose="02000000000000000000" pitchFamily="2" charset="-78"/>
              </a:rPr>
              <a:t>to</a:t>
            </a:r>
            <a:endParaRPr lang="sv-SE" altLang="sv-SE" sz="4800" b="1" dirty="0">
              <a:solidFill>
                <a:srgbClr val="FF0000"/>
              </a:solidFill>
              <a:latin typeface="Abadi" panose="020B0604020104020204" pitchFamily="34" charset="0"/>
              <a:cs typeface="Sakkal Majalla" panose="02000000000000000000" pitchFamily="2" charset="-78"/>
            </a:endParaRPr>
          </a:p>
          <a:p>
            <a:pPr algn="ctr">
              <a:spcBef>
                <a:spcPts val="600"/>
              </a:spcBef>
              <a:buFontTx/>
              <a:buNone/>
            </a:pPr>
            <a:endParaRPr lang="ar-IQ" altLang="sv-SE" sz="2400" b="1" dirty="0">
              <a:solidFill>
                <a:srgbClr val="FF0000"/>
              </a:solidFill>
              <a:latin typeface="Abadi" panose="020B0604020104020204" pitchFamily="34" charset="0"/>
              <a:cs typeface="Sakkal Majalla" panose="02000000000000000000" pitchFamily="2" charset="-78"/>
            </a:endParaRPr>
          </a:p>
          <a:p>
            <a:pPr algn="ctr" eaLnBrk="1" hangingPunct="1">
              <a:spcBef>
                <a:spcPts val="1200"/>
              </a:spcBef>
              <a:buClr>
                <a:schemeClr val="tx1"/>
              </a:buClr>
              <a:buFontTx/>
              <a:buNone/>
            </a:pPr>
            <a:r>
              <a:rPr lang="sv-SE" altLang="sv-SE" sz="4800" b="1" dirty="0">
                <a:latin typeface="Abadi" panose="020B0604020104020204" pitchFamily="34" charset="0"/>
                <a:cs typeface="Sakkal Majalla" panose="02000000000000000000" pitchFamily="2" charset="-78"/>
              </a:rPr>
              <a:t>Du blev kött genom den heliga</a:t>
            </a:r>
          </a:p>
        </p:txBody>
      </p:sp>
      <p:cxnSp>
        <p:nvCxnSpPr>
          <p:cNvPr id="2" name="Straight Connector 1">
            <a:extLst>
              <a:ext uri="{FF2B5EF4-FFF2-40B4-BE49-F238E27FC236}">
                <a16:creationId xmlns:a16="http://schemas.microsoft.com/office/drawing/2014/main" id="{9096996D-BF14-C3C9-481D-92E7543CB7DC}"/>
              </a:ext>
            </a:extLst>
          </p:cNvPr>
          <p:cNvCxnSpPr>
            <a:cxnSpLocks/>
            <a:stCxn id="7" idx="2"/>
          </p:cNvCxnSpPr>
          <p:nvPr/>
        </p:nvCxnSpPr>
        <p:spPr>
          <a:xfrm flipH="1">
            <a:off x="6095999" y="1467800"/>
            <a:ext cx="1"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2ED2EC67-CDA8-D35A-D789-006CE3DC4558}"/>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6" name="صورة 12" descr="وقوف.gif">
            <a:extLst>
              <a:ext uri="{FF2B5EF4-FFF2-40B4-BE49-F238E27FC236}">
                <a16:creationId xmlns:a16="http://schemas.microsoft.com/office/drawing/2014/main" id="{8F44CB70-35F4-023A-47BC-1EBD3D1CA4F6}"/>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9E2F0E05-8CD4-D4D4-5155-1C5B32DD1B1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83085928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3" y="404760"/>
            <a:ext cx="12191999"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95640" rtl="1">
              <a:defRPr/>
            </a:pPr>
            <a:r>
              <a:rPr lang="syr-SY" sz="6600" b="1" dirty="0">
                <a:latin typeface="Serto Batnan" panose="00000400000000000000" pitchFamily="2" charset="-78"/>
                <a:cs typeface="Serto Batnan" panose="00000400000000000000" pitchFamily="2" charset="-78"/>
              </a:rPr>
              <a:t>ܪܰܚܡܶܐ ܘܰܫܠܳܡܳܐ ܘܕܶܒܚܬܳܐ ܕܬܰܘܕܺܝܬܳܐ܀</a:t>
            </a:r>
          </a:p>
        </p:txBody>
      </p:sp>
      <p:sp>
        <p:nvSpPr>
          <p:cNvPr id="3" name="Rectangle 2"/>
          <p:cNvSpPr/>
          <p:nvPr/>
        </p:nvSpPr>
        <p:spPr>
          <a:xfrm>
            <a:off x="6091029" y="1779818"/>
            <a:ext cx="6100971" cy="4154984"/>
          </a:xfrm>
          <a:prstGeom prst="rect">
            <a:avLst/>
          </a:prstGeom>
        </p:spPr>
        <p:txBody>
          <a:bodyPr wrap="square">
            <a:spAutoFit/>
          </a:bodyPr>
          <a:lstStyle/>
          <a:p>
            <a:pPr algn="ctr"/>
            <a:r>
              <a:rPr lang="ar-AE" sz="6600" b="1" dirty="0">
                <a:ln w="11430"/>
                <a:solidFill>
                  <a:srgbClr val="FF0000"/>
                </a:solidFill>
                <a:latin typeface="Traditional Arabic" pitchFamily="2" charset="-78"/>
                <a:cs typeface="Traditional Arabic" pitchFamily="2" charset="-78"/>
              </a:rPr>
              <a:t>رَحمِه وَشلومو </a:t>
            </a:r>
            <a:r>
              <a:rPr lang="ar-AE" sz="6600" b="1" dirty="0" err="1">
                <a:ln w="11430"/>
                <a:solidFill>
                  <a:srgbClr val="FF0000"/>
                </a:solidFill>
                <a:latin typeface="Traditional Arabic" pitchFamily="2" charset="-78"/>
                <a:cs typeface="Traditional Arabic" pitchFamily="2" charset="-78"/>
              </a:rPr>
              <a:t>ودِبحتو</a:t>
            </a:r>
            <a:r>
              <a:rPr lang="ar-AE" sz="6600" b="1" dirty="0">
                <a:ln w="11430"/>
                <a:solidFill>
                  <a:srgbClr val="FF0000"/>
                </a:solidFill>
                <a:latin typeface="Traditional Arabic" pitchFamily="2" charset="-78"/>
                <a:cs typeface="Traditional Arabic" pitchFamily="2" charset="-78"/>
              </a:rPr>
              <a:t> </a:t>
            </a:r>
            <a:r>
              <a:rPr lang="ar-AE" sz="6600" b="1" dirty="0" err="1">
                <a:ln w="11430"/>
                <a:solidFill>
                  <a:srgbClr val="FF0000"/>
                </a:solidFill>
                <a:latin typeface="Traditional Arabic" pitchFamily="2" charset="-78"/>
                <a:cs typeface="Traditional Arabic" pitchFamily="2" charset="-78"/>
              </a:rPr>
              <a:t>دتَوديثو</a:t>
            </a:r>
            <a:r>
              <a:rPr lang="ar-AE" sz="6600" b="1" dirty="0">
                <a:ln w="11430"/>
                <a:solidFill>
                  <a:srgbClr val="FF0000"/>
                </a:solidFill>
                <a:latin typeface="Traditional Arabic" pitchFamily="2" charset="-78"/>
                <a:cs typeface="Traditional Arabic" pitchFamily="2" charset="-78"/>
              </a:rPr>
              <a:t>.</a:t>
            </a:r>
            <a:endParaRPr lang="syr-SY" sz="6600" b="1" dirty="0">
              <a:ln w="11430"/>
              <a:solidFill>
                <a:srgbClr val="FF0000"/>
              </a:solidFill>
              <a:latin typeface="Traditional Arabic" pitchFamily="2" charset="-78"/>
              <a:cs typeface="Traditional Arabic" pitchFamily="2" charset="-78"/>
            </a:endParaRPr>
          </a:p>
          <a:p>
            <a:pPr algn="ctr"/>
            <a:r>
              <a:rPr lang="ar-SA" sz="6600" b="1" dirty="0">
                <a:ln w="11430"/>
                <a:latin typeface="Traditional Arabic" pitchFamily="2" charset="-78"/>
                <a:cs typeface="Traditional Arabic" pitchFamily="2" charset="-78"/>
              </a:rPr>
              <a:t>الرّحمة والسّلام وذبيحة الشُّكران</a:t>
            </a:r>
            <a:r>
              <a:rPr lang="ar-AE" sz="6600" b="1" dirty="0">
                <a:ln w="11430"/>
                <a:latin typeface="Traditional Arabic" pitchFamily="2" charset="-78"/>
                <a:cs typeface="Traditional Arabic" pitchFamily="2" charset="-78"/>
              </a:rPr>
              <a:t>.</a:t>
            </a:r>
            <a:endParaRPr lang="ar-SY" sz="6600" dirty="0"/>
          </a:p>
        </p:txBody>
      </p:sp>
      <p:sp>
        <p:nvSpPr>
          <p:cNvPr id="4" name="Rectangle 3"/>
          <p:cNvSpPr/>
          <p:nvPr/>
        </p:nvSpPr>
        <p:spPr>
          <a:xfrm>
            <a:off x="1" y="1899634"/>
            <a:ext cx="6091027" cy="3739485"/>
          </a:xfrm>
          <a:prstGeom prst="rect">
            <a:avLst/>
          </a:prstGeom>
        </p:spPr>
        <p:txBody>
          <a:bodyPr wrap="square">
            <a:spAutoFit/>
          </a:bodyPr>
          <a:lstStyle/>
          <a:p>
            <a:pPr algn="ctr" eaLnBrk="1" hangingPunct="1">
              <a:spcBef>
                <a:spcPts val="1800"/>
              </a:spcBef>
              <a:defRPr/>
            </a:pPr>
            <a:r>
              <a:rPr lang="sv-SE" altLang="sv-SE" sz="5400" b="1" dirty="0" err="1">
                <a:solidFill>
                  <a:srgbClr val="FF0000"/>
                </a:solidFill>
                <a:latin typeface="Abadi" panose="020B0604020104020204" pitchFamily="34" charset="0"/>
              </a:rPr>
              <a:t>Rahme</a:t>
            </a:r>
            <a:r>
              <a:rPr lang="sv-SE" altLang="sv-SE" sz="5400" b="1" dirty="0">
                <a:solidFill>
                  <a:srgbClr val="FF0000"/>
                </a:solidFill>
                <a:latin typeface="Abadi" panose="020B0604020104020204" pitchFamily="34" charset="0"/>
              </a:rPr>
              <a:t> </a:t>
            </a:r>
            <a:r>
              <a:rPr lang="sv-SE" altLang="sv-SE" sz="5400" b="1" dirty="0" err="1">
                <a:solidFill>
                  <a:srgbClr val="FF0000"/>
                </a:solidFill>
                <a:latin typeface="Abadi" panose="020B0604020104020204" pitchFamily="34" charset="0"/>
              </a:rPr>
              <a:t>oashlomo</a:t>
            </a:r>
            <a:r>
              <a:rPr lang="sv-SE" altLang="sv-SE" sz="5400" b="1" dirty="0">
                <a:solidFill>
                  <a:srgbClr val="FF0000"/>
                </a:solidFill>
                <a:latin typeface="Abadi" panose="020B0604020104020204" pitchFamily="34" charset="0"/>
              </a:rPr>
              <a:t> </a:t>
            </a:r>
            <a:r>
              <a:rPr lang="sv-SE" altLang="sv-SE" sz="5400" b="1" dirty="0" err="1">
                <a:solidFill>
                  <a:srgbClr val="FF0000"/>
                </a:solidFill>
                <a:latin typeface="Abadi" panose="020B0604020104020204" pitchFamily="34" charset="0"/>
              </a:rPr>
              <a:t>odebhto</a:t>
            </a:r>
            <a:r>
              <a:rPr lang="sv-SE" altLang="sv-SE" sz="5400" b="1" dirty="0">
                <a:solidFill>
                  <a:srgbClr val="FF0000"/>
                </a:solidFill>
                <a:latin typeface="Abadi" panose="020B0604020104020204" pitchFamily="34" charset="0"/>
              </a:rPr>
              <a:t> </a:t>
            </a:r>
            <a:r>
              <a:rPr lang="sv-SE" altLang="sv-SE" sz="5400" b="1" dirty="0" err="1">
                <a:solidFill>
                  <a:srgbClr val="FF0000"/>
                </a:solidFill>
                <a:latin typeface="Abadi" panose="020B0604020104020204" pitchFamily="34" charset="0"/>
              </a:rPr>
              <a:t>dtaoditho</a:t>
            </a:r>
            <a:r>
              <a:rPr lang="sv-SE" altLang="sv-SE" sz="5400" b="1" dirty="0">
                <a:solidFill>
                  <a:srgbClr val="FF0000"/>
                </a:solidFill>
                <a:latin typeface="Abadi" panose="020B0604020104020204" pitchFamily="34" charset="0"/>
              </a:rPr>
              <a:t>.</a:t>
            </a:r>
            <a:endParaRPr lang="ar-AE" altLang="sv-SE" sz="5400" b="1" dirty="0">
              <a:solidFill>
                <a:srgbClr val="FF0000"/>
              </a:solidFill>
              <a:latin typeface="Abadi" panose="020B0604020104020204" pitchFamily="34" charset="0"/>
            </a:endParaRPr>
          </a:p>
          <a:p>
            <a:pPr algn="ctr" eaLnBrk="1" hangingPunct="1">
              <a:spcBef>
                <a:spcPts val="1800"/>
              </a:spcBef>
              <a:defRPr/>
            </a:pPr>
            <a:r>
              <a:rPr lang="sv-SE" altLang="sv-SE" sz="5400" b="1" dirty="0">
                <a:latin typeface="Abadi" panose="020B0604020104020204" pitchFamily="34" charset="0"/>
              </a:rPr>
              <a:t>Nåd, frid och lovets offer</a:t>
            </a:r>
            <a:r>
              <a:rPr lang="sv-SE" altLang="sv-SE" sz="6000" b="1" dirty="0">
                <a:latin typeface="Abadi" panose="020B0604020104020204" pitchFamily="34" charset="0"/>
              </a:rPr>
              <a:t>!</a:t>
            </a: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70F738C1-6997-0C02-DBF7-97DD6A850B3D}"/>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2" name="صورة 12" descr="وقوف.gif">
            <a:extLst>
              <a:ext uri="{FF2B5EF4-FFF2-40B4-BE49-F238E27FC236}">
                <a16:creationId xmlns:a16="http://schemas.microsoft.com/office/drawing/2014/main" id="{AB04F461-8902-E860-E2E9-77375243F3C9}"/>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2B104EA5-DF14-3C36-5081-5FA64FD90D13}"/>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71550789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5" y="277629"/>
            <a:ext cx="12191999"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95640" rtl="1">
              <a:defRPr/>
            </a:pPr>
            <a:r>
              <a:rPr lang="ar-SA" sz="5000" b="1" dirty="0" err="1">
                <a:solidFill>
                  <a:srgbClr val="FF0000"/>
                </a:solidFill>
                <a:latin typeface="Serto Batnan" panose="00000400000000000000" pitchFamily="2" charset="-78"/>
                <a:cs typeface="Serto Batnan" panose="00000400000000000000" pitchFamily="2" charset="-78"/>
              </a:rPr>
              <a:t>ܚܘܒܳܐ</a:t>
            </a:r>
            <a:r>
              <a:rPr lang="ar-SA" sz="5000" b="1" dirty="0">
                <a:solidFill>
                  <a:srgbClr val="FF0000"/>
                </a:solidFill>
                <a:latin typeface="Serto Batnan" panose="00000400000000000000" pitchFamily="2" charset="-78"/>
                <a:cs typeface="Serto Batnan" panose="00000400000000000000" pitchFamily="2" charset="-78"/>
              </a:rPr>
              <a:t> </a:t>
            </a:r>
            <a:r>
              <a:rPr lang="ar-SA" sz="5000" b="1" dirty="0" err="1">
                <a:solidFill>
                  <a:srgbClr val="FF0000"/>
                </a:solidFill>
                <a:latin typeface="Serto Batnan" panose="00000400000000000000" pitchFamily="2" charset="-78"/>
                <a:cs typeface="Serto Batnan" panose="00000400000000000000" pitchFamily="2" charset="-78"/>
              </a:rPr>
              <a:t>ܕܰܠܠܗܳܐ</a:t>
            </a:r>
            <a:r>
              <a:rPr lang="ar-SA" sz="5000" b="1" dirty="0">
                <a:solidFill>
                  <a:srgbClr val="FF0000"/>
                </a:solidFill>
                <a:latin typeface="Serto Batnan" panose="00000400000000000000" pitchFamily="2" charset="-78"/>
                <a:cs typeface="Serto Batnan" panose="00000400000000000000" pitchFamily="2" charset="-78"/>
              </a:rPr>
              <a:t> </a:t>
            </a:r>
            <a:r>
              <a:rPr lang="ar-SA" sz="5000" b="1" dirty="0" err="1">
                <a:solidFill>
                  <a:srgbClr val="FF0000"/>
                </a:solidFill>
                <a:latin typeface="Serto Batnan" panose="00000400000000000000" pitchFamily="2" charset="-78"/>
                <a:cs typeface="Serto Batnan" panose="00000400000000000000" pitchFamily="2" charset="-78"/>
              </a:rPr>
              <a:t>ܐܰܒܳܐ</a:t>
            </a:r>
            <a:r>
              <a:rPr lang="syr-SY" sz="5000" b="1" dirty="0">
                <a:solidFill>
                  <a:srgbClr val="FF0000"/>
                </a:solidFill>
                <a:latin typeface="Serto Batnan" panose="00000400000000000000" pitchFamily="2" charset="-78"/>
                <a:cs typeface="Serto Batnan" panose="00000400000000000000" pitchFamily="2" charset="-78"/>
              </a:rPr>
              <a:t>܀</a:t>
            </a:r>
            <a:r>
              <a:rPr lang="ar-SA" sz="5000" b="1" dirty="0">
                <a:solidFill>
                  <a:srgbClr val="FF0000"/>
                </a:solidFill>
                <a:latin typeface="Serto Batnan" panose="00000400000000000000" pitchFamily="2" charset="-78"/>
                <a:cs typeface="Serto Batnan" panose="00000400000000000000" pitchFamily="2" charset="-78"/>
              </a:rPr>
              <a:t> </a:t>
            </a:r>
            <a:r>
              <a:rPr lang="ar-SA" sz="5000" b="1" dirty="0" err="1">
                <a:solidFill>
                  <a:srgbClr val="FF0000"/>
                </a:solidFill>
                <a:latin typeface="Serto Batnan" panose="00000400000000000000" pitchFamily="2" charset="-78"/>
                <a:cs typeface="Serto Batnan" panose="00000400000000000000" pitchFamily="2" charset="-78"/>
              </a:rPr>
              <a:t>ܘܛܰܝܒܘܬܼܶܗ</a:t>
            </a:r>
            <a:r>
              <a:rPr lang="syr-SY" sz="5000" b="1" dirty="0">
                <a:solidFill>
                  <a:srgbClr val="FF0000"/>
                </a:solidFill>
                <a:latin typeface="Serto Batnan" panose="00000400000000000000" pitchFamily="2" charset="-78"/>
                <a:cs typeface="Serto Batnan" panose="00000400000000000000" pitchFamily="2" charset="-78"/>
              </a:rPr>
              <a:t> </a:t>
            </a:r>
            <a:r>
              <a:rPr lang="ar-SA" sz="5000" b="1" dirty="0" err="1">
                <a:solidFill>
                  <a:srgbClr val="FF0000"/>
                </a:solidFill>
                <a:latin typeface="Serto Batnan" panose="00000400000000000000" pitchFamily="2" charset="-78"/>
                <a:cs typeface="Serto Batnan" panose="00000400000000000000" pitchFamily="2" charset="-78"/>
              </a:rPr>
              <a:t>ܕܶܝܢ</a:t>
            </a:r>
            <a:r>
              <a:rPr lang="ar-SA" sz="5000" b="1" dirty="0">
                <a:solidFill>
                  <a:srgbClr val="FF0000"/>
                </a:solidFill>
                <a:latin typeface="Serto Batnan" panose="00000400000000000000" pitchFamily="2" charset="-78"/>
                <a:cs typeface="Serto Batnan" panose="00000400000000000000" pitchFamily="2" charset="-78"/>
              </a:rPr>
              <a:t> </a:t>
            </a:r>
            <a:r>
              <a:rPr lang="ar-SA" sz="5000" b="1" dirty="0" err="1">
                <a:solidFill>
                  <a:srgbClr val="FF0000"/>
                </a:solidFill>
                <a:latin typeface="Serto Batnan" panose="00000400000000000000" pitchFamily="2" charset="-78"/>
                <a:cs typeface="Serto Batnan" panose="00000400000000000000" pitchFamily="2" charset="-78"/>
              </a:rPr>
              <a:t>ܕܝـܚـܝܕܳܝܳܐ</a:t>
            </a:r>
            <a:r>
              <a:rPr lang="ar-SA" sz="5000" b="1" dirty="0">
                <a:solidFill>
                  <a:srgbClr val="FF0000"/>
                </a:solidFill>
                <a:latin typeface="Serto Batnan" panose="00000400000000000000" pitchFamily="2" charset="-78"/>
                <a:cs typeface="Serto Batnan" panose="00000400000000000000" pitchFamily="2" charset="-78"/>
              </a:rPr>
              <a:t> </a:t>
            </a:r>
            <a:r>
              <a:rPr lang="ar-SA" sz="5000" b="1" dirty="0" err="1">
                <a:solidFill>
                  <a:srgbClr val="FF0000"/>
                </a:solidFill>
                <a:latin typeface="Serto Batnan" panose="00000400000000000000" pitchFamily="2" charset="-78"/>
                <a:cs typeface="Serto Batnan" panose="00000400000000000000" pitchFamily="2" charset="-78"/>
              </a:rPr>
              <a:t>ܒܪܳܐ</a:t>
            </a:r>
            <a:r>
              <a:rPr lang="syr-SY" sz="5000" b="1" dirty="0">
                <a:solidFill>
                  <a:srgbClr val="FF0000"/>
                </a:solidFill>
                <a:latin typeface="Serto Batnan" panose="00000400000000000000" pitchFamily="2" charset="-78"/>
                <a:cs typeface="Serto Batnan" panose="00000400000000000000" pitchFamily="2" charset="-78"/>
              </a:rPr>
              <a:t>܀ </a:t>
            </a:r>
            <a:r>
              <a:rPr lang="ar-SA" sz="5000" b="1" dirty="0" err="1">
                <a:solidFill>
                  <a:srgbClr val="FF0000"/>
                </a:solidFill>
                <a:latin typeface="Serto Batnan" panose="00000400000000000000" pitchFamily="2" charset="-78"/>
                <a:cs typeface="Serto Batnan" panose="00000400000000000000" pitchFamily="2" charset="-78"/>
              </a:rPr>
              <a:t>ܘܫܰܘܬܳܦܘܬܼܳܐ</a:t>
            </a:r>
            <a:r>
              <a:rPr lang="syr-SY" sz="5000" b="1" dirty="0">
                <a:solidFill>
                  <a:srgbClr val="FF0000"/>
                </a:solidFill>
                <a:latin typeface="Serto Batnan" panose="00000400000000000000" pitchFamily="2" charset="-78"/>
                <a:cs typeface="Serto Batnan" panose="00000400000000000000" pitchFamily="2" charset="-78"/>
              </a:rPr>
              <a:t> </a:t>
            </a:r>
            <a:r>
              <a:rPr lang="ar-SA" sz="5000" b="1" dirty="0" err="1">
                <a:solidFill>
                  <a:srgbClr val="FF0000"/>
                </a:solidFill>
                <a:latin typeface="Serto Batnan" panose="00000400000000000000" pitchFamily="2" charset="-78"/>
                <a:cs typeface="Serto Batnan" panose="00000400000000000000" pitchFamily="2" charset="-78"/>
              </a:rPr>
              <a:t>ܘܡܰܓܼܢܳـܢܘܬܼܳܐ</a:t>
            </a:r>
            <a:r>
              <a:rPr lang="ar-SA" sz="5000" b="1" dirty="0">
                <a:solidFill>
                  <a:srgbClr val="FF0000"/>
                </a:solidFill>
                <a:latin typeface="Serto Batnan" panose="00000400000000000000" pitchFamily="2" charset="-78"/>
                <a:cs typeface="Serto Batnan" panose="00000400000000000000" pitchFamily="2" charset="-78"/>
              </a:rPr>
              <a:t> </a:t>
            </a:r>
            <a:r>
              <a:rPr lang="ar-SA" sz="5000" b="1" dirty="0" err="1">
                <a:solidFill>
                  <a:srgbClr val="FF0000"/>
                </a:solidFill>
                <a:latin typeface="Serto Batnan" panose="00000400000000000000" pitchFamily="2" charset="-78"/>
                <a:cs typeface="Serto Batnan" panose="00000400000000000000" pitchFamily="2" charset="-78"/>
              </a:rPr>
              <a:t>ܕܪܘܚܳܐ</a:t>
            </a:r>
            <a:r>
              <a:rPr lang="ar-SA" sz="5000" b="1" dirty="0">
                <a:solidFill>
                  <a:srgbClr val="FF0000"/>
                </a:solidFill>
                <a:latin typeface="Serto Batnan" panose="00000400000000000000" pitchFamily="2" charset="-78"/>
                <a:cs typeface="Serto Batnan" panose="00000400000000000000" pitchFamily="2" charset="-78"/>
              </a:rPr>
              <a:t> </a:t>
            </a:r>
            <a:r>
              <a:rPr lang="ar-SA" sz="5000" b="1" dirty="0" err="1">
                <a:solidFill>
                  <a:srgbClr val="FF0000"/>
                </a:solidFill>
                <a:latin typeface="Serto Batnan" panose="00000400000000000000" pitchFamily="2" charset="-78"/>
                <a:cs typeface="Serto Batnan" panose="00000400000000000000" pitchFamily="2" charset="-78"/>
              </a:rPr>
              <a:t>ܩܰܕܝܫܳܐ</a:t>
            </a:r>
            <a:r>
              <a:rPr lang="syr-SY" sz="5000" b="1" dirty="0">
                <a:solidFill>
                  <a:srgbClr val="FF0000"/>
                </a:solidFill>
                <a:latin typeface="Serto Batnan" panose="00000400000000000000" pitchFamily="2" charset="-78"/>
                <a:cs typeface="Serto Batnan" panose="00000400000000000000" pitchFamily="2" charset="-78"/>
              </a:rPr>
              <a:t>܀ </a:t>
            </a:r>
            <a:r>
              <a:rPr lang="ar-SA" sz="5000" b="1" dirty="0" err="1">
                <a:solidFill>
                  <a:srgbClr val="FF0000"/>
                </a:solidFill>
                <a:latin typeface="Serto Batnan" panose="00000400000000000000" pitchFamily="2" charset="-78"/>
                <a:cs typeface="Serto Batnan" panose="00000400000000000000" pitchFamily="2" charset="-78"/>
              </a:rPr>
              <a:t>ܥܰܡ</a:t>
            </a:r>
            <a:r>
              <a:rPr lang="ar-SA" sz="5000" b="1" dirty="0">
                <a:solidFill>
                  <a:srgbClr val="FF0000"/>
                </a:solidFill>
                <a:latin typeface="Serto Batnan" panose="00000400000000000000" pitchFamily="2" charset="-78"/>
                <a:cs typeface="Serto Batnan" panose="00000400000000000000" pitchFamily="2" charset="-78"/>
              </a:rPr>
              <a:t> ܟـ</a:t>
            </a:r>
            <a:r>
              <a:rPr lang="syr-SY" sz="5000" b="1" dirty="0">
                <a:solidFill>
                  <a:srgbClr val="FF0000"/>
                </a:solidFill>
                <a:latin typeface="Serto Batnan" panose="00000400000000000000" pitchFamily="2" charset="-78"/>
                <a:cs typeface="Serto Batnan" panose="00000400000000000000" pitchFamily="2" charset="-78"/>
              </a:rPr>
              <a:t>ܽ</a:t>
            </a:r>
            <a:r>
              <a:rPr lang="ar-SA" sz="5000" b="1" dirty="0" err="1">
                <a:solidFill>
                  <a:srgbClr val="FF0000"/>
                </a:solidFill>
                <a:latin typeface="Serto Batnan" panose="00000400000000000000" pitchFamily="2" charset="-78"/>
                <a:cs typeface="Serto Batnan" panose="00000400000000000000" pitchFamily="2" charset="-78"/>
              </a:rPr>
              <a:t>ܠܟܼܘܢ</a:t>
            </a:r>
            <a:r>
              <a:rPr lang="ar-SA" sz="5000" b="1" dirty="0">
                <a:solidFill>
                  <a:srgbClr val="FF0000"/>
                </a:solidFill>
                <a:latin typeface="Serto Batnan" panose="00000400000000000000" pitchFamily="2" charset="-78"/>
                <a:cs typeface="Serto Batnan" panose="00000400000000000000" pitchFamily="2" charset="-78"/>
              </a:rPr>
              <a:t> </a:t>
            </a:r>
            <a:r>
              <a:rPr lang="ar-SA" sz="5000" b="1" dirty="0" err="1">
                <a:solidFill>
                  <a:srgbClr val="FF0000"/>
                </a:solidFill>
                <a:latin typeface="Serto Batnan" panose="00000400000000000000" pitchFamily="2" charset="-78"/>
                <a:cs typeface="Serto Batnan" panose="00000400000000000000" pitchFamily="2" charset="-78"/>
              </a:rPr>
              <a:t>ܐܰܚܰܵܝ</a:t>
            </a:r>
            <a:r>
              <a:rPr lang="ar-SA" sz="5000" b="1" dirty="0">
                <a:solidFill>
                  <a:srgbClr val="FF0000"/>
                </a:solidFill>
                <a:latin typeface="Serto Batnan" panose="00000400000000000000" pitchFamily="2" charset="-78"/>
                <a:cs typeface="Serto Batnan" panose="00000400000000000000" pitchFamily="2" charset="-78"/>
              </a:rPr>
              <a:t> </a:t>
            </a:r>
            <a:r>
              <a:rPr lang="ar-SA" sz="5000" b="1" dirty="0" err="1">
                <a:solidFill>
                  <a:srgbClr val="FF0000"/>
                </a:solidFill>
                <a:latin typeface="Serto Batnan" panose="00000400000000000000" pitchFamily="2" charset="-78"/>
                <a:cs typeface="Serto Batnan" panose="00000400000000000000" pitchFamily="2" charset="-78"/>
              </a:rPr>
              <a:t>ܠܥܳܠܡܝܢ</a:t>
            </a:r>
            <a:endParaRPr lang="sv-SE" sz="50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5994" y="2278558"/>
            <a:ext cx="6110904" cy="3416320"/>
          </a:xfrm>
          <a:prstGeom prst="rect">
            <a:avLst/>
          </a:prstGeom>
        </p:spPr>
        <p:txBody>
          <a:bodyPr wrap="square">
            <a:spAutoFit/>
          </a:bodyPr>
          <a:lstStyle/>
          <a:p>
            <a:pPr algn="ctr"/>
            <a:r>
              <a:rPr lang="ar-SA" sz="5400" b="1" dirty="0">
                <a:latin typeface="Traditional Arabic" pitchFamily="18" charset="-78"/>
                <a:cs typeface="Traditional Arabic" pitchFamily="18" charset="-78"/>
              </a:rPr>
              <a:t>محبّة الله الآب الفريد ونعمة الابن الوحيد</a:t>
            </a:r>
            <a:r>
              <a:rPr lang="syr-SY" sz="5400" b="1" dirty="0">
                <a:latin typeface="Traditional Arabic" pitchFamily="18" charset="-78"/>
              </a:rPr>
              <a:t> </a:t>
            </a:r>
            <a:r>
              <a:rPr lang="ar-SA" sz="5400" b="1" dirty="0">
                <a:latin typeface="Traditional Arabic" pitchFamily="18" charset="-78"/>
                <a:cs typeface="Traditional Arabic" pitchFamily="18" charset="-78"/>
              </a:rPr>
              <a:t>وشركة وحلول الرّوح القُدُس الفارقليط</a:t>
            </a:r>
            <a:r>
              <a:rPr lang="ar-SY" sz="5400" b="1" dirty="0">
                <a:latin typeface="Traditional Arabic" pitchFamily="18" charset="-78"/>
                <a:cs typeface="Traditional Arabic" pitchFamily="18" charset="-78"/>
              </a:rPr>
              <a:t> .</a:t>
            </a:r>
            <a:r>
              <a:rPr lang="ar-SA" sz="5400" b="1" dirty="0">
                <a:latin typeface="Traditional Arabic" pitchFamily="18" charset="-78"/>
                <a:cs typeface="Traditional Arabic" pitchFamily="18" charset="-78"/>
              </a:rPr>
              <a:t> فل</a:t>
            </a:r>
            <a:r>
              <a:rPr lang="ar-SY" sz="5400" b="1" dirty="0">
                <a:latin typeface="Traditional Arabic" pitchFamily="18" charset="-78"/>
                <a:cs typeface="Traditional Arabic" pitchFamily="18" charset="-78"/>
              </a:rPr>
              <a:t>ت</a:t>
            </a:r>
            <a:r>
              <a:rPr lang="ar-SA" sz="5400" b="1" dirty="0">
                <a:latin typeface="Traditional Arabic" pitchFamily="18" charset="-78"/>
                <a:cs typeface="Traditional Arabic" pitchFamily="18" charset="-78"/>
              </a:rPr>
              <a:t>كُن معَ جميعكم يا إخوتي</a:t>
            </a:r>
            <a:r>
              <a:rPr lang="ar-SY" sz="5400" b="1" dirty="0">
                <a:latin typeface="Traditional Arabic" pitchFamily="18" charset="-78"/>
                <a:cs typeface="Traditional Arabic" pitchFamily="18" charset="-78"/>
              </a:rPr>
              <a:t>.</a:t>
            </a:r>
            <a:r>
              <a:rPr lang="ar-SA" sz="5400" b="1" dirty="0">
                <a:latin typeface="Traditional Arabic" pitchFamily="18" charset="-78"/>
                <a:cs typeface="Traditional Arabic" pitchFamily="18" charset="-78"/>
              </a:rPr>
              <a:t> إلى </a:t>
            </a:r>
            <a:r>
              <a:rPr lang="ar-SY" sz="5400" b="1" dirty="0">
                <a:latin typeface="Traditional Arabic" pitchFamily="18" charset="-78"/>
                <a:cs typeface="Traditional Arabic" pitchFamily="18" charset="-78"/>
              </a:rPr>
              <a:t>الأبد</a:t>
            </a:r>
            <a:endParaRPr lang="ar-SY" sz="5400" dirty="0">
              <a:latin typeface="Traditional Arabic" pitchFamily="18" charset="-78"/>
              <a:cs typeface="Traditional Arabic" pitchFamily="18" charset="-78"/>
            </a:endParaRPr>
          </a:p>
        </p:txBody>
      </p:sp>
      <p:sp>
        <p:nvSpPr>
          <p:cNvPr id="4" name="Rectangle 3"/>
          <p:cNvSpPr/>
          <p:nvPr/>
        </p:nvSpPr>
        <p:spPr>
          <a:xfrm>
            <a:off x="0" y="2346518"/>
            <a:ext cx="6105941" cy="3170099"/>
          </a:xfrm>
          <a:prstGeom prst="rect">
            <a:avLst/>
          </a:prstGeom>
        </p:spPr>
        <p:txBody>
          <a:bodyPr wrap="square">
            <a:spAutoFit/>
          </a:bodyPr>
          <a:lstStyle/>
          <a:p>
            <a:pPr algn="ctr"/>
            <a:r>
              <a:rPr lang="sv-SE" sz="4000" b="1" dirty="0">
                <a:latin typeface="Abadi" panose="020B0604020104020204" pitchFamily="34" charset="0"/>
                <a:cs typeface="Times New Roman" pitchFamily="18" charset="0"/>
              </a:rPr>
              <a:t>Gud Faderns kärlek, den enfödde Sonens </a:t>
            </a:r>
            <a:r>
              <a:rPr lang="sv-SE" sz="4000" b="1" dirty="0" err="1">
                <a:latin typeface="Abadi" panose="020B0604020104020204" pitchFamily="34" charset="0"/>
                <a:cs typeface="Times New Roman" pitchFamily="18" charset="0"/>
              </a:rPr>
              <a:t>nåd,den</a:t>
            </a:r>
            <a:r>
              <a:rPr lang="sv-SE" sz="4000" b="1" dirty="0">
                <a:latin typeface="Abadi" panose="020B0604020104020204" pitchFamily="34" charset="0"/>
                <a:cs typeface="Times New Roman" pitchFamily="18" charset="0"/>
              </a:rPr>
              <a:t> helige Andens gemenskap och närhet vare med er, mina bröder i evighet</a:t>
            </a:r>
            <a:endParaRPr lang="sv-SE" sz="4000" dirty="0">
              <a:latin typeface="Abadi" panose="020B0604020104020204" pitchFamily="34" charset="0"/>
              <a:cs typeface="Times New Roman" pitchFamily="18" charset="0"/>
            </a:endParaRPr>
          </a:p>
        </p:txBody>
      </p:sp>
      <p:cxnSp>
        <p:nvCxnSpPr>
          <p:cNvPr id="6" name="Straight Connector 5"/>
          <p:cNvCxnSpPr>
            <a:cxnSpLocks/>
            <a:stCxn id="7" idx="2"/>
          </p:cNvCxnSpPr>
          <p:nvPr/>
        </p:nvCxnSpPr>
        <p:spPr>
          <a:xfrm>
            <a:off x="6095995" y="1908845"/>
            <a:ext cx="0" cy="3619648"/>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E3CD0862-63C0-F6AD-F93E-954CA97674A7}"/>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FDE509D8-2626-D0F9-1E92-01319C02B907}"/>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76100040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456123"/>
            <a:ext cx="12191999"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7200" b="1" dirty="0">
                <a:latin typeface="Serto Batnan" panose="00000400000000000000" pitchFamily="2" charset="-78"/>
                <a:cs typeface="Serto Batnan" panose="00000400000000000000" pitchFamily="2" charset="-78"/>
              </a:rPr>
              <a:t>ܘܥܰܡ ܪܽܘܚܳܐ ܕܺܝܠܳܟ܀</a:t>
            </a:r>
            <a:endParaRPr lang="sv-SE" sz="7200" b="1" dirty="0">
              <a:latin typeface="Serto Batnan" panose="00000400000000000000" pitchFamily="2" charset="-78"/>
              <a:cs typeface="Serto Batnan" panose="00000400000000000000" pitchFamily="2" charset="-78"/>
            </a:endParaRPr>
          </a:p>
        </p:txBody>
      </p:sp>
      <p:sp>
        <p:nvSpPr>
          <p:cNvPr id="3" name="Rectangle 2"/>
          <p:cNvSpPr/>
          <p:nvPr/>
        </p:nvSpPr>
        <p:spPr>
          <a:xfrm>
            <a:off x="6100977" y="2251754"/>
            <a:ext cx="6091023" cy="3031599"/>
          </a:xfrm>
          <a:prstGeom prst="rect">
            <a:avLst/>
          </a:prstGeom>
        </p:spPr>
        <p:txBody>
          <a:bodyPr wrap="square">
            <a:spAutoFit/>
          </a:bodyPr>
          <a:lstStyle/>
          <a:p>
            <a:pPr algn="ctr" rtl="1"/>
            <a:r>
              <a:rPr lang="ar-SA" altLang="sv-SE" sz="6600" b="1" dirty="0">
                <a:solidFill>
                  <a:srgbClr val="FF0000"/>
                </a:solidFill>
                <a:latin typeface="Traditional Arabic" panose="02020603050405020304" pitchFamily="18" charset="-78"/>
                <a:cs typeface="Traditional Arabic" panose="02020603050405020304" pitchFamily="18" charset="-78"/>
              </a:rPr>
              <a:t>وْعام </a:t>
            </a:r>
            <a:r>
              <a:rPr lang="ar-SA" altLang="sv-SE" sz="6600" b="1" dirty="0" err="1">
                <a:solidFill>
                  <a:srgbClr val="FF0000"/>
                </a:solidFill>
                <a:latin typeface="Traditional Arabic" panose="02020603050405020304" pitchFamily="18" charset="-78"/>
                <a:cs typeface="Traditional Arabic" panose="02020603050405020304" pitchFamily="18" charset="-78"/>
              </a:rPr>
              <a:t>روحُو</a:t>
            </a:r>
            <a:r>
              <a:rPr lang="ar-SA" altLang="sv-SE" sz="6600" b="1" dirty="0">
                <a:solidFill>
                  <a:srgbClr val="FF0000"/>
                </a:solidFill>
                <a:latin typeface="Traditional Arabic" panose="02020603050405020304" pitchFamily="18" charset="-78"/>
                <a:cs typeface="Traditional Arabic" panose="02020603050405020304" pitchFamily="18" charset="-78"/>
              </a:rPr>
              <a:t> </a:t>
            </a:r>
            <a:r>
              <a:rPr lang="ar-SA" altLang="sv-SE" sz="6600" b="1" dirty="0" err="1">
                <a:solidFill>
                  <a:srgbClr val="FF0000"/>
                </a:solidFill>
                <a:latin typeface="Traditional Arabic" panose="02020603050405020304" pitchFamily="18" charset="-78"/>
                <a:cs typeface="Traditional Arabic" panose="02020603050405020304" pitchFamily="18" charset="-78"/>
              </a:rPr>
              <a:t>دِيلُخ</a:t>
            </a:r>
            <a:r>
              <a:rPr lang="ar-SA" altLang="sv-SE" sz="6600" b="1" dirty="0">
                <a:solidFill>
                  <a:srgbClr val="FF0000"/>
                </a:solidFill>
                <a:latin typeface="Traditional Arabic" panose="02020603050405020304" pitchFamily="18" charset="-78"/>
                <a:cs typeface="Traditional Arabic" panose="02020603050405020304" pitchFamily="18" charset="-78"/>
              </a:rPr>
              <a:t>.</a:t>
            </a:r>
            <a:endParaRPr lang="en-US" altLang="sv-SE" sz="6600" b="1" dirty="0">
              <a:solidFill>
                <a:srgbClr val="FF0000"/>
              </a:solidFill>
              <a:latin typeface="Traditional Arabic" panose="02020603050405020304" pitchFamily="18" charset="-78"/>
              <a:cs typeface="Traditional Arabic" panose="02020603050405020304" pitchFamily="18" charset="-78"/>
            </a:endParaRPr>
          </a:p>
          <a:p>
            <a:pPr algn="ctr" rtl="1"/>
            <a:endParaRPr lang="ar-SA" altLang="sv-SE" sz="4000" b="1" dirty="0">
              <a:solidFill>
                <a:srgbClr val="FF0000"/>
              </a:solidFill>
              <a:latin typeface="Traditional Arabic" panose="02020603050405020304" pitchFamily="18" charset="-78"/>
              <a:cs typeface="Traditional Arabic" panose="02020603050405020304" pitchFamily="18" charset="-78"/>
            </a:endParaRPr>
          </a:p>
          <a:p>
            <a:pPr algn="ctr" rtl="1">
              <a:spcBef>
                <a:spcPts val="1800"/>
              </a:spcBef>
            </a:pPr>
            <a:r>
              <a:rPr lang="ar-SY" altLang="sv-SE" sz="6600" b="1" dirty="0">
                <a:latin typeface="Traditional Arabic" panose="02020603050405020304" pitchFamily="18" charset="-78"/>
                <a:cs typeface="Traditional Arabic" panose="02020603050405020304" pitchFamily="18" charset="-78"/>
              </a:rPr>
              <a:t>وَ</a:t>
            </a:r>
            <a:r>
              <a:rPr lang="ar-SA" altLang="sv-SE" sz="6600" b="1" dirty="0">
                <a:latin typeface="Traditional Arabic" panose="02020603050405020304" pitchFamily="18" charset="-78"/>
                <a:cs typeface="Traditional Arabic" panose="02020603050405020304" pitchFamily="18" charset="-78"/>
              </a:rPr>
              <a:t>م</a:t>
            </a:r>
            <a:r>
              <a:rPr lang="ar-SY" altLang="sv-SE" sz="6600" b="1" dirty="0">
                <a:latin typeface="Traditional Arabic" panose="02020603050405020304" pitchFamily="18" charset="-78"/>
                <a:cs typeface="Traditional Arabic" panose="02020603050405020304" pitchFamily="18" charset="-78"/>
              </a:rPr>
              <a:t>َ</a:t>
            </a:r>
            <a:r>
              <a:rPr lang="ar-SA" altLang="sv-SE" sz="6600" b="1" dirty="0">
                <a:latin typeface="Traditional Arabic" panose="02020603050405020304" pitchFamily="18" charset="-78"/>
                <a:cs typeface="Traditional Arabic" panose="02020603050405020304" pitchFamily="18" charset="-78"/>
              </a:rPr>
              <a:t>ع</a:t>
            </a:r>
            <a:r>
              <a:rPr lang="ar-SY" altLang="sv-SE" sz="6600" b="1" dirty="0">
                <a:latin typeface="Traditional Arabic" panose="02020603050405020304" pitchFamily="18" charset="-78"/>
                <a:cs typeface="Traditional Arabic" panose="02020603050405020304" pitchFamily="18" charset="-78"/>
              </a:rPr>
              <a:t>َ</a:t>
            </a:r>
            <a:r>
              <a:rPr lang="ar-SA" altLang="sv-SE" sz="6600" b="1" dirty="0">
                <a:latin typeface="Traditional Arabic" panose="02020603050405020304" pitchFamily="18" charset="-78"/>
                <a:cs typeface="Traditional Arabic" panose="02020603050405020304" pitchFamily="18" charset="-78"/>
              </a:rPr>
              <a:t> روحِك</a:t>
            </a:r>
            <a:r>
              <a:rPr lang="ar-SY" altLang="sv-SE" sz="6600" b="1" dirty="0">
                <a:latin typeface="Traditional Arabic" panose="02020603050405020304" pitchFamily="18" charset="-78"/>
                <a:cs typeface="Traditional Arabic" panose="02020603050405020304" pitchFamily="18" charset="-78"/>
              </a:rPr>
              <a:t>َ أيضَاً</a:t>
            </a:r>
            <a:r>
              <a:rPr lang="ar-AE" altLang="sv-SE" sz="6600" b="1" dirty="0">
                <a:latin typeface="Traditional Arabic" panose="02020603050405020304" pitchFamily="18" charset="-78"/>
                <a:cs typeface="Traditional Arabic" panose="02020603050405020304" pitchFamily="18" charset="-78"/>
              </a:rPr>
              <a:t>.</a:t>
            </a:r>
            <a:endParaRPr lang="sv-SE" altLang="sv-SE" sz="66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32" y="2330616"/>
            <a:ext cx="6091022" cy="2616101"/>
          </a:xfrm>
          <a:prstGeom prst="rect">
            <a:avLst/>
          </a:prstGeom>
        </p:spPr>
        <p:txBody>
          <a:bodyPr wrap="square">
            <a:spAutoFit/>
          </a:bodyPr>
          <a:lstStyle/>
          <a:p>
            <a:pPr algn="ctr">
              <a:spcBef>
                <a:spcPts val="1200"/>
              </a:spcBef>
            </a:pPr>
            <a:r>
              <a:rPr lang="sv-SE" altLang="sv-SE" sz="5400" b="1" dirty="0" err="1">
                <a:solidFill>
                  <a:srgbClr val="FF0000"/>
                </a:solidFill>
                <a:latin typeface="Abadi" panose="020B0604020104020204" pitchFamily="34" charset="0"/>
                <a:cs typeface="Sakkal Majalla" panose="02000000000000000000" pitchFamily="2" charset="-78"/>
              </a:rPr>
              <a:t>W´am</a:t>
            </a:r>
            <a:r>
              <a:rPr lang="sv-SE" altLang="sv-SE" sz="5400" b="1" dirty="0">
                <a:solidFill>
                  <a:srgbClr val="FF0000"/>
                </a:solidFill>
                <a:latin typeface="Abadi" panose="020B0604020104020204" pitchFamily="34" charset="0"/>
                <a:cs typeface="Sakkal Majalla" panose="02000000000000000000" pitchFamily="2" charset="-78"/>
              </a:rPr>
              <a:t> </a:t>
            </a:r>
            <a:r>
              <a:rPr lang="sv-SE" altLang="sv-SE" sz="5400" b="1" dirty="0" err="1">
                <a:solidFill>
                  <a:srgbClr val="FF0000"/>
                </a:solidFill>
                <a:latin typeface="Abadi" panose="020B0604020104020204" pitchFamily="34" charset="0"/>
                <a:cs typeface="Sakkal Majalla" panose="02000000000000000000" pitchFamily="2" charset="-78"/>
              </a:rPr>
              <a:t>ru</a:t>
            </a:r>
            <a:r>
              <a:rPr lang="sv-SE" altLang="sv-SE" sz="5400" b="1" u="sng" dirty="0" err="1">
                <a:solidFill>
                  <a:srgbClr val="FF0000"/>
                </a:solidFill>
                <a:latin typeface="Abadi" panose="020B0604020104020204" pitchFamily="34" charset="0"/>
                <a:cs typeface="Sakkal Majalla" panose="02000000000000000000" pitchFamily="2" charset="-78"/>
              </a:rPr>
              <a:t>h</a:t>
            </a:r>
            <a:r>
              <a:rPr lang="sv-SE" altLang="sv-SE" sz="5400" b="1" dirty="0" err="1">
                <a:solidFill>
                  <a:srgbClr val="FF0000"/>
                </a:solidFill>
                <a:latin typeface="Abadi" panose="020B0604020104020204" pitchFamily="34" charset="0"/>
                <a:cs typeface="Sakkal Majalla" panose="02000000000000000000" pitchFamily="2" charset="-78"/>
              </a:rPr>
              <a:t>o</a:t>
            </a:r>
            <a:r>
              <a:rPr lang="sv-SE" altLang="sv-SE" sz="5400" b="1" dirty="0">
                <a:solidFill>
                  <a:srgbClr val="FF0000"/>
                </a:solidFill>
                <a:latin typeface="Abadi" panose="020B0604020104020204" pitchFamily="34" charset="0"/>
                <a:cs typeface="Sakkal Majalla" panose="02000000000000000000" pitchFamily="2" charset="-78"/>
              </a:rPr>
              <a:t> </a:t>
            </a:r>
            <a:r>
              <a:rPr lang="sv-SE" altLang="sv-SE" sz="5400" b="1" dirty="0" err="1">
                <a:solidFill>
                  <a:srgbClr val="FF0000"/>
                </a:solidFill>
                <a:latin typeface="Abadi" panose="020B0604020104020204" pitchFamily="34" charset="0"/>
                <a:cs typeface="Sakkal Majalla" panose="02000000000000000000" pitchFamily="2" charset="-78"/>
              </a:rPr>
              <a:t>dilokh</a:t>
            </a:r>
            <a:r>
              <a:rPr lang="sv-SE" altLang="sv-SE" sz="5400" b="1" dirty="0">
                <a:solidFill>
                  <a:srgbClr val="FF0000"/>
                </a:solidFill>
                <a:latin typeface="Abadi" panose="020B0604020104020204" pitchFamily="34" charset="0"/>
                <a:cs typeface="Sakkal Majalla" panose="02000000000000000000" pitchFamily="2" charset="-78"/>
              </a:rPr>
              <a:t>.</a:t>
            </a:r>
          </a:p>
          <a:p>
            <a:pPr algn="ctr">
              <a:spcBef>
                <a:spcPts val="1200"/>
              </a:spcBef>
            </a:pPr>
            <a:endParaRPr lang="sv-SE" altLang="sv-SE" sz="3600" b="1" dirty="0">
              <a:solidFill>
                <a:srgbClr val="FF0000"/>
              </a:solidFill>
              <a:latin typeface="Abadi" panose="020B0604020104020204" pitchFamily="34" charset="0"/>
              <a:cs typeface="Sakkal Majalla" panose="02000000000000000000" pitchFamily="2" charset="-78"/>
            </a:endParaRPr>
          </a:p>
          <a:p>
            <a:pPr algn="ctr">
              <a:spcBef>
                <a:spcPts val="1200"/>
              </a:spcBef>
            </a:pPr>
            <a:r>
              <a:rPr lang="sv-SE" altLang="sv-SE" sz="5400" b="1" dirty="0">
                <a:latin typeface="Abadi" panose="020B0604020104020204" pitchFamily="34" charset="0"/>
                <a:cs typeface="Sakkal Majalla" panose="02000000000000000000" pitchFamily="2" charset="-78"/>
              </a:rPr>
              <a:t>Och med din ande.</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19BEC1AA-EB79-7581-B913-11230BEDC19D}"/>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2BD6F780-03BC-A468-B295-A45495040879}"/>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14136726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4" y="321992"/>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ܠܥܶܠ ܐܰܝܟܳܐ ܕܰܡܫܺܝܚܳܐ ܝܳܬܶܒ ܡܶܢ ܝܰܡܺܝܢܳܐ ܕܰܐܠܳܗܳܐ ܐܰܒܳܐ ܢܶܗܘܽܘܢ ܗܰܘܢܰܝܢ ܘܡܰܕܥܰܝܢ ܘܠܶܒܰܘܳܬܰܢ ܒܫܳܥܬܳܐ ܗܳܕܶܐ.</a:t>
            </a:r>
            <a:endParaRPr lang="ar-SY" sz="54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5941" y="2736622"/>
            <a:ext cx="6110904" cy="2631490"/>
          </a:xfrm>
          <a:prstGeom prst="rect">
            <a:avLst/>
          </a:prstGeom>
        </p:spPr>
        <p:txBody>
          <a:bodyPr wrap="square">
            <a:spAutoFit/>
          </a:bodyPr>
          <a:lstStyle/>
          <a:p>
            <a:pPr algn="ctr" rtl="1"/>
            <a:r>
              <a:rPr lang="ar-AE" sz="5500" b="1" dirty="0">
                <a:ln w="11430"/>
                <a:latin typeface="Traditional Arabic" panose="02020603050405020304" pitchFamily="18" charset="-78"/>
                <a:cs typeface="Traditional Arabic" panose="02020603050405020304" pitchFamily="18" charset="-78"/>
              </a:rPr>
              <a:t>لتكن عقولنا وأفكارنا وقلوبنا في هذه الساعة فوق، حيث المسيح جالس عن يمين الله الآب</a:t>
            </a:r>
            <a:endParaRPr lang="ar-SY" sz="55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313430"/>
            <a:ext cx="6105941" cy="3477875"/>
          </a:xfrm>
          <a:prstGeom prst="rect">
            <a:avLst/>
          </a:prstGeom>
        </p:spPr>
        <p:txBody>
          <a:bodyPr wrap="square">
            <a:spAutoFit/>
          </a:bodyPr>
          <a:lstStyle/>
          <a:p>
            <a:pPr algn="ctr"/>
            <a:r>
              <a:rPr lang="sv-SE" sz="4400" b="1" dirty="0">
                <a:latin typeface="Abadi" panose="020B0604020104020204" pitchFamily="34" charset="0"/>
                <a:cs typeface="Times New Roman" pitchFamily="18" charset="0"/>
              </a:rPr>
              <a:t>Må våra tankar, sinnen och hjärtan i denna stund vara högt därovan, där </a:t>
            </a:r>
            <a:r>
              <a:rPr lang="sv-SE" sz="4400" b="1" dirty="0" err="1">
                <a:latin typeface="Abadi" panose="020B0604020104020204" pitchFamily="34" charset="0"/>
                <a:cs typeface="Times New Roman" pitchFamily="18" charset="0"/>
              </a:rPr>
              <a:t>kristus</a:t>
            </a:r>
            <a:r>
              <a:rPr lang="sv-SE" sz="4400" b="1" dirty="0">
                <a:latin typeface="Abadi" panose="020B0604020104020204" pitchFamily="34" charset="0"/>
                <a:cs typeface="Times New Roman" pitchFamily="18" charset="0"/>
              </a:rPr>
              <a:t> sitter på  Gud faderns högra sida</a:t>
            </a:r>
          </a:p>
        </p:txBody>
      </p:sp>
      <p:cxnSp>
        <p:nvCxnSpPr>
          <p:cNvPr id="6" name="Straight Connector 5"/>
          <p:cNvCxnSpPr>
            <a:cxnSpLocks/>
          </p:cNvCxnSpPr>
          <p:nvPr/>
        </p:nvCxnSpPr>
        <p:spPr>
          <a:xfrm>
            <a:off x="6081086" y="2174960"/>
            <a:ext cx="0" cy="3496538"/>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E6ADF881-23A3-27BF-E338-D81E0C96477A}"/>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22A4894A-D5B1-53AA-A7EB-EE7B1E0E9EE7}"/>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81738960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79012"/>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000" b="1" dirty="0">
                <a:latin typeface="Serto Batnan" panose="00000400000000000000" pitchFamily="2" charset="-78"/>
                <a:cs typeface="Serto Batnan" panose="00000400000000000000" pitchFamily="2" charset="-78"/>
              </a:rPr>
              <a:t>ܐܺܝܬܼܰܝܗܽܘܢ ܠܘܳܬܼ ܡܳܪܝܳܐ ܐܰ‌ܠܳܗܳܐ܀ </a:t>
            </a:r>
          </a:p>
        </p:txBody>
      </p:sp>
      <p:sp>
        <p:nvSpPr>
          <p:cNvPr id="3" name="Rectangle 2"/>
          <p:cNvSpPr/>
          <p:nvPr/>
        </p:nvSpPr>
        <p:spPr>
          <a:xfrm>
            <a:off x="6100977" y="2123782"/>
            <a:ext cx="6091023" cy="3293209"/>
          </a:xfrm>
          <a:prstGeom prst="rect">
            <a:avLst/>
          </a:prstGeom>
        </p:spPr>
        <p:txBody>
          <a:bodyPr wrap="square">
            <a:spAutoFit/>
          </a:bodyPr>
          <a:lstStyle/>
          <a:p>
            <a:pPr algn="ctr" rtl="1"/>
            <a:r>
              <a:rPr lang="sv-SE" altLang="sv-SE" sz="6600" b="1" dirty="0">
                <a:solidFill>
                  <a:srgbClr val="FF0000"/>
                </a:solidFill>
                <a:latin typeface="Traditional Arabic" panose="02020603050405020304" pitchFamily="18" charset="-78"/>
                <a:cs typeface="Traditional Arabic" panose="02020603050405020304" pitchFamily="18" charset="-78"/>
              </a:rPr>
              <a:t> </a:t>
            </a:r>
            <a:r>
              <a:rPr lang="ar-SA" altLang="sv-SE" sz="6600" b="1" dirty="0" err="1">
                <a:solidFill>
                  <a:srgbClr val="FF0000"/>
                </a:solidFill>
                <a:latin typeface="Traditional Arabic" panose="02020603050405020304" pitchFamily="18" charset="-78"/>
                <a:cs typeface="Traditional Arabic" panose="02020603050405020304" pitchFamily="18" charset="-78"/>
              </a:rPr>
              <a:t>إِيثَيْهونْ</a:t>
            </a:r>
            <a:r>
              <a:rPr lang="ar-SA" altLang="sv-SE" sz="6600" b="1" dirty="0">
                <a:solidFill>
                  <a:srgbClr val="FF0000"/>
                </a:solidFill>
                <a:latin typeface="Traditional Arabic" panose="02020603050405020304" pitchFamily="18" charset="-78"/>
                <a:cs typeface="Traditional Arabic" panose="02020603050405020304" pitchFamily="18" charset="-78"/>
              </a:rPr>
              <a:t> لْوُثْ </a:t>
            </a:r>
            <a:r>
              <a:rPr lang="ar-SA" altLang="sv-SE" sz="6600" b="1" dirty="0" err="1">
                <a:solidFill>
                  <a:srgbClr val="FF0000"/>
                </a:solidFill>
                <a:latin typeface="Traditional Arabic" panose="02020603050405020304" pitchFamily="18" charset="-78"/>
                <a:cs typeface="Traditional Arabic" panose="02020603050405020304" pitchFamily="18" charset="-78"/>
              </a:rPr>
              <a:t>مُورْيُو</a:t>
            </a:r>
            <a:r>
              <a:rPr lang="ar-SA" altLang="sv-SE" sz="6600" b="1" dirty="0">
                <a:solidFill>
                  <a:srgbClr val="FF0000"/>
                </a:solidFill>
                <a:latin typeface="Traditional Arabic" panose="02020603050405020304" pitchFamily="18" charset="-78"/>
                <a:cs typeface="Traditional Arabic" panose="02020603050405020304" pitchFamily="18" charset="-78"/>
              </a:rPr>
              <a:t> </a:t>
            </a:r>
            <a:r>
              <a:rPr lang="ar-SA" altLang="sv-SE" sz="6600" b="1" dirty="0" err="1">
                <a:solidFill>
                  <a:srgbClr val="FF0000"/>
                </a:solidFill>
                <a:latin typeface="Traditional Arabic" panose="02020603050405020304" pitchFamily="18" charset="-78"/>
                <a:cs typeface="Traditional Arabic" panose="02020603050405020304" pitchFamily="18" charset="-78"/>
              </a:rPr>
              <a:t>آلُوهُو</a:t>
            </a:r>
            <a:endParaRPr lang="ar-SA" altLang="sv-SE" sz="6600" b="1" dirty="0">
              <a:solidFill>
                <a:srgbClr val="FF0000"/>
              </a:solidFill>
              <a:latin typeface="Traditional Arabic" panose="02020603050405020304" pitchFamily="18" charset="-78"/>
              <a:cs typeface="Traditional Arabic" panose="02020603050405020304" pitchFamily="18" charset="-78"/>
            </a:endParaRPr>
          </a:p>
          <a:p>
            <a:pPr algn="ctr" rtl="1">
              <a:spcBef>
                <a:spcPts val="1200"/>
              </a:spcBef>
              <a:defRPr/>
            </a:pPr>
            <a:r>
              <a:rPr lang="ar-SA" altLang="sv-SE" sz="6600" b="1" dirty="0">
                <a:latin typeface="Traditional Arabic" panose="02020603050405020304" pitchFamily="18" charset="-78"/>
                <a:cs typeface="Traditional Arabic" panose="02020603050405020304" pitchFamily="18" charset="-78"/>
              </a:rPr>
              <a:t>هي</a:t>
            </a:r>
            <a:r>
              <a:rPr lang="ar-SY" altLang="sv-SE" sz="6600" b="1" dirty="0">
                <a:latin typeface="Traditional Arabic" panose="02020603050405020304" pitchFamily="18" charset="-78"/>
                <a:cs typeface="Traditional Arabic" panose="02020603050405020304" pitchFamily="18" charset="-78"/>
              </a:rPr>
              <a:t>َ</a:t>
            </a:r>
            <a:r>
              <a:rPr lang="ar-SA" altLang="sv-SE" sz="6600" b="1" dirty="0">
                <a:latin typeface="Traditional Arabic" panose="02020603050405020304" pitchFamily="18" charset="-78"/>
                <a:cs typeface="Traditional Arabic" panose="02020603050405020304" pitchFamily="18" charset="-78"/>
              </a:rPr>
              <a:t> ع</a:t>
            </a:r>
            <a:r>
              <a:rPr lang="ar-SY" altLang="sv-SE" sz="6600" b="1" dirty="0">
                <a:latin typeface="Traditional Arabic" panose="02020603050405020304" pitchFamily="18" charset="-78"/>
                <a:cs typeface="Traditional Arabic" panose="02020603050405020304" pitchFamily="18" charset="-78"/>
              </a:rPr>
              <a:t>ِ</a:t>
            </a:r>
            <a:r>
              <a:rPr lang="ar-SA" altLang="sv-SE" sz="6600" b="1" dirty="0">
                <a:latin typeface="Traditional Arabic" panose="02020603050405020304" pitchFamily="18" charset="-78"/>
                <a:cs typeface="Traditional Arabic" panose="02020603050405020304" pitchFamily="18" charset="-78"/>
              </a:rPr>
              <a:t>ند</a:t>
            </a:r>
            <a:r>
              <a:rPr lang="ar-SY" altLang="sv-SE" sz="6600" b="1" dirty="0">
                <a:latin typeface="Traditional Arabic" panose="02020603050405020304" pitchFamily="18" charset="-78"/>
                <a:cs typeface="Traditional Arabic" panose="02020603050405020304" pitchFamily="18" charset="-78"/>
              </a:rPr>
              <a:t>َ</a:t>
            </a:r>
            <a:r>
              <a:rPr lang="ar-SA" altLang="sv-SE" sz="6600" b="1" dirty="0">
                <a:latin typeface="Traditional Arabic" panose="02020603050405020304" pitchFamily="18" charset="-78"/>
                <a:cs typeface="Traditional Arabic" panose="02020603050405020304" pitchFamily="18" charset="-78"/>
              </a:rPr>
              <a:t> الر</a:t>
            </a:r>
            <a:r>
              <a:rPr lang="ar-SY" altLang="sv-SE" sz="6600" b="1" dirty="0">
                <a:latin typeface="Traditional Arabic" panose="02020603050405020304" pitchFamily="18" charset="-78"/>
                <a:cs typeface="Traditional Arabic" panose="02020603050405020304" pitchFamily="18" charset="-78"/>
              </a:rPr>
              <a:t>َّ</a:t>
            </a:r>
            <a:r>
              <a:rPr lang="ar-SA" altLang="sv-SE" sz="6600" b="1" dirty="0">
                <a:latin typeface="Traditional Arabic" panose="02020603050405020304" pitchFamily="18" charset="-78"/>
                <a:cs typeface="Traditional Arabic" panose="02020603050405020304" pitchFamily="18" charset="-78"/>
              </a:rPr>
              <a:t>ب</a:t>
            </a:r>
            <a:r>
              <a:rPr lang="ar-SY" altLang="sv-SE" sz="6600" b="1" dirty="0">
                <a:latin typeface="Traditional Arabic" panose="02020603050405020304" pitchFamily="18" charset="-78"/>
                <a:cs typeface="Traditional Arabic" panose="02020603050405020304" pitchFamily="18" charset="-78"/>
              </a:rPr>
              <a:t>ِّ</a:t>
            </a:r>
            <a:r>
              <a:rPr lang="ar-SA" altLang="sv-SE" sz="6600" b="1" dirty="0">
                <a:latin typeface="Traditional Arabic" panose="02020603050405020304" pitchFamily="18" charset="-78"/>
                <a:cs typeface="Traditional Arabic" panose="02020603050405020304" pitchFamily="18" charset="-78"/>
              </a:rPr>
              <a:t> </a:t>
            </a:r>
            <a:r>
              <a:rPr lang="ar-SA" altLang="sv-SE" sz="6600" b="1" dirty="0" err="1">
                <a:latin typeface="Traditional Arabic" panose="02020603050405020304" pitchFamily="18" charset="-78"/>
                <a:cs typeface="Traditional Arabic" panose="02020603050405020304" pitchFamily="18" charset="-78"/>
              </a:rPr>
              <a:t>الإ</a:t>
            </a:r>
            <a:r>
              <a:rPr lang="ar-SY" altLang="sv-SE" sz="6600" b="1" dirty="0">
                <a:latin typeface="Traditional Arabic" panose="02020603050405020304" pitchFamily="18" charset="-78"/>
                <a:cs typeface="Traditional Arabic" panose="02020603050405020304" pitchFamily="18" charset="-78"/>
              </a:rPr>
              <a:t>ِ</a:t>
            </a:r>
            <a:r>
              <a:rPr lang="ar-SA" altLang="sv-SE" sz="6600" b="1" dirty="0">
                <a:latin typeface="Traditional Arabic" panose="02020603050405020304" pitchFamily="18" charset="-78"/>
                <a:cs typeface="Traditional Arabic" panose="02020603050405020304" pitchFamily="18" charset="-78"/>
              </a:rPr>
              <a:t>ل</a:t>
            </a:r>
            <a:r>
              <a:rPr lang="ar-SY" altLang="sv-SE" sz="6600" b="1" dirty="0">
                <a:latin typeface="Traditional Arabic" panose="02020603050405020304" pitchFamily="18" charset="-78"/>
                <a:cs typeface="Traditional Arabic" panose="02020603050405020304" pitchFamily="18" charset="-78"/>
              </a:rPr>
              <a:t>َ</a:t>
            </a:r>
            <a:r>
              <a:rPr lang="ar-SA" altLang="sv-SE" sz="6600" b="1" dirty="0">
                <a:latin typeface="Traditional Arabic" panose="02020603050405020304" pitchFamily="18" charset="-78"/>
                <a:cs typeface="Traditional Arabic" panose="02020603050405020304" pitchFamily="18" charset="-78"/>
              </a:rPr>
              <a:t>ه.</a:t>
            </a:r>
            <a:r>
              <a:rPr lang="sv-SE" altLang="sv-SE" sz="6600" b="1" dirty="0">
                <a:latin typeface="Traditional Arabic" panose="02020603050405020304" pitchFamily="18" charset="-78"/>
                <a:cs typeface="Traditional Arabic" panose="02020603050405020304" pitchFamily="18" charset="-78"/>
              </a:rPr>
              <a:t> </a:t>
            </a:r>
          </a:p>
        </p:txBody>
      </p:sp>
      <p:sp>
        <p:nvSpPr>
          <p:cNvPr id="4" name="Rectangle 3"/>
          <p:cNvSpPr/>
          <p:nvPr/>
        </p:nvSpPr>
        <p:spPr>
          <a:xfrm>
            <a:off x="0" y="2159254"/>
            <a:ext cx="6100972" cy="3493264"/>
          </a:xfrm>
          <a:prstGeom prst="rect">
            <a:avLst/>
          </a:prstGeom>
        </p:spPr>
        <p:txBody>
          <a:bodyPr wrap="square">
            <a:spAutoFit/>
          </a:bodyPr>
          <a:lstStyle/>
          <a:p>
            <a:pPr algn="ctr">
              <a:spcBef>
                <a:spcPts val="600"/>
              </a:spcBef>
              <a:defRPr/>
            </a:pPr>
            <a:r>
              <a:rPr lang="sv-SE" altLang="sv-SE" sz="5400" b="1" dirty="0">
                <a:solidFill>
                  <a:srgbClr val="FF0000"/>
                </a:solidFill>
                <a:latin typeface="Abadi" panose="020B0604020104020204" pitchFamily="34" charset="0"/>
                <a:cs typeface="Times New Roman" panose="02020603050405020304" pitchFamily="18" charset="0"/>
              </a:rPr>
              <a:t> </a:t>
            </a:r>
            <a:r>
              <a:rPr lang="sv-SE" altLang="sv-SE" sz="5400" b="1" dirty="0" err="1">
                <a:solidFill>
                  <a:srgbClr val="FF0000"/>
                </a:solidFill>
                <a:latin typeface="Abadi" panose="020B0604020104020204" pitchFamily="34" charset="0"/>
                <a:cs typeface="Times New Roman" panose="02020603050405020304" pitchFamily="18" charset="0"/>
              </a:rPr>
              <a:t>Ithayhun</a:t>
            </a:r>
            <a:r>
              <a:rPr lang="sv-SE" altLang="sv-SE" sz="5400" b="1" dirty="0">
                <a:solidFill>
                  <a:srgbClr val="FF0000"/>
                </a:solidFill>
                <a:latin typeface="Abadi" panose="020B0604020104020204" pitchFamily="34" charset="0"/>
                <a:cs typeface="Times New Roman" panose="02020603050405020304" pitchFamily="18" charset="0"/>
              </a:rPr>
              <a:t> </a:t>
            </a:r>
            <a:r>
              <a:rPr lang="sv-SE" altLang="sv-SE" sz="5400" b="1" dirty="0" err="1">
                <a:solidFill>
                  <a:srgbClr val="FF0000"/>
                </a:solidFill>
                <a:latin typeface="Abadi" panose="020B0604020104020204" pitchFamily="34" charset="0"/>
                <a:cs typeface="Times New Roman" panose="02020603050405020304" pitchFamily="18" charset="0"/>
              </a:rPr>
              <a:t>lwoth</a:t>
            </a:r>
            <a:r>
              <a:rPr lang="sv-SE" altLang="sv-SE" sz="5400" b="1" dirty="0">
                <a:solidFill>
                  <a:srgbClr val="FF0000"/>
                </a:solidFill>
                <a:latin typeface="Abadi" panose="020B0604020104020204" pitchFamily="34" charset="0"/>
                <a:cs typeface="Times New Roman" panose="02020603050405020304" pitchFamily="18" charset="0"/>
              </a:rPr>
              <a:t> </a:t>
            </a:r>
            <a:r>
              <a:rPr lang="sv-SE" altLang="sv-SE" sz="5400" b="1" dirty="0" err="1">
                <a:solidFill>
                  <a:srgbClr val="FF0000"/>
                </a:solidFill>
                <a:latin typeface="Abadi" panose="020B0604020104020204" pitchFamily="34" charset="0"/>
                <a:cs typeface="Times New Roman" panose="02020603050405020304" pitchFamily="18" charset="0"/>
              </a:rPr>
              <a:t>Moryo</a:t>
            </a:r>
            <a:r>
              <a:rPr lang="sv-SE" altLang="sv-SE" sz="5400" b="1" dirty="0">
                <a:solidFill>
                  <a:srgbClr val="FF0000"/>
                </a:solidFill>
                <a:latin typeface="Abadi" panose="020B0604020104020204" pitchFamily="34" charset="0"/>
                <a:cs typeface="Times New Roman" panose="02020603050405020304" pitchFamily="18" charset="0"/>
              </a:rPr>
              <a:t> </a:t>
            </a:r>
            <a:r>
              <a:rPr lang="sv-SE" altLang="sv-SE" sz="5400" b="1" dirty="0" err="1">
                <a:solidFill>
                  <a:srgbClr val="FF0000"/>
                </a:solidFill>
                <a:latin typeface="Abadi" panose="020B0604020104020204" pitchFamily="34" charset="0"/>
                <a:cs typeface="Times New Roman" panose="02020603050405020304" pitchFamily="18" charset="0"/>
              </a:rPr>
              <a:t>Aloho</a:t>
            </a:r>
            <a:r>
              <a:rPr lang="sv-SE" altLang="sv-SE" sz="5400" b="1" dirty="0">
                <a:solidFill>
                  <a:srgbClr val="FF0000"/>
                </a:solidFill>
                <a:latin typeface="Abadi" panose="020B0604020104020204" pitchFamily="34" charset="0"/>
                <a:cs typeface="Times New Roman" panose="02020603050405020304" pitchFamily="18" charset="0"/>
              </a:rPr>
              <a:t>.</a:t>
            </a:r>
          </a:p>
          <a:p>
            <a:pPr algn="ctr">
              <a:spcBef>
                <a:spcPts val="600"/>
              </a:spcBef>
              <a:defRPr/>
            </a:pPr>
            <a:r>
              <a:rPr lang="sv-SE" altLang="sv-SE" sz="5400" b="1" dirty="0">
                <a:latin typeface="Abadi" panose="020B0604020104020204" pitchFamily="34" charset="0"/>
                <a:cs typeface="Times New Roman" panose="02020603050405020304" pitchFamily="18" charset="0"/>
              </a:rPr>
              <a:t>De är med Herren Gud.</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14F03B0F-2843-0A5B-D08A-43434CDCFC5D}"/>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AD9384C1-BB23-A073-4877-BBE4F6699EE9}"/>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92514087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3" y="200296"/>
            <a:ext cx="121919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9600" b="1" dirty="0">
                <a:solidFill>
                  <a:srgbClr val="FF0000"/>
                </a:solidFill>
                <a:latin typeface="Serto Batnan" panose="00000400000000000000" pitchFamily="2" charset="-78"/>
                <a:cs typeface="Serto Batnan" panose="00000400000000000000" pitchFamily="2" charset="-78"/>
              </a:rPr>
              <a:t>ܢܰܘܕܶܐ ܠܡܳܪܝܳܐ ܒܕܶܚܠܬܼܳܐ</a:t>
            </a:r>
            <a:endParaRPr lang="sv-SE" sz="96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5941" y="3081041"/>
            <a:ext cx="6071145" cy="1323439"/>
          </a:xfrm>
          <a:prstGeom prst="rect">
            <a:avLst/>
          </a:prstGeom>
        </p:spPr>
        <p:txBody>
          <a:bodyPr wrap="square">
            <a:spAutoFit/>
          </a:bodyPr>
          <a:lstStyle/>
          <a:p>
            <a:pPr algn="ctr"/>
            <a:r>
              <a:rPr lang="ar-SA" sz="8000" b="1" dirty="0">
                <a:latin typeface="Traditional Arabic" pitchFamily="18" charset="-78"/>
                <a:cs typeface="Traditional Arabic" pitchFamily="18" charset="-78"/>
              </a:rPr>
              <a:t>لنُمجّد الربّ بخوف </a:t>
            </a:r>
            <a:endParaRPr lang="ar-SY" sz="8000" b="1" dirty="0">
              <a:latin typeface="Traditional Arabic" pitchFamily="18" charset="-78"/>
              <a:cs typeface="Traditional Arabic" pitchFamily="18" charset="-78"/>
            </a:endParaRPr>
          </a:p>
        </p:txBody>
      </p:sp>
      <p:sp>
        <p:nvSpPr>
          <p:cNvPr id="4" name="Rectangle 3"/>
          <p:cNvSpPr/>
          <p:nvPr/>
        </p:nvSpPr>
        <p:spPr>
          <a:xfrm>
            <a:off x="0" y="2311600"/>
            <a:ext cx="6105941" cy="2862322"/>
          </a:xfrm>
          <a:prstGeom prst="rect">
            <a:avLst/>
          </a:prstGeom>
        </p:spPr>
        <p:txBody>
          <a:bodyPr wrap="square">
            <a:spAutoFit/>
          </a:bodyPr>
          <a:lstStyle/>
          <a:p>
            <a:pPr algn="ctr"/>
            <a:r>
              <a:rPr lang="sv-SE" sz="6000" b="1" dirty="0">
                <a:latin typeface="Abadi" panose="020B0604020104020204" pitchFamily="34" charset="0"/>
                <a:cs typeface="Times New Roman" pitchFamily="18" charset="0"/>
              </a:rPr>
              <a:t>Låt oss vördnadsfullt </a:t>
            </a:r>
          </a:p>
          <a:p>
            <a:pPr algn="ctr"/>
            <a:r>
              <a:rPr lang="sv-SE" sz="6000" b="1" dirty="0">
                <a:latin typeface="Abadi" panose="020B0604020104020204" pitchFamily="34" charset="0"/>
                <a:cs typeface="Times New Roman" pitchFamily="18" charset="0"/>
              </a:rPr>
              <a:t>tacka Herren</a:t>
            </a:r>
          </a:p>
        </p:txBody>
      </p:sp>
      <p:cxnSp>
        <p:nvCxnSpPr>
          <p:cNvPr id="6" name="Straight Connector 5"/>
          <p:cNvCxnSpPr>
            <a:cxnSpLocks/>
          </p:cNvCxnSpPr>
          <p:nvPr/>
        </p:nvCxnSpPr>
        <p:spPr>
          <a:xfrm>
            <a:off x="6105941" y="1902159"/>
            <a:ext cx="0" cy="3681204"/>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90EABCD9-D88B-0385-A8E6-004235510BB3}"/>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3A8E4500-4378-1FE2-B061-317CC7D94296}"/>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69441745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64303"/>
            <a:ext cx="121919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9600" b="1" dirty="0">
                <a:latin typeface="Serto Batnan" panose="00000400000000000000" pitchFamily="2" charset="-78"/>
                <a:cs typeface="Serto Batnan" panose="00000400000000000000" pitchFamily="2" charset="-78"/>
              </a:rPr>
              <a:t>ܫܳܘܶܐ ܘܙܳܕܶܩ܀</a:t>
            </a:r>
            <a:endParaRPr lang="sv-SE" sz="9600" b="1" dirty="0">
              <a:latin typeface="Serto Batnan" panose="00000400000000000000" pitchFamily="2" charset="-78"/>
              <a:cs typeface="Serto Batnan" panose="00000400000000000000" pitchFamily="2" charset="-78"/>
            </a:endParaRPr>
          </a:p>
        </p:txBody>
      </p:sp>
      <p:sp>
        <p:nvSpPr>
          <p:cNvPr id="3" name="Rectangle 2"/>
          <p:cNvSpPr/>
          <p:nvPr/>
        </p:nvSpPr>
        <p:spPr>
          <a:xfrm>
            <a:off x="6100977" y="2384881"/>
            <a:ext cx="6091023" cy="2539157"/>
          </a:xfrm>
          <a:prstGeom prst="rect">
            <a:avLst/>
          </a:prstGeom>
        </p:spPr>
        <p:txBody>
          <a:bodyPr wrap="square">
            <a:spAutoFit/>
          </a:bodyPr>
          <a:lstStyle/>
          <a:p>
            <a:pPr algn="ctr" rtl="1"/>
            <a:r>
              <a:rPr lang="ar-SY" altLang="sv-SE" sz="7200" b="1" dirty="0">
                <a:solidFill>
                  <a:srgbClr val="FF0000"/>
                </a:solidFill>
                <a:latin typeface="Traditional Arabic" panose="02020603050405020304" pitchFamily="18" charset="-78"/>
                <a:cs typeface="Traditional Arabic" panose="02020603050405020304" pitchFamily="18" charset="-78"/>
              </a:rPr>
              <a:t> </a:t>
            </a:r>
            <a:r>
              <a:rPr lang="ar-SA" altLang="sv-SE" sz="7200" b="1" dirty="0">
                <a:solidFill>
                  <a:srgbClr val="FF0000"/>
                </a:solidFill>
                <a:latin typeface="Traditional Arabic" panose="02020603050405020304" pitchFamily="18" charset="-78"/>
                <a:cs typeface="Traditional Arabic" panose="02020603050405020304" pitchFamily="18" charset="-78"/>
              </a:rPr>
              <a:t>شُوِه </a:t>
            </a:r>
            <a:r>
              <a:rPr lang="ar-SA" altLang="sv-SE" sz="7200" b="1" dirty="0" err="1">
                <a:solidFill>
                  <a:srgbClr val="FF0000"/>
                </a:solidFill>
                <a:latin typeface="Traditional Arabic" panose="02020603050405020304" pitchFamily="18" charset="-78"/>
                <a:cs typeface="Traditional Arabic" panose="02020603050405020304" pitchFamily="18" charset="-78"/>
              </a:rPr>
              <a:t>وْزُودِق</a:t>
            </a:r>
            <a:endParaRPr lang="ar-SA" altLang="sv-SE" sz="7200" b="1" dirty="0">
              <a:solidFill>
                <a:srgbClr val="FF0000"/>
              </a:solidFill>
              <a:latin typeface="Traditional Arabic" panose="02020603050405020304" pitchFamily="18" charset="-78"/>
              <a:cs typeface="Traditional Arabic" panose="02020603050405020304" pitchFamily="18" charset="-78"/>
            </a:endParaRPr>
          </a:p>
          <a:p>
            <a:pPr algn="ctr" rtl="1">
              <a:spcBef>
                <a:spcPts val="1800"/>
              </a:spcBef>
              <a:defRPr/>
            </a:pPr>
            <a:r>
              <a:rPr lang="sv-SE" altLang="sv-SE" sz="7200" b="1" dirty="0">
                <a:latin typeface="Traditional Arabic" panose="02020603050405020304" pitchFamily="18" charset="-78"/>
                <a:cs typeface="Traditional Arabic" panose="02020603050405020304" pitchFamily="18" charset="-78"/>
              </a:rPr>
              <a:t>    </a:t>
            </a:r>
            <a:r>
              <a:rPr lang="ar-SY" altLang="sv-SE" sz="7200" b="1" dirty="0">
                <a:latin typeface="Traditional Arabic" panose="02020603050405020304" pitchFamily="18" charset="-78"/>
                <a:cs typeface="Traditional Arabic" panose="02020603050405020304" pitchFamily="18" charset="-78"/>
              </a:rPr>
              <a:t>إنَّهُ لَواجِبٌ ولائِقْ </a:t>
            </a:r>
            <a:r>
              <a:rPr lang="sv-SE" altLang="sv-SE" sz="7200" b="1" dirty="0">
                <a:latin typeface="Traditional Arabic" panose="02020603050405020304" pitchFamily="18" charset="-78"/>
                <a:cs typeface="Traditional Arabic" panose="02020603050405020304" pitchFamily="18" charset="-78"/>
              </a:rPr>
              <a:t> </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08D6D6DF-FDF9-FFA7-4727-C06ACEE89299}"/>
              </a:ext>
            </a:extLst>
          </p:cNvPr>
          <p:cNvSpPr txBox="1"/>
          <p:nvPr/>
        </p:nvSpPr>
        <p:spPr>
          <a:xfrm>
            <a:off x="9948" y="2346051"/>
            <a:ext cx="6091023" cy="3231654"/>
          </a:xfrm>
          <a:prstGeom prst="rect">
            <a:avLst/>
          </a:prstGeom>
          <a:noFill/>
        </p:spPr>
        <p:txBody>
          <a:bodyPr wrap="square">
            <a:spAutoFit/>
          </a:bodyPr>
          <a:lstStyle/>
          <a:p>
            <a:pPr algn="ctr"/>
            <a:r>
              <a:rPr lang="sv-SE" sz="6000" b="1" dirty="0" err="1">
                <a:solidFill>
                  <a:srgbClr val="FF0000"/>
                </a:solidFill>
                <a:latin typeface="Abadi" panose="020B0604020104020204" pitchFamily="34" charset="0"/>
                <a:cs typeface="Times New Roman" panose="02020603050405020304" pitchFamily="18" charset="0"/>
              </a:rPr>
              <a:t>Showe</a:t>
            </a:r>
            <a:r>
              <a:rPr lang="sv-SE" sz="6000" b="1" dirty="0">
                <a:solidFill>
                  <a:srgbClr val="FF0000"/>
                </a:solidFill>
                <a:latin typeface="Abadi" panose="020B0604020104020204" pitchFamily="34" charset="0"/>
                <a:cs typeface="Times New Roman" panose="02020603050405020304" pitchFamily="18" charset="0"/>
              </a:rPr>
              <a:t> </a:t>
            </a:r>
            <a:r>
              <a:rPr lang="sv-SE" sz="6000" b="1" dirty="0" err="1">
                <a:solidFill>
                  <a:srgbClr val="FF0000"/>
                </a:solidFill>
                <a:latin typeface="Abadi" panose="020B0604020104020204" pitchFamily="34" charset="0"/>
                <a:cs typeface="Times New Roman" panose="02020603050405020304" pitchFamily="18" charset="0"/>
              </a:rPr>
              <a:t>wzodeq</a:t>
            </a:r>
            <a:endParaRPr lang="sv-SE" sz="6000" b="1" dirty="0">
              <a:solidFill>
                <a:srgbClr val="FF0000"/>
              </a:solidFill>
              <a:latin typeface="Abadi" panose="020B0604020104020204" pitchFamily="34" charset="0"/>
              <a:cs typeface="Times New Roman" panose="02020603050405020304" pitchFamily="18" charset="0"/>
            </a:endParaRPr>
          </a:p>
          <a:p>
            <a:pPr algn="ctr"/>
            <a:endParaRPr lang="sv-SE" sz="2000" b="1" dirty="0">
              <a:solidFill>
                <a:srgbClr val="FF0000"/>
              </a:solidFill>
              <a:latin typeface="Abadi" panose="020B0604020104020204" pitchFamily="34" charset="0"/>
              <a:cs typeface="Times New Roman" panose="02020603050405020304" pitchFamily="18" charset="0"/>
            </a:endParaRPr>
          </a:p>
          <a:p>
            <a:pPr algn="ctr"/>
            <a:r>
              <a:rPr lang="sv-SE" sz="6000" b="1" dirty="0">
                <a:latin typeface="Abadi" panose="020B0604020104020204" pitchFamily="34" charset="0"/>
                <a:cs typeface="Times New Roman" panose="02020603050405020304" pitchFamily="18" charset="0"/>
              </a:rPr>
              <a:t>Det är värdigt och rätt</a:t>
            </a:r>
          </a:p>
        </p:txBody>
      </p:sp>
      <p:pic>
        <p:nvPicPr>
          <p:cNvPr id="4" name="صورة 12" descr="وقوف.gif">
            <a:extLst>
              <a:ext uri="{FF2B5EF4-FFF2-40B4-BE49-F238E27FC236}">
                <a16:creationId xmlns:a16="http://schemas.microsoft.com/office/drawing/2014/main" id="{A9341877-1CA6-DB96-AFE4-3A282439ED78}"/>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5" name="صورة 12" descr="وقوف.gif">
            <a:extLst>
              <a:ext uri="{FF2B5EF4-FFF2-40B4-BE49-F238E27FC236}">
                <a16:creationId xmlns:a16="http://schemas.microsoft.com/office/drawing/2014/main" id="{6B8BEF8F-EB2C-2565-0D0C-146E01456E77}"/>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7026195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3" y="200296"/>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solidFill>
                  <a:srgbClr val="FF0000"/>
                </a:solidFill>
                <a:latin typeface="Serto Batnan" panose="00000400000000000000" pitchFamily="2" charset="-78"/>
                <a:cs typeface="Serto Batnan" panose="00000400000000000000" pitchFamily="2" charset="-78"/>
              </a:rPr>
              <a:t>ܥܰܡ</a:t>
            </a:r>
            <a:r>
              <a:rPr lang="ar-SY" sz="6000" b="1" dirty="0">
                <a:solidFill>
                  <a:srgbClr val="FF0000"/>
                </a:solidFill>
                <a:latin typeface="Serto Batnan" panose="00000400000000000000" pitchFamily="2" charset="-78"/>
                <a:cs typeface="Serto Batnan" panose="00000400000000000000" pitchFamily="2" charset="-78"/>
              </a:rPr>
              <a:t> </a:t>
            </a:r>
            <a:r>
              <a:rPr lang="syr-SY" sz="6000" b="1" dirty="0">
                <a:solidFill>
                  <a:srgbClr val="FF0000"/>
                </a:solidFill>
                <a:latin typeface="Serto Batnan" panose="00000400000000000000" pitchFamily="2" charset="-78"/>
                <a:cs typeface="Serto Batnan" panose="00000400000000000000" pitchFamily="2" charset="-78"/>
              </a:rPr>
              <a:t>ܐܳ‌ܠܶܦ ܐܰ‏ܠܦܝܵܢ ܘܪܶܒܘ </a:t>
            </a:r>
            <a:r>
              <a:rPr lang="ar-SA" sz="6000" b="1" dirty="0" err="1">
                <a:solidFill>
                  <a:srgbClr val="FF0000"/>
                </a:solidFill>
                <a:latin typeface="Serto Batnan" panose="00000400000000000000" pitchFamily="2" charset="-78"/>
                <a:cs typeface="Serto Batnan" panose="00000400000000000000" pitchFamily="2" charset="-78"/>
              </a:rPr>
              <a:t>ܖܵܶܒܘܳܢ</a:t>
            </a:r>
            <a:r>
              <a:rPr lang="ar-SA"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ܕܢܘܖܵܳܢܶܐ</a:t>
            </a:r>
            <a:r>
              <a:rPr lang="ar-SA"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ܕܰܩܕܳܡܰ</a:t>
            </a:r>
            <a:r>
              <a:rPr lang="syr-SY" sz="6000" b="1" dirty="0">
                <a:solidFill>
                  <a:srgbClr val="FF0000"/>
                </a:solidFill>
                <a:latin typeface="Serto Batnan" panose="00000400000000000000" pitchFamily="2" charset="-78"/>
                <a:cs typeface="Serto Batnan" panose="00000400000000000000" pitchFamily="2" charset="-78"/>
              </a:rPr>
              <a:t>ܝܟ</a:t>
            </a:r>
            <a:r>
              <a:rPr lang="ar-SA"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ܩܳܝܡ</a:t>
            </a:r>
            <a:r>
              <a:rPr lang="syr-SY" sz="6000" b="1" dirty="0">
                <a:solidFill>
                  <a:srgbClr val="FF0000"/>
                </a:solidFill>
                <a:latin typeface="Serto Batnan" panose="00000400000000000000" pitchFamily="2" charset="-78"/>
                <a:cs typeface="Serto Batnan" panose="00000400000000000000" pitchFamily="2" charset="-78"/>
              </a:rPr>
              <a:t>ܝܢ </a:t>
            </a:r>
            <a:r>
              <a:rPr lang="ar-SA" sz="6000" b="1" dirty="0" err="1">
                <a:solidFill>
                  <a:srgbClr val="FF0000"/>
                </a:solidFill>
                <a:latin typeface="Serto Batnan" panose="00000400000000000000" pitchFamily="2" charset="-78"/>
                <a:cs typeface="Serto Batnan" panose="00000400000000000000" pitchFamily="2" charset="-78"/>
              </a:rPr>
              <a:t>ܘܠܳܟܼ</a:t>
            </a:r>
            <a:r>
              <a:rPr lang="ar-SA"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ܕܠܐܳ</a:t>
            </a:r>
            <a:r>
              <a:rPr lang="ar-SA"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ܫܰܠܘܳܐ</a:t>
            </a:r>
            <a:r>
              <a:rPr lang="ar-SA"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ܡܫܰܒܚܝܢ</a:t>
            </a:r>
            <a:r>
              <a:rPr lang="syr-SY" sz="6000" b="1" dirty="0">
                <a:solidFill>
                  <a:srgbClr val="FF0000"/>
                </a:solidFill>
                <a:latin typeface="Serto Batnan" panose="00000400000000000000" pitchFamily="2" charset="-78"/>
                <a:cs typeface="Serto Batnan" panose="00000400000000000000" pitchFamily="2" charset="-78"/>
              </a:rPr>
              <a:t>. </a:t>
            </a:r>
          </a:p>
        </p:txBody>
      </p:sp>
      <p:sp>
        <p:nvSpPr>
          <p:cNvPr id="3" name="Rectangle 2"/>
          <p:cNvSpPr/>
          <p:nvPr/>
        </p:nvSpPr>
        <p:spPr>
          <a:xfrm>
            <a:off x="6091037" y="2447381"/>
            <a:ext cx="6110904" cy="3416320"/>
          </a:xfrm>
          <a:prstGeom prst="rect">
            <a:avLst/>
          </a:prstGeom>
        </p:spPr>
        <p:txBody>
          <a:bodyPr wrap="square">
            <a:spAutoFit/>
          </a:bodyPr>
          <a:lstStyle/>
          <a:p>
            <a:pPr algn="ctr" rtl="1"/>
            <a:r>
              <a:rPr lang="ar-SA" altLang="sv-SE" sz="5400" b="1" dirty="0">
                <a:latin typeface="Traditional Arabic" panose="02020603050405020304" pitchFamily="18" charset="-78"/>
                <a:cs typeface="Traditional Arabic" panose="02020603050405020304" pitchFamily="18" charset="-78"/>
              </a:rPr>
              <a:t>أَهِّلْنا لِنُسَبِّحَكَ تَسْبِيحًا ثُلاثِيًّا، مَعْ</a:t>
            </a:r>
            <a:r>
              <a:rPr lang="ar-IQ" altLang="sv-SE" sz="5400" b="1" dirty="0">
                <a:latin typeface="Traditional Arabic" panose="02020603050405020304" pitchFamily="18" charset="-78"/>
                <a:cs typeface="Traditional Arabic" panose="02020603050405020304" pitchFamily="18" charset="-78"/>
              </a:rPr>
              <a:t> ألوف </a:t>
            </a:r>
            <a:r>
              <a:rPr lang="ar-IQ" altLang="sv-SE" sz="5400" b="1" dirty="0" err="1">
                <a:latin typeface="Traditional Arabic" panose="02020603050405020304" pitchFamily="18" charset="-78"/>
                <a:cs typeface="Traditional Arabic" panose="02020603050405020304" pitchFamily="18" charset="-78"/>
              </a:rPr>
              <a:t>ألوف</a:t>
            </a:r>
            <a:r>
              <a:rPr lang="sv-SE" altLang="sv-SE" sz="5400" b="1" dirty="0">
                <a:latin typeface="Traditional Arabic" panose="02020603050405020304" pitchFamily="18" charset="-78"/>
                <a:cs typeface="Traditional Arabic" panose="02020603050405020304" pitchFamily="18" charset="-78"/>
              </a:rPr>
              <a:t> </a:t>
            </a:r>
            <a:r>
              <a:rPr lang="ar-SA" altLang="sv-SE" sz="5400" b="1" dirty="0">
                <a:latin typeface="Traditional Arabic" panose="02020603050405020304" pitchFamily="18" charset="-78"/>
                <a:cs typeface="Traditional Arabic" panose="02020603050405020304" pitchFamily="18" charset="-78"/>
              </a:rPr>
              <a:t>وَرِبْواتِ رِبواتِ الْمَلائِكَةِ النُّورانِيِّينَ الواقِفِينَ أَمامَكَ</a:t>
            </a:r>
            <a:endParaRPr lang="ar-SY" sz="5400" b="1" dirty="0">
              <a:latin typeface="Traditional Arabic" panose="02020603050405020304" pitchFamily="18" charset="-78"/>
              <a:cs typeface="Traditional Arabic" pitchFamily="18" charset="-78"/>
            </a:endParaRPr>
          </a:p>
        </p:txBody>
      </p:sp>
      <p:sp>
        <p:nvSpPr>
          <p:cNvPr id="4" name="Rectangle 3"/>
          <p:cNvSpPr/>
          <p:nvPr/>
        </p:nvSpPr>
        <p:spPr>
          <a:xfrm>
            <a:off x="0" y="2309896"/>
            <a:ext cx="6105941" cy="3970318"/>
          </a:xfrm>
          <a:prstGeom prst="rect">
            <a:avLst/>
          </a:prstGeom>
        </p:spPr>
        <p:txBody>
          <a:bodyPr wrap="square">
            <a:spAutoFit/>
          </a:bodyPr>
          <a:lstStyle/>
          <a:p>
            <a:pPr algn="ctr"/>
            <a:r>
              <a:rPr lang="sv-SE" sz="4200" b="1" dirty="0">
                <a:latin typeface="Abadi" panose="020B0604020104020204" pitchFamily="34" charset="0"/>
                <a:cs typeface="Times New Roman" pitchFamily="18" charset="0"/>
              </a:rPr>
              <a:t>Med tusen och åter tusen, med myriaders myriader brinnande änglar som står inför dig och oupphörligen lovar dig, </a:t>
            </a:r>
          </a:p>
          <a:p>
            <a:pPr algn="ctr"/>
            <a:endParaRPr lang="sv-SE" sz="4200" b="1" dirty="0">
              <a:latin typeface="Abadi" panose="020B0604020104020204" pitchFamily="34" charset="0"/>
              <a:cs typeface="Times New Roman" pitchFamily="18" charset="0"/>
            </a:endParaRPr>
          </a:p>
        </p:txBody>
      </p:sp>
      <p:cxnSp>
        <p:nvCxnSpPr>
          <p:cNvPr id="6" name="Straight Connector 5"/>
          <p:cNvCxnSpPr>
            <a:cxnSpLocks/>
            <a:stCxn id="7" idx="2"/>
          </p:cNvCxnSpPr>
          <p:nvPr/>
        </p:nvCxnSpPr>
        <p:spPr>
          <a:xfrm>
            <a:off x="6081087" y="2139288"/>
            <a:ext cx="0" cy="3311872"/>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14387697-C1C7-1E47-25A5-3F28D3BBB505}"/>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CC4B7412-59F7-5D8F-94AD-FB4D1566ADB0}"/>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19009352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3" y="200296"/>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solidFill>
                  <a:srgbClr val="FF0000"/>
                </a:solidFill>
                <a:latin typeface="Serto Batnan" panose="00000400000000000000" pitchFamily="2" charset="-78"/>
                <a:cs typeface="Serto Batnan" panose="00000400000000000000" pitchFamily="2" charset="-78"/>
              </a:rPr>
              <a:t>ܢܶܫܬܘܶܐ ܕܰܢܩܠܰܣܳܟ݂ ܬܠܝܬܼܳܐܝܬܼ ܟܰܕ ܩܳܥܶܝܢܰܢ ܘܐܡܪܝܢܰܢ: ܩܰܕܝـــــــــܫ</a:t>
            </a:r>
            <a:endParaRPr lang="ar-SY" sz="60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1037" y="2388112"/>
            <a:ext cx="6110904" cy="2862322"/>
          </a:xfrm>
          <a:prstGeom prst="rect">
            <a:avLst/>
          </a:prstGeom>
        </p:spPr>
        <p:txBody>
          <a:bodyPr wrap="square">
            <a:spAutoFit/>
          </a:bodyPr>
          <a:lstStyle/>
          <a:p>
            <a:pPr algn="ctr" rtl="1">
              <a:spcBef>
                <a:spcPts val="1200"/>
              </a:spcBef>
              <a:buFontTx/>
              <a:buNone/>
            </a:pPr>
            <a:r>
              <a:rPr lang="ar-SA" altLang="sv-SE" sz="6000" b="1" dirty="0">
                <a:latin typeface="Traditional Arabic" panose="02020603050405020304" pitchFamily="18" charset="-78"/>
                <a:cs typeface="Traditional Arabic" panose="02020603050405020304" pitchFamily="18" charset="-78"/>
              </a:rPr>
              <a:t>وَهُمْ عَنْ تَسْبِيحِكَ لا يَفْتُرون. وَنَحْنُ </a:t>
            </a:r>
            <a:r>
              <a:rPr lang="ar-SA" altLang="sv-SE" sz="6000" b="1" dirty="0" err="1">
                <a:latin typeface="Traditional Arabic" panose="02020603050405020304" pitchFamily="18" charset="-78"/>
                <a:cs typeface="Traditional Arabic" panose="02020603050405020304" pitchFamily="18" charset="-78"/>
              </a:rPr>
              <a:t>هاتِفونَ</a:t>
            </a:r>
            <a:r>
              <a:rPr lang="sv-SE"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وَقائِلونَ</a:t>
            </a:r>
            <a:r>
              <a:rPr lang="sv-SE"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قدّوس</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388112"/>
            <a:ext cx="6105941" cy="2862322"/>
          </a:xfrm>
          <a:prstGeom prst="rect">
            <a:avLst/>
          </a:prstGeom>
        </p:spPr>
        <p:txBody>
          <a:bodyPr wrap="square">
            <a:spAutoFit/>
          </a:bodyPr>
          <a:lstStyle/>
          <a:p>
            <a:pPr algn="ctr">
              <a:spcBef>
                <a:spcPts val="600"/>
              </a:spcBef>
              <a:buFontTx/>
              <a:buNone/>
            </a:pPr>
            <a:r>
              <a:rPr lang="sv-SE" altLang="sv-SE" sz="4500" b="1" dirty="0">
                <a:latin typeface="Abadi" panose="020B0604020104020204" pitchFamily="34" charset="0"/>
                <a:cs typeface="Times New Roman" panose="02020603050405020304" pitchFamily="18" charset="0"/>
              </a:rPr>
              <a:t>och oupphörligen lovar dig, må också vi bli värdiga att prisa dig tre gånger. Vi ropar:</a:t>
            </a:r>
          </a:p>
        </p:txBody>
      </p:sp>
      <p:cxnSp>
        <p:nvCxnSpPr>
          <p:cNvPr id="6" name="Straight Connector 5"/>
          <p:cNvCxnSpPr>
            <a:cxnSpLocks/>
          </p:cNvCxnSpPr>
          <p:nvPr/>
        </p:nvCxnSpPr>
        <p:spPr>
          <a:xfrm>
            <a:off x="6202272" y="2388112"/>
            <a:ext cx="0" cy="3063048"/>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D097FF9B-D2FA-F8A4-DDBA-64CCE3506C74}"/>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39CD6E40-9013-0064-FF2A-0BAEB5CC793B}"/>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53769163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64303"/>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8000" b="1" dirty="0">
                <a:latin typeface="Serto Batnan" panose="00000400000000000000" pitchFamily="2" charset="-78"/>
                <a:cs typeface="Serto Batnan" panose="00000400000000000000" pitchFamily="2" charset="-78"/>
              </a:rPr>
              <a:t>ܩܰܕܝܫ ܩܰܕܝܫ ܩܰܕܝܫ ܡܳܪܝܳܐ</a:t>
            </a:r>
            <a:r>
              <a:rPr lang="ar-SY" sz="8000" b="1" dirty="0">
                <a:latin typeface="Serto Batnan" panose="00000400000000000000" pitchFamily="2" charset="-78"/>
                <a:cs typeface="Serto Batnan" panose="00000400000000000000" pitchFamily="2" charset="-78"/>
              </a:rPr>
              <a:t> </a:t>
            </a:r>
            <a:r>
              <a:rPr lang="syr-SY" sz="8000" b="1" dirty="0">
                <a:latin typeface="Serto Batnan" panose="00000400000000000000" pitchFamily="2" charset="-78"/>
                <a:cs typeface="Serto Batnan" panose="00000400000000000000" pitchFamily="2" charset="-78"/>
              </a:rPr>
              <a:t>ܚܰܝܠܬ݂ܳܢܳܐ.</a:t>
            </a:r>
            <a:endParaRPr lang="sv-SE" sz="8000" b="1" dirty="0">
              <a:effectLst>
                <a:outerShdw blurRad="38100" dist="38100" dir="2700000" algn="tl">
                  <a:srgbClr val="000000">
                    <a:alpha val="43137"/>
                  </a:srgbClr>
                </a:outerShdw>
              </a:effectLst>
              <a:latin typeface="Serto Batnan" panose="00000400000000000000" pitchFamily="2" charset="-78"/>
              <a:cs typeface="Serto Batnan" panose="00000400000000000000" pitchFamily="2" charset="-78"/>
            </a:endParaRPr>
          </a:p>
        </p:txBody>
      </p:sp>
      <p:sp>
        <p:nvSpPr>
          <p:cNvPr id="3" name="Rectangle 2"/>
          <p:cNvSpPr/>
          <p:nvPr/>
        </p:nvSpPr>
        <p:spPr>
          <a:xfrm>
            <a:off x="6100977" y="2195185"/>
            <a:ext cx="6091023" cy="3647152"/>
          </a:xfrm>
          <a:prstGeom prst="rect">
            <a:avLst/>
          </a:prstGeom>
        </p:spPr>
        <p:txBody>
          <a:bodyPr wrap="square">
            <a:spAutoFit/>
          </a:bodyPr>
          <a:lstStyle/>
          <a:p>
            <a:pPr algn="ctr" rtl="1"/>
            <a:r>
              <a:rPr lang="ar-SA" altLang="sv-SE" sz="5400" b="1" dirty="0" err="1">
                <a:solidFill>
                  <a:srgbClr val="FF0000"/>
                </a:solidFill>
                <a:latin typeface="Traditional Arabic" panose="02020603050405020304" pitchFamily="18" charset="-78"/>
                <a:cs typeface="Traditional Arabic" panose="02020603050405020304" pitchFamily="18" charset="-78"/>
              </a:rPr>
              <a:t>قادِيش</a:t>
            </a:r>
            <a:r>
              <a:rPr lang="ar-SY" altLang="sv-SE" sz="5400" b="1" dirty="0">
                <a:solidFill>
                  <a:srgbClr val="FF0000"/>
                </a:solidFill>
                <a:latin typeface="Traditional Arabic" panose="02020603050405020304" pitchFamily="18" charset="-78"/>
                <a:cs typeface="Traditional Arabic" panose="02020603050405020304" pitchFamily="18" charset="-78"/>
              </a:rPr>
              <a:t>ْ</a:t>
            </a:r>
            <a:r>
              <a:rPr lang="ar-SA" altLang="sv-SE" sz="5400" b="1" dirty="0">
                <a:solidFill>
                  <a:srgbClr val="FF0000"/>
                </a:solidFill>
                <a:latin typeface="Traditional Arabic" panose="02020603050405020304" pitchFamily="18" charset="-78"/>
                <a:cs typeface="Traditional Arabic" panose="02020603050405020304" pitchFamily="18" charset="-78"/>
              </a:rPr>
              <a:t> </a:t>
            </a:r>
            <a:r>
              <a:rPr lang="ar-SA" altLang="sv-SE" sz="5400" b="1" dirty="0" err="1">
                <a:solidFill>
                  <a:srgbClr val="FF0000"/>
                </a:solidFill>
                <a:latin typeface="Traditional Arabic" panose="02020603050405020304" pitchFamily="18" charset="-78"/>
                <a:cs typeface="Traditional Arabic" panose="02020603050405020304" pitchFamily="18" charset="-78"/>
              </a:rPr>
              <a:t>قادِيش</a:t>
            </a:r>
            <a:r>
              <a:rPr lang="ar-SY" altLang="sv-SE" sz="5400" b="1" dirty="0">
                <a:solidFill>
                  <a:srgbClr val="FF0000"/>
                </a:solidFill>
                <a:latin typeface="Traditional Arabic" panose="02020603050405020304" pitchFamily="18" charset="-78"/>
                <a:cs typeface="Traditional Arabic" panose="02020603050405020304" pitchFamily="18" charset="-78"/>
              </a:rPr>
              <a:t>ْ</a:t>
            </a:r>
            <a:r>
              <a:rPr lang="ar-SA" altLang="sv-SE" sz="5400" b="1" dirty="0">
                <a:solidFill>
                  <a:srgbClr val="FF0000"/>
                </a:solidFill>
                <a:latin typeface="Traditional Arabic" panose="02020603050405020304" pitchFamily="18" charset="-78"/>
                <a:cs typeface="Traditional Arabic" panose="02020603050405020304" pitchFamily="18" charset="-78"/>
              </a:rPr>
              <a:t> </a:t>
            </a:r>
            <a:r>
              <a:rPr lang="ar-SA" altLang="sv-SE" sz="5400" b="1" dirty="0" err="1">
                <a:solidFill>
                  <a:srgbClr val="FF0000"/>
                </a:solidFill>
                <a:latin typeface="Traditional Arabic" panose="02020603050405020304" pitchFamily="18" charset="-78"/>
                <a:cs typeface="Traditional Arabic" panose="02020603050405020304" pitchFamily="18" charset="-78"/>
              </a:rPr>
              <a:t>قادِيش</a:t>
            </a:r>
            <a:r>
              <a:rPr lang="ar-SY" altLang="sv-SE" sz="5400" b="1" dirty="0">
                <a:solidFill>
                  <a:srgbClr val="FF0000"/>
                </a:solidFill>
                <a:latin typeface="Traditional Arabic" panose="02020603050405020304" pitchFamily="18" charset="-78"/>
                <a:cs typeface="Traditional Arabic" panose="02020603050405020304" pitchFamily="18" charset="-78"/>
              </a:rPr>
              <a:t>ْ</a:t>
            </a:r>
            <a:r>
              <a:rPr lang="ar-SA" altLang="sv-SE" sz="5400" b="1" dirty="0">
                <a:solidFill>
                  <a:srgbClr val="FF0000"/>
                </a:solidFill>
                <a:latin typeface="Traditional Arabic" panose="02020603050405020304" pitchFamily="18" charset="-78"/>
                <a:cs typeface="Traditional Arabic" panose="02020603050405020304" pitchFamily="18" charset="-78"/>
              </a:rPr>
              <a:t> </a:t>
            </a:r>
            <a:r>
              <a:rPr lang="ar-SA" altLang="sv-SE" sz="5400" b="1" dirty="0" err="1">
                <a:solidFill>
                  <a:srgbClr val="FF0000"/>
                </a:solidFill>
                <a:latin typeface="Traditional Arabic" panose="02020603050405020304" pitchFamily="18" charset="-78"/>
                <a:cs typeface="Traditional Arabic" panose="02020603050405020304" pitchFamily="18" charset="-78"/>
              </a:rPr>
              <a:t>مُورْيُو</a:t>
            </a:r>
            <a:r>
              <a:rPr lang="ar-SA" altLang="sv-SE" sz="5400" b="1" dirty="0">
                <a:solidFill>
                  <a:srgbClr val="FF0000"/>
                </a:solidFill>
                <a:latin typeface="Traditional Arabic" panose="02020603050405020304" pitchFamily="18" charset="-78"/>
                <a:cs typeface="Traditional Arabic" panose="02020603050405020304" pitchFamily="18" charset="-78"/>
              </a:rPr>
              <a:t> </a:t>
            </a:r>
            <a:r>
              <a:rPr lang="ar-SA" altLang="sv-SE" sz="5400" b="1" dirty="0" err="1">
                <a:solidFill>
                  <a:srgbClr val="FF0000"/>
                </a:solidFill>
                <a:latin typeface="Traditional Arabic" panose="02020603050405020304" pitchFamily="18" charset="-78"/>
                <a:cs typeface="Traditional Arabic" panose="02020603050405020304" pitchFamily="18" charset="-78"/>
              </a:rPr>
              <a:t>حَيلْثُونُو</a:t>
            </a:r>
            <a:r>
              <a:rPr lang="ar-SA" altLang="sv-SE" sz="5400" b="1" dirty="0">
                <a:solidFill>
                  <a:srgbClr val="FF0000"/>
                </a:solidFill>
                <a:latin typeface="Traditional Arabic" panose="02020603050405020304" pitchFamily="18" charset="-78"/>
                <a:cs typeface="Traditional Arabic" panose="02020603050405020304" pitchFamily="18" charset="-78"/>
              </a:rPr>
              <a:t>.</a:t>
            </a:r>
            <a:r>
              <a:rPr lang="sv-SE" altLang="sv-SE" sz="5400" b="1" dirty="0">
                <a:solidFill>
                  <a:srgbClr val="FF0000"/>
                </a:solidFill>
                <a:latin typeface="Traditional Arabic" panose="02020603050405020304" pitchFamily="18" charset="-78"/>
                <a:cs typeface="Traditional Arabic" panose="02020603050405020304" pitchFamily="18" charset="-78"/>
              </a:rPr>
              <a:t> </a:t>
            </a:r>
          </a:p>
          <a:p>
            <a:pPr algn="ctr" rtl="1" eaLnBrk="1" hangingPunct="1">
              <a:spcBef>
                <a:spcPts val="1800"/>
              </a:spcBef>
              <a:buFontTx/>
              <a:buNone/>
            </a:pPr>
            <a:r>
              <a:rPr lang="sv-SE" altLang="sv-SE" sz="5400" b="1" dirty="0">
                <a:latin typeface="Traditional Arabic" panose="02020603050405020304" pitchFamily="18" charset="-78"/>
                <a:cs typeface="Traditional Arabic" panose="02020603050405020304" pitchFamily="18" charset="-78"/>
              </a:rPr>
              <a:t> </a:t>
            </a:r>
            <a:r>
              <a:rPr lang="ar-SA" altLang="sv-SE" sz="5400" b="1" dirty="0">
                <a:latin typeface="Traditional Arabic" panose="02020603050405020304" pitchFamily="18" charset="-78"/>
                <a:cs typeface="Traditional Arabic" panose="02020603050405020304" pitchFamily="18" charset="-78"/>
              </a:rPr>
              <a:t>قدّوس</a:t>
            </a:r>
            <a:r>
              <a:rPr lang="ar-IQ" altLang="sv-SE" sz="5400" b="1" dirty="0">
                <a:latin typeface="Traditional Arabic" panose="02020603050405020304" pitchFamily="18" charset="-78"/>
                <a:cs typeface="Traditional Arabic" panose="02020603050405020304" pitchFamily="18" charset="-78"/>
              </a:rPr>
              <a:t>ْ</a:t>
            </a:r>
            <a:r>
              <a:rPr lang="ar-SA" altLang="sv-SE" sz="5400" b="1" dirty="0">
                <a:latin typeface="Traditional Arabic" panose="02020603050405020304" pitchFamily="18" charset="-78"/>
                <a:cs typeface="Traditional Arabic" panose="02020603050405020304" pitchFamily="18" charset="-78"/>
              </a:rPr>
              <a:t> قدّوس</a:t>
            </a:r>
            <a:r>
              <a:rPr lang="ar-IQ" altLang="sv-SE" sz="5400" b="1" dirty="0">
                <a:latin typeface="Traditional Arabic" panose="02020603050405020304" pitchFamily="18" charset="-78"/>
                <a:cs typeface="Traditional Arabic" panose="02020603050405020304" pitchFamily="18" charset="-78"/>
              </a:rPr>
              <a:t>ْ</a:t>
            </a:r>
            <a:r>
              <a:rPr lang="ar-SA" altLang="sv-SE" sz="5400" b="1" dirty="0">
                <a:latin typeface="Traditional Arabic" panose="02020603050405020304" pitchFamily="18" charset="-78"/>
                <a:cs typeface="Traditional Arabic" panose="02020603050405020304" pitchFamily="18" charset="-78"/>
              </a:rPr>
              <a:t> قدّوس</a:t>
            </a:r>
            <a:r>
              <a:rPr lang="ar-IQ" altLang="sv-SE" sz="5400" b="1" dirty="0">
                <a:latin typeface="Traditional Arabic" panose="02020603050405020304" pitchFamily="18" charset="-78"/>
                <a:cs typeface="Traditional Arabic" panose="02020603050405020304" pitchFamily="18" charset="-78"/>
              </a:rPr>
              <a:t>ْ</a:t>
            </a:r>
            <a:r>
              <a:rPr lang="ar-SA" altLang="sv-SE" sz="5400" b="1" dirty="0">
                <a:latin typeface="Traditional Arabic" panose="02020603050405020304" pitchFamily="18" charset="-78"/>
                <a:cs typeface="Traditional Arabic" panose="02020603050405020304" pitchFamily="18" charset="-78"/>
              </a:rPr>
              <a:t>، الر</a:t>
            </a:r>
            <a:r>
              <a:rPr lang="ar-IQ" altLang="sv-SE" sz="5400" b="1" dirty="0">
                <a:latin typeface="Traditional Arabic" panose="02020603050405020304" pitchFamily="18" charset="-78"/>
                <a:cs typeface="Traditional Arabic" panose="02020603050405020304" pitchFamily="18" charset="-78"/>
              </a:rPr>
              <a:t>ّ</a:t>
            </a:r>
            <a:r>
              <a:rPr lang="ar-SA" altLang="sv-SE" sz="5400" b="1" dirty="0">
                <a:latin typeface="Traditional Arabic" panose="02020603050405020304" pitchFamily="18" charset="-78"/>
                <a:cs typeface="Traditional Arabic" panose="02020603050405020304" pitchFamily="18" charset="-78"/>
              </a:rPr>
              <a:t>بُّ الق</a:t>
            </a:r>
            <a:r>
              <a:rPr lang="ar-IQ" altLang="sv-SE" sz="5400" b="1" dirty="0">
                <a:latin typeface="Traditional Arabic" panose="02020603050405020304" pitchFamily="18" charset="-78"/>
                <a:cs typeface="Traditional Arabic" panose="02020603050405020304" pitchFamily="18" charset="-78"/>
              </a:rPr>
              <a:t>َ</a:t>
            </a:r>
            <a:r>
              <a:rPr lang="ar-SA" altLang="sv-SE" sz="5400" b="1" dirty="0">
                <a:latin typeface="Traditional Arabic" panose="02020603050405020304" pitchFamily="18" charset="-78"/>
                <a:cs typeface="Traditional Arabic" panose="02020603050405020304" pitchFamily="18" charset="-78"/>
              </a:rPr>
              <a:t>ويّ</a:t>
            </a:r>
            <a:r>
              <a:rPr lang="sv-SE" altLang="sv-SE" sz="5400" b="1" dirty="0">
                <a:latin typeface="Traditional Arabic" panose="02020603050405020304" pitchFamily="18" charset="-78"/>
                <a:cs typeface="Traditional Arabic" panose="02020603050405020304" pitchFamily="18" charset="-78"/>
              </a:rPr>
              <a:t> </a:t>
            </a:r>
            <a:endParaRPr lang="ar-SY" altLang="sv-SE" sz="5400" b="1" dirty="0">
              <a:latin typeface="Traditional Arabic" panose="02020603050405020304" pitchFamily="18" charset="-78"/>
              <a:cs typeface="Traditional Arabic" panose="02020603050405020304" pitchFamily="18" charset="-78"/>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08D6D6DF-FDF9-FFA7-4727-C06ACEE89299}"/>
              </a:ext>
            </a:extLst>
          </p:cNvPr>
          <p:cNvSpPr txBox="1"/>
          <p:nvPr/>
        </p:nvSpPr>
        <p:spPr>
          <a:xfrm>
            <a:off x="9948" y="2220047"/>
            <a:ext cx="6091023" cy="3262432"/>
          </a:xfrm>
          <a:prstGeom prst="rect">
            <a:avLst/>
          </a:prstGeom>
          <a:noFill/>
        </p:spPr>
        <p:txBody>
          <a:bodyPr wrap="square">
            <a:spAutoFit/>
          </a:bodyPr>
          <a:lstStyle/>
          <a:p>
            <a:pPr algn="ctr" eaLnBrk="1" hangingPunct="1">
              <a:spcBef>
                <a:spcPts val="600"/>
              </a:spcBef>
              <a:buFontTx/>
              <a:buNone/>
            </a:pPr>
            <a:r>
              <a:rPr lang="sv-SE" sz="4400" b="1" dirty="0" err="1">
                <a:solidFill>
                  <a:srgbClr val="FF0000"/>
                </a:solidFill>
                <a:latin typeface="Abadi" panose="020B0604020104020204" pitchFamily="34" charset="0"/>
                <a:cs typeface="Times New Roman" pitchFamily="18" charset="0"/>
              </a:rPr>
              <a:t>Qadish</a:t>
            </a:r>
            <a:r>
              <a:rPr lang="sv-SE" sz="4400" b="1" dirty="0">
                <a:solidFill>
                  <a:srgbClr val="FF0000"/>
                </a:solidFill>
                <a:latin typeface="Abadi" panose="020B0604020104020204" pitchFamily="34" charset="0"/>
                <a:cs typeface="Times New Roman" pitchFamily="18" charset="0"/>
              </a:rPr>
              <a:t>, </a:t>
            </a:r>
            <a:r>
              <a:rPr lang="sv-SE" sz="4400" b="1" dirty="0" err="1">
                <a:solidFill>
                  <a:srgbClr val="FF0000"/>
                </a:solidFill>
                <a:latin typeface="Abadi" panose="020B0604020104020204" pitchFamily="34" charset="0"/>
                <a:cs typeface="Times New Roman" pitchFamily="18" charset="0"/>
              </a:rPr>
              <a:t>Qadish</a:t>
            </a:r>
            <a:r>
              <a:rPr lang="sv-SE" sz="4400" b="1" dirty="0">
                <a:solidFill>
                  <a:srgbClr val="FF0000"/>
                </a:solidFill>
                <a:latin typeface="Abadi" panose="020B0604020104020204" pitchFamily="34" charset="0"/>
                <a:cs typeface="Times New Roman" pitchFamily="18" charset="0"/>
              </a:rPr>
              <a:t>, </a:t>
            </a:r>
            <a:r>
              <a:rPr lang="sv-SE" sz="4400" b="1" dirty="0" err="1">
                <a:solidFill>
                  <a:srgbClr val="FF0000"/>
                </a:solidFill>
                <a:latin typeface="Abadi" panose="020B0604020104020204" pitchFamily="34" charset="0"/>
                <a:cs typeface="Times New Roman" pitchFamily="18" charset="0"/>
              </a:rPr>
              <a:t>Qadish</a:t>
            </a:r>
            <a:r>
              <a:rPr lang="sv-SE" sz="4400" b="1" dirty="0">
                <a:solidFill>
                  <a:srgbClr val="FF0000"/>
                </a:solidFill>
                <a:latin typeface="Abadi" panose="020B0604020104020204" pitchFamily="34" charset="0"/>
                <a:cs typeface="Times New Roman" pitchFamily="18" charset="0"/>
              </a:rPr>
              <a:t> </a:t>
            </a:r>
            <a:r>
              <a:rPr lang="sv-SE" sz="4400" b="1" dirty="0" err="1">
                <a:solidFill>
                  <a:srgbClr val="FF0000"/>
                </a:solidFill>
                <a:latin typeface="Abadi" panose="020B0604020104020204" pitchFamily="34" charset="0"/>
                <a:cs typeface="Times New Roman" pitchFamily="18" charset="0"/>
              </a:rPr>
              <a:t>moryo</a:t>
            </a:r>
            <a:r>
              <a:rPr lang="sv-SE" sz="4400" b="1" dirty="0">
                <a:solidFill>
                  <a:srgbClr val="FF0000"/>
                </a:solidFill>
                <a:latin typeface="Abadi" panose="020B0604020104020204" pitchFamily="34" charset="0"/>
                <a:cs typeface="Times New Roman" pitchFamily="18" charset="0"/>
              </a:rPr>
              <a:t> </a:t>
            </a:r>
            <a:r>
              <a:rPr lang="sv-SE" sz="4400" b="1" dirty="0" err="1">
                <a:solidFill>
                  <a:srgbClr val="FF0000"/>
                </a:solidFill>
                <a:latin typeface="Abadi" panose="020B0604020104020204" pitchFamily="34" charset="0"/>
                <a:cs typeface="Times New Roman" pitchFamily="18" charset="0"/>
              </a:rPr>
              <a:t>haylthono</a:t>
            </a:r>
            <a:endParaRPr lang="sv-SE" sz="4400" b="1" dirty="0">
              <a:solidFill>
                <a:srgbClr val="FF0000"/>
              </a:solidFill>
              <a:latin typeface="Abadi" panose="020B0604020104020204" pitchFamily="34" charset="0"/>
              <a:cs typeface="Times New Roman" pitchFamily="18" charset="0"/>
            </a:endParaRPr>
          </a:p>
          <a:p>
            <a:pPr algn="ctr" eaLnBrk="1" hangingPunct="1">
              <a:spcBef>
                <a:spcPts val="600"/>
              </a:spcBef>
              <a:buFontTx/>
              <a:buNone/>
            </a:pPr>
            <a:endParaRPr lang="sv-SE" sz="2000" b="1" dirty="0">
              <a:latin typeface="Abadi" panose="020B0604020104020204" pitchFamily="34" charset="0"/>
              <a:cs typeface="Times New Roman" pitchFamily="18" charset="0"/>
            </a:endParaRPr>
          </a:p>
          <a:p>
            <a:pPr algn="ctr" eaLnBrk="1" hangingPunct="1">
              <a:spcBef>
                <a:spcPts val="600"/>
              </a:spcBef>
              <a:buFontTx/>
              <a:buNone/>
            </a:pPr>
            <a:r>
              <a:rPr lang="sv-SE" sz="4400" b="1" dirty="0">
                <a:latin typeface="Abadi" panose="020B0604020104020204" pitchFamily="34" charset="0"/>
                <a:cs typeface="Times New Roman" pitchFamily="18" charset="0"/>
              </a:rPr>
              <a:t>Helig, helig, helig, allsmäktige Herre!</a:t>
            </a:r>
            <a:endParaRPr lang="ar-IQ" altLang="sv-SE" sz="4400" b="1" dirty="0">
              <a:solidFill>
                <a:srgbClr val="0000CC"/>
              </a:solidFill>
              <a:latin typeface="Abadi" panose="020B0604020104020204" pitchFamily="34" charset="0"/>
              <a:cs typeface="+mj-cs"/>
            </a:endParaRPr>
          </a:p>
        </p:txBody>
      </p:sp>
      <p:pic>
        <p:nvPicPr>
          <p:cNvPr id="4" name="صورة 12" descr="وقوف.gif">
            <a:extLst>
              <a:ext uri="{FF2B5EF4-FFF2-40B4-BE49-F238E27FC236}">
                <a16:creationId xmlns:a16="http://schemas.microsoft.com/office/drawing/2014/main" id="{D5A68AE3-A2F6-3156-2960-7B620656E5FC}"/>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5" name="صورة 12" descr="وقوف.gif">
            <a:extLst>
              <a:ext uri="{FF2B5EF4-FFF2-40B4-BE49-F238E27FC236}">
                <a16:creationId xmlns:a16="http://schemas.microsoft.com/office/drawing/2014/main" id="{EB5BE84D-08D3-AFF7-315C-C8B21C48FE9E}"/>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740139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506277"/>
            <a:ext cx="12192000" cy="10341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80000"/>
              </a:lnSpc>
            </a:pPr>
            <a:r>
              <a:rPr lang="syr-SY" sz="7200" b="1" dirty="0">
                <a:latin typeface="Serto Batnan" panose="00000400000000000000" pitchFamily="2" charset="-78"/>
                <a:cs typeface="Serto Batnan" panose="00000400000000000000" pitchFamily="2" charset="-78"/>
              </a:rPr>
              <a:t>ܒܬܼܽܘ</a:t>
            </a:r>
            <a:r>
              <a:rPr lang="ar-SA" sz="7200" b="1" dirty="0" err="1">
                <a:latin typeface="Serto Batnan" panose="00000400000000000000" pitchFamily="2" charset="-78"/>
                <a:cs typeface="Serto Batnan" panose="00000400000000000000" pitchFamily="2" charset="-78"/>
              </a:rPr>
              <a:t>ܠܬܳ</a:t>
            </a:r>
            <a:r>
              <a:rPr lang="syr-SY" sz="7200" b="1" dirty="0">
                <a:latin typeface="Serto Batnan" panose="00000400000000000000" pitchFamily="2" charset="-78"/>
                <a:cs typeface="Serto Batnan" panose="00000400000000000000" pitchFamily="2" charset="-78"/>
              </a:rPr>
              <a:t>ܼ</a:t>
            </a:r>
            <a:r>
              <a:rPr lang="ar-SA" sz="7200" b="1" dirty="0">
                <a:latin typeface="Serto Batnan" panose="00000400000000000000" pitchFamily="2" charset="-78"/>
                <a:cs typeface="Serto Batnan" panose="00000400000000000000" pitchFamily="2" charset="-78"/>
              </a:rPr>
              <a:t>ܐ</a:t>
            </a:r>
            <a:r>
              <a:rPr lang="sv-SE" sz="7200" b="1" dirty="0">
                <a:latin typeface="Serto Batnan" panose="00000400000000000000" pitchFamily="2" charset="-78"/>
                <a:cs typeface="Serto Batnan" panose="00000400000000000000" pitchFamily="2" charset="-78"/>
              </a:rPr>
              <a:t> </a:t>
            </a:r>
            <a:r>
              <a:rPr lang="ar-SA" sz="7200" b="1" dirty="0">
                <a:latin typeface="Serto Batnan" panose="00000400000000000000" pitchFamily="2" charset="-78"/>
                <a:cs typeface="Serto Batnan" panose="00000400000000000000" pitchFamily="2" charset="-78"/>
              </a:rPr>
              <a:t>ܕ</a:t>
            </a:r>
            <a:r>
              <a:rPr lang="syr-SY" sz="7200" b="1" dirty="0">
                <a:latin typeface="Serto Batnan" panose="00000400000000000000" pitchFamily="2" charset="-78"/>
                <a:cs typeface="Serto Batnan" panose="00000400000000000000" pitchFamily="2" charset="-78"/>
              </a:rPr>
              <a:t>ܟ݂ܺܝܬܼܳܐ </a:t>
            </a:r>
            <a:r>
              <a:rPr lang="ar-SA" sz="7200" b="1" dirty="0" err="1">
                <a:latin typeface="Serto Batnan" panose="00000400000000000000" pitchFamily="2" charset="-78"/>
                <a:cs typeface="Serto Batnan" panose="00000400000000000000" pitchFamily="2" charset="-78"/>
              </a:rPr>
              <a:t>ܝܳܠܕܰ</a:t>
            </a:r>
            <a:r>
              <a:rPr lang="syr-SY" sz="7200" b="1" dirty="0">
                <a:latin typeface="Serto Batnan" panose="00000400000000000000" pitchFamily="2" charset="-78"/>
                <a:cs typeface="Serto Batnan" panose="00000400000000000000" pitchFamily="2" charset="-78"/>
              </a:rPr>
              <a:t>ܬ݂</a:t>
            </a:r>
            <a:r>
              <a:rPr lang="ar-SA" sz="7200" b="1" dirty="0">
                <a:latin typeface="Serto Batnan" panose="00000400000000000000" pitchFamily="2" charset="-78"/>
                <a:cs typeface="Serto Batnan" panose="00000400000000000000" pitchFamily="2" charset="-78"/>
              </a:rPr>
              <a:t> </a:t>
            </a:r>
            <a:r>
              <a:rPr lang="syr-SY" sz="7200" b="1" dirty="0">
                <a:latin typeface="Serto Batnan" panose="00000400000000000000" pitchFamily="2" charset="-78"/>
                <a:cs typeface="Serto Batnan" panose="00000400000000000000" pitchFamily="2" charset="-78"/>
              </a:rPr>
              <a:t>ܐܰ</a:t>
            </a:r>
            <a:r>
              <a:rPr lang="ar-SA" sz="7200" b="1" dirty="0">
                <a:latin typeface="Serto Batnan" panose="00000400000000000000" pitchFamily="2" charset="-78"/>
                <a:cs typeface="Serto Batnan" panose="00000400000000000000" pitchFamily="2" charset="-78"/>
              </a:rPr>
              <a:t>‌</a:t>
            </a:r>
            <a:r>
              <a:rPr lang="ar-SA" sz="7200" b="1" dirty="0" err="1">
                <a:latin typeface="Serto Batnan" panose="00000400000000000000" pitchFamily="2" charset="-78"/>
                <a:cs typeface="Serto Batnan" panose="00000400000000000000" pitchFamily="2" charset="-78"/>
              </a:rPr>
              <a:t>ܠܳܗܳܐ</a:t>
            </a:r>
            <a:r>
              <a:rPr lang="syr-SY" sz="7200" b="1" dirty="0">
                <a:latin typeface="Serto Batnan" panose="00000400000000000000" pitchFamily="2" charset="-78"/>
                <a:cs typeface="Serto Batnan" panose="00000400000000000000" pitchFamily="2" charset="-78"/>
              </a:rPr>
              <a:t> </a:t>
            </a:r>
            <a:r>
              <a:rPr lang="ar-SA" sz="7200" b="1" dirty="0" err="1">
                <a:latin typeface="Serto Batnan" panose="00000400000000000000" pitchFamily="2" charset="-78"/>
                <a:cs typeface="Serto Batnan" panose="00000400000000000000" pitchFamily="2" charset="-78"/>
              </a:rPr>
              <a:t>ܡܰܪܝܰܡ</a:t>
            </a:r>
            <a:r>
              <a:rPr lang="ar-SA" sz="7200" b="1" dirty="0">
                <a:latin typeface="Serto Batnan" panose="00000400000000000000" pitchFamily="2" charset="-78"/>
                <a:cs typeface="Serto Batnan" panose="00000400000000000000" pitchFamily="2" charset="-78"/>
              </a:rPr>
              <a:t>܀</a:t>
            </a:r>
            <a:endParaRPr lang="sv-SE" sz="7200" b="1" dirty="0">
              <a:latin typeface="Serto Batnan" panose="00000400000000000000" pitchFamily="2" charset="-78"/>
              <a:cs typeface="Serto Batnan" panose="00000400000000000000" pitchFamily="2" charset="-78"/>
            </a:endParaRPr>
          </a:p>
        </p:txBody>
      </p:sp>
      <p:sp>
        <p:nvSpPr>
          <p:cNvPr id="3" name="Rectangle 2"/>
          <p:cNvSpPr/>
          <p:nvPr/>
        </p:nvSpPr>
        <p:spPr>
          <a:xfrm>
            <a:off x="6096007" y="1863179"/>
            <a:ext cx="6095993" cy="4154984"/>
          </a:xfrm>
          <a:prstGeom prst="rect">
            <a:avLst/>
          </a:prstGeom>
        </p:spPr>
        <p:txBody>
          <a:bodyPr wrap="square">
            <a:spAutoFit/>
          </a:bodyPr>
          <a:lstStyle/>
          <a:p>
            <a:pPr algn="ctr" rtl="1">
              <a:spcBef>
                <a:spcPts val="600"/>
              </a:spcBef>
              <a:buFontTx/>
              <a:buNone/>
            </a:pPr>
            <a:r>
              <a:rPr lang="ar-IQ" altLang="sv-SE" sz="6000" b="1" dirty="0">
                <a:solidFill>
                  <a:srgbClr val="FF0000"/>
                </a:solidFill>
                <a:latin typeface="Traditional Arabic" panose="02020603050405020304" pitchFamily="18" charset="-78"/>
                <a:cs typeface="Traditional Arabic" panose="02020603050405020304" pitchFamily="18" charset="-78"/>
              </a:rPr>
              <a:t>بثول</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ت</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 دْخي</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ث</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 يول</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err="1">
                <a:solidFill>
                  <a:srgbClr val="FF0000"/>
                </a:solidFill>
                <a:latin typeface="Traditional Arabic" panose="02020603050405020304" pitchFamily="18" charset="-78"/>
                <a:cs typeface="Traditional Arabic" panose="02020603050405020304" pitchFamily="18" charset="-78"/>
              </a:rPr>
              <a:t>داثْ</a:t>
            </a:r>
            <a:r>
              <a:rPr lang="ar-IQ" altLang="sv-SE" sz="6000" b="1" dirty="0">
                <a:solidFill>
                  <a:srgbClr val="FF0000"/>
                </a:solidFill>
                <a:latin typeface="Traditional Arabic" panose="02020603050405020304" pitchFamily="18" charset="-78"/>
                <a:cs typeface="Traditional Arabic" panose="02020603050405020304" pitchFamily="18" charset="-78"/>
              </a:rPr>
              <a:t> أل</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وه</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 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ريم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a:t>
            </a:r>
            <a:endParaRPr lang="en-US" altLang="sv-SE" sz="6000" b="1" dirty="0">
              <a:solidFill>
                <a:srgbClr val="FF0000"/>
              </a:solidFill>
              <a:latin typeface="Traditional Arabic" panose="02020603050405020304" pitchFamily="18" charset="-78"/>
              <a:cs typeface="Traditional Arabic" panose="02020603050405020304" pitchFamily="18" charset="-78"/>
            </a:endParaRPr>
          </a:p>
          <a:p>
            <a:pPr algn="ctr" rtl="1">
              <a:spcBef>
                <a:spcPts val="600"/>
              </a:spcBef>
              <a:buFontTx/>
              <a:buNone/>
            </a:pPr>
            <a:endParaRPr lang="sv-SE" altLang="sv-SE" sz="100" b="1" dirty="0">
              <a:solidFill>
                <a:srgbClr val="FF0000"/>
              </a:solidFill>
              <a:latin typeface="Traditional Arabic" panose="02020603050405020304" pitchFamily="18" charset="-78"/>
              <a:cs typeface="Traditional Arabic" panose="02020603050405020304" pitchFamily="18" charset="-78"/>
            </a:endParaRPr>
          </a:p>
          <a:p>
            <a:pPr algn="ctr" rtl="1">
              <a:spcBef>
                <a:spcPts val="1200"/>
              </a:spcBef>
              <a:buFontTx/>
              <a:buNone/>
            </a:pPr>
            <a:r>
              <a:rPr lang="ar-SA" altLang="sv-SE" sz="6000" b="1" dirty="0">
                <a:latin typeface="Traditional Arabic" panose="02020603050405020304" pitchFamily="18" charset="-78"/>
                <a:cs typeface="Traditional Arabic" panose="02020603050405020304" pitchFamily="18" charset="-78"/>
              </a:rPr>
              <a:t>البَتولِ الطَّاهِرَةِ والدَةِ الإلَهِ</a:t>
            </a:r>
            <a:r>
              <a:rPr lang="sv-SE"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مَرْي</a:t>
            </a:r>
            <a:r>
              <a:rPr lang="ar-SY" altLang="sv-SE" sz="6000" b="1" dirty="0">
                <a:latin typeface="Traditional Arabic" panose="02020603050405020304" pitchFamily="18" charset="-78"/>
                <a:cs typeface="Traditional Arabic" panose="02020603050405020304" pitchFamily="18" charset="-78"/>
              </a:rPr>
              <a:t>َ</a:t>
            </a:r>
            <a:r>
              <a:rPr lang="ar-SA" altLang="sv-SE" sz="6000" b="1" dirty="0">
                <a:latin typeface="Traditional Arabic" panose="02020603050405020304" pitchFamily="18" charset="-78"/>
                <a:cs typeface="Traditional Arabic" panose="02020603050405020304" pitchFamily="18" charset="-78"/>
              </a:rPr>
              <a:t>م</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1772199"/>
            <a:ext cx="6095993" cy="4016484"/>
          </a:xfrm>
          <a:prstGeom prst="rect">
            <a:avLst/>
          </a:prstGeom>
        </p:spPr>
        <p:txBody>
          <a:bodyPr wrap="square">
            <a:spAutoFit/>
          </a:bodyPr>
          <a:lstStyle/>
          <a:p>
            <a:pPr algn="ctr" rtl="1">
              <a:spcBef>
                <a:spcPts val="1200"/>
              </a:spcBef>
              <a:buFontTx/>
              <a:buNone/>
            </a:pPr>
            <a:r>
              <a:rPr lang="sv-SE" altLang="sv-SE" sz="4800" b="1" dirty="0" err="1">
                <a:solidFill>
                  <a:srgbClr val="FF0000"/>
                </a:solidFill>
                <a:latin typeface="Abadi" panose="020B0604020104020204" pitchFamily="34" charset="0"/>
                <a:cs typeface="Sakkal Majalla" panose="02000000000000000000" pitchFamily="2" charset="-78"/>
              </a:rPr>
              <a:t>bthulto</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dkhitho</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yoldath</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aloho</a:t>
            </a:r>
            <a:r>
              <a:rPr lang="sv-SE" altLang="sv-SE" sz="4800" b="1" dirty="0">
                <a:solidFill>
                  <a:srgbClr val="FF0000"/>
                </a:solidFill>
                <a:latin typeface="Abadi" panose="020B0604020104020204" pitchFamily="34" charset="0"/>
                <a:cs typeface="Sakkal Majalla" panose="02000000000000000000" pitchFamily="2" charset="-78"/>
              </a:rPr>
              <a:t> Mariam.  </a:t>
            </a:r>
            <a:endParaRPr lang="ar-IQ" altLang="sv-SE" sz="4800" b="1" dirty="0">
              <a:solidFill>
                <a:srgbClr val="FF0000"/>
              </a:solidFill>
              <a:latin typeface="Abadi" panose="020B0604020104020204" pitchFamily="34" charset="0"/>
              <a:cs typeface="Sakkal Majalla" panose="02000000000000000000" pitchFamily="2" charset="-78"/>
            </a:endParaRPr>
          </a:p>
          <a:p>
            <a:pPr algn="ctr" eaLnBrk="1" hangingPunct="1">
              <a:spcBef>
                <a:spcPts val="1800"/>
              </a:spcBef>
              <a:buClr>
                <a:schemeClr val="tx1"/>
              </a:buClr>
              <a:buFontTx/>
              <a:buNone/>
            </a:pPr>
            <a:r>
              <a:rPr lang="sv-SE" altLang="sv-SE" sz="4800" b="1" dirty="0">
                <a:latin typeface="Abadi" panose="020B0604020104020204" pitchFamily="34" charset="0"/>
                <a:cs typeface="Sakkal Majalla" panose="02000000000000000000" pitchFamily="2" charset="-78"/>
              </a:rPr>
              <a:t>och rena jungfru Maria, Guds moder</a:t>
            </a:r>
          </a:p>
        </p:txBody>
      </p:sp>
      <p:cxnSp>
        <p:nvCxnSpPr>
          <p:cNvPr id="2" name="Straight Connector 1">
            <a:extLst>
              <a:ext uri="{FF2B5EF4-FFF2-40B4-BE49-F238E27FC236}">
                <a16:creationId xmlns:a16="http://schemas.microsoft.com/office/drawing/2014/main" id="{9096996D-BF14-C3C9-481D-92E7543CB7DC}"/>
              </a:ext>
            </a:extLst>
          </p:cNvPr>
          <p:cNvCxnSpPr>
            <a:cxnSpLocks/>
          </p:cNvCxnSpPr>
          <p:nvPr/>
        </p:nvCxnSpPr>
        <p:spPr>
          <a:xfrm flipH="1">
            <a:off x="6095992" y="1772199"/>
            <a:ext cx="1" cy="37979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2ED2EC67-CDA8-D35A-D789-006CE3DC4558}"/>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6" name="صورة 12" descr="وقوف.gif">
            <a:extLst>
              <a:ext uri="{FF2B5EF4-FFF2-40B4-BE49-F238E27FC236}">
                <a16:creationId xmlns:a16="http://schemas.microsoft.com/office/drawing/2014/main" id="{A4033971-F954-78FD-DC83-580ACBFAFAE3}"/>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0BCC0623-FCFF-54CB-D323-4C581BB728BE}"/>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01635547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415498"/>
            <a:ext cx="12191999"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7200" b="1" dirty="0">
                <a:latin typeface="Serto Batnan" panose="00000400000000000000" pitchFamily="2" charset="-78"/>
                <a:cs typeface="Serto Batnan" panose="00000400000000000000" pitchFamily="2" charset="-78"/>
              </a:rPr>
              <a:t>ܗܰܘ ܕܰܡܠܶܝܢ ܫܡܰܝܳܐ ܘܐܰܪܥܳܐ ܡܶܢ ܬܶܫܶܒܚܵܬ݂ܶܗ.</a:t>
            </a:r>
            <a:endParaRPr lang="sv-SE" sz="7200" b="1" dirty="0">
              <a:effectLst>
                <a:outerShdw blurRad="38100" dist="38100" dir="2700000" algn="tl">
                  <a:srgbClr val="000000">
                    <a:alpha val="43137"/>
                  </a:srgbClr>
                </a:outerShdw>
              </a:effectLst>
              <a:latin typeface="Serto Batnan" panose="00000400000000000000" pitchFamily="2" charset="-78"/>
              <a:cs typeface="Serto Batnan" panose="00000400000000000000" pitchFamily="2" charset="-78"/>
            </a:endParaRPr>
          </a:p>
        </p:txBody>
      </p:sp>
      <p:sp>
        <p:nvSpPr>
          <p:cNvPr id="3" name="Rectangle 2"/>
          <p:cNvSpPr/>
          <p:nvPr/>
        </p:nvSpPr>
        <p:spPr>
          <a:xfrm>
            <a:off x="6100977" y="1992359"/>
            <a:ext cx="6091023" cy="3939540"/>
          </a:xfrm>
          <a:prstGeom prst="rect">
            <a:avLst/>
          </a:prstGeom>
        </p:spPr>
        <p:txBody>
          <a:bodyPr wrap="square">
            <a:spAutoFit/>
          </a:bodyPr>
          <a:lstStyle/>
          <a:p>
            <a:pPr algn="ctr" rtl="1" eaLnBrk="1" hangingPunct="1">
              <a:spcBef>
                <a:spcPts val="600"/>
              </a:spcBef>
              <a:buFontTx/>
              <a:buNone/>
            </a:pPr>
            <a:r>
              <a:rPr lang="ar-SA" altLang="sv-SE" sz="6000" b="1" dirty="0">
                <a:solidFill>
                  <a:srgbClr val="FF0000"/>
                </a:solidFill>
                <a:latin typeface="Traditional Arabic" panose="02020603050405020304" pitchFamily="18" charset="-78"/>
                <a:cs typeface="Traditional Arabic" panose="02020603050405020304" pitchFamily="18" charset="-78"/>
              </a:rPr>
              <a:t>هاوْ دَمْلِن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شْمايُو</a:t>
            </a:r>
            <a:r>
              <a:rPr lang="ar-SA" altLang="sv-SE" sz="6000" b="1" dirty="0">
                <a:solidFill>
                  <a:srgbClr val="FF0000"/>
                </a:solidFill>
                <a:latin typeface="Traditional Arabic" panose="02020603050405020304" pitchFamily="18" charset="-78"/>
                <a:cs typeface="Traditional Arabic" panose="02020603050405020304" pitchFamily="18" charset="-78"/>
              </a:rPr>
              <a:t> وَ</a:t>
            </a:r>
            <a:r>
              <a:rPr lang="ar-IQ" altLang="sv-SE" sz="6000" b="1" dirty="0">
                <a:solidFill>
                  <a:srgbClr val="FF0000"/>
                </a:solidFill>
                <a:latin typeface="Traditional Arabic" panose="02020603050405020304" pitchFamily="18" charset="-78"/>
                <a:cs typeface="Traditional Arabic" panose="02020603050405020304" pitchFamily="18" charset="-78"/>
              </a:rPr>
              <a:t>ا</a:t>
            </a:r>
            <a:r>
              <a:rPr lang="ar-SA" altLang="sv-SE" sz="6000" b="1" dirty="0">
                <a:solidFill>
                  <a:srgbClr val="FF0000"/>
                </a:solidFill>
                <a:latin typeface="Traditional Arabic" panose="02020603050405020304" pitchFamily="18" charset="-78"/>
                <a:cs typeface="Traditional Arabic" panose="02020603050405020304" pitchFamily="18" charset="-78"/>
              </a:rPr>
              <a:t>رْعُو مِنْ </a:t>
            </a:r>
            <a:r>
              <a:rPr lang="ar-SA" altLang="sv-SE" sz="6000" b="1" dirty="0" err="1">
                <a:solidFill>
                  <a:srgbClr val="FF0000"/>
                </a:solidFill>
                <a:latin typeface="Traditional Arabic" panose="02020603050405020304" pitchFamily="18" charset="-78"/>
                <a:cs typeface="Traditional Arabic" panose="02020603050405020304" pitchFamily="18" charset="-78"/>
              </a:rPr>
              <a:t>شوبْحِه</a:t>
            </a:r>
            <a:r>
              <a:rPr lang="ar-SA" altLang="sv-SE" sz="6000" b="1" dirty="0">
                <a:solidFill>
                  <a:srgbClr val="FF0000"/>
                </a:solidFill>
                <a:latin typeface="Traditional Arabic" panose="02020603050405020304" pitchFamily="18" charset="-78"/>
                <a:cs typeface="Traditional Arabic" panose="02020603050405020304" pitchFamily="18" charset="-78"/>
              </a:rPr>
              <a:t>. </a:t>
            </a:r>
            <a:endParaRPr lang="sv-SE" altLang="sv-SE" sz="6000" b="1" dirty="0">
              <a:solidFill>
                <a:srgbClr val="FF0000"/>
              </a:solidFill>
              <a:latin typeface="Traditional Arabic" panose="02020603050405020304" pitchFamily="18" charset="-78"/>
              <a:cs typeface="Traditional Arabic" panose="02020603050405020304" pitchFamily="18" charset="-78"/>
            </a:endParaRPr>
          </a:p>
          <a:p>
            <a:pPr algn="ctr" rtl="1">
              <a:spcBef>
                <a:spcPts val="1200"/>
              </a:spcBef>
              <a:buFontTx/>
              <a:buNone/>
            </a:pPr>
            <a:r>
              <a:rPr lang="ar-SA" altLang="sv-SE" sz="6000" b="1" dirty="0">
                <a:latin typeface="Traditional Arabic" panose="02020603050405020304" pitchFamily="18" charset="-78"/>
                <a:cs typeface="Traditional Arabic" panose="02020603050405020304" pitchFamily="18" charset="-78"/>
              </a:rPr>
              <a:t>السَّماءِ والأَرضْ</a:t>
            </a:r>
            <a:r>
              <a:rPr lang="sv-SE" altLang="sv-SE" sz="6000" b="1" dirty="0">
                <a:latin typeface="Traditional Arabic" panose="02020603050405020304" pitchFamily="18" charset="-78"/>
                <a:cs typeface="Traditional Arabic" panose="02020603050405020304" pitchFamily="18" charset="-78"/>
              </a:rPr>
              <a:t>,</a:t>
            </a:r>
            <a:r>
              <a:rPr lang="ar-SA" altLang="sv-SE" sz="6000" b="1" dirty="0">
                <a:latin typeface="Traditional Arabic" panose="02020603050405020304" pitchFamily="18" charset="-78"/>
                <a:cs typeface="Traditional Arabic" panose="02020603050405020304" pitchFamily="18" charset="-78"/>
              </a:rPr>
              <a:t> مَمل</a:t>
            </a:r>
            <a:r>
              <a:rPr lang="ar-IQ" altLang="sv-SE" sz="6000" b="1" dirty="0">
                <a:latin typeface="Traditional Arabic" panose="02020603050405020304" pitchFamily="18" charset="-78"/>
                <a:cs typeface="Traditional Arabic" panose="02020603050405020304" pitchFamily="18" charset="-78"/>
              </a:rPr>
              <a:t>ؤَ</a:t>
            </a:r>
            <a:r>
              <a:rPr lang="ar-SA" altLang="sv-SE" sz="6000" b="1" dirty="0">
                <a:latin typeface="Traditional Arabic" panose="02020603050405020304" pitchFamily="18" charset="-78"/>
                <a:cs typeface="Traditional Arabic" panose="02020603050405020304" pitchFamily="18" charset="-78"/>
              </a:rPr>
              <a:t>تانْ مِنْ مَجدِ</a:t>
            </a:r>
            <a:r>
              <a:rPr lang="ar-IQ" altLang="sv-SE" sz="6000" b="1" dirty="0">
                <a:latin typeface="Traditional Arabic" panose="02020603050405020304" pitchFamily="18" charset="-78"/>
                <a:cs typeface="Traditional Arabic" panose="02020603050405020304" pitchFamily="18" charset="-78"/>
              </a:rPr>
              <a:t>ه</a:t>
            </a:r>
            <a:r>
              <a:rPr lang="ar-SA" altLang="sv-SE" sz="6000" b="1" dirty="0">
                <a:latin typeface="Traditional Arabic" panose="02020603050405020304" pitchFamily="18" charset="-78"/>
                <a:cs typeface="Traditional Arabic" panose="02020603050405020304" pitchFamily="18" charset="-78"/>
              </a:rPr>
              <a:t>. </a:t>
            </a:r>
            <a:endParaRPr lang="ar-SY" altLang="sv-SE" sz="6000" b="1" dirty="0">
              <a:latin typeface="Traditional Arabic" panose="02020603050405020304" pitchFamily="18" charset="-78"/>
              <a:cs typeface="Traditional Arabic" panose="02020603050405020304" pitchFamily="18" charset="-78"/>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08D6D6DF-FDF9-FFA7-4727-C06ACEE89299}"/>
              </a:ext>
            </a:extLst>
          </p:cNvPr>
          <p:cNvSpPr txBox="1"/>
          <p:nvPr/>
        </p:nvSpPr>
        <p:spPr>
          <a:xfrm>
            <a:off x="9948" y="1991098"/>
            <a:ext cx="6091023" cy="3570208"/>
          </a:xfrm>
          <a:prstGeom prst="rect">
            <a:avLst/>
          </a:prstGeom>
          <a:noFill/>
        </p:spPr>
        <p:txBody>
          <a:bodyPr wrap="square">
            <a:spAutoFit/>
          </a:bodyPr>
          <a:lstStyle/>
          <a:p>
            <a:pPr algn="ctr">
              <a:spcBef>
                <a:spcPts val="600"/>
              </a:spcBef>
              <a:buFontTx/>
              <a:buNone/>
            </a:pPr>
            <a:r>
              <a:rPr lang="sv-SE" sz="4800" b="1" dirty="0" err="1">
                <a:solidFill>
                  <a:srgbClr val="FF0000"/>
                </a:solidFill>
                <a:latin typeface="Abadi" panose="020B0604020104020204" pitchFamily="34" charset="0"/>
                <a:cs typeface="Times New Roman" pitchFamily="18" charset="0"/>
              </a:rPr>
              <a:t>Hao</a:t>
            </a:r>
            <a:r>
              <a:rPr lang="sv-SE" sz="4800" b="1" dirty="0">
                <a:solidFill>
                  <a:srgbClr val="FF0000"/>
                </a:solidFill>
                <a:latin typeface="Abadi" panose="020B0604020104020204" pitchFamily="34" charset="0"/>
                <a:cs typeface="Times New Roman" pitchFamily="18" charset="0"/>
              </a:rPr>
              <a:t> </a:t>
            </a:r>
            <a:r>
              <a:rPr lang="sv-SE" sz="4800" b="1" dirty="0" err="1">
                <a:solidFill>
                  <a:srgbClr val="FF0000"/>
                </a:solidFill>
                <a:latin typeface="Abadi" panose="020B0604020104020204" pitchFamily="34" charset="0"/>
                <a:cs typeface="Times New Roman" pitchFamily="18" charset="0"/>
              </a:rPr>
              <a:t>damlen</a:t>
            </a:r>
            <a:r>
              <a:rPr lang="sv-SE" sz="4800" b="1" dirty="0">
                <a:solidFill>
                  <a:srgbClr val="FF0000"/>
                </a:solidFill>
                <a:latin typeface="Abadi" panose="020B0604020104020204" pitchFamily="34" charset="0"/>
                <a:cs typeface="Times New Roman" pitchFamily="18" charset="0"/>
              </a:rPr>
              <a:t> </a:t>
            </a:r>
            <a:r>
              <a:rPr lang="sv-SE" sz="4800" b="1" dirty="0" err="1">
                <a:solidFill>
                  <a:srgbClr val="FF0000"/>
                </a:solidFill>
                <a:latin typeface="Abadi" panose="020B0604020104020204" pitchFamily="34" charset="0"/>
                <a:cs typeface="Times New Roman" pitchFamily="18" charset="0"/>
              </a:rPr>
              <a:t>shamyo</a:t>
            </a:r>
            <a:r>
              <a:rPr lang="sv-SE" sz="4800" b="1" dirty="0">
                <a:solidFill>
                  <a:srgbClr val="FF0000"/>
                </a:solidFill>
                <a:latin typeface="Abadi" panose="020B0604020104020204" pitchFamily="34" charset="0"/>
                <a:cs typeface="Times New Roman" pitchFamily="18" charset="0"/>
              </a:rPr>
              <a:t> </a:t>
            </a:r>
            <a:r>
              <a:rPr lang="sv-SE" sz="4800" b="1" dirty="0" err="1">
                <a:solidFill>
                  <a:srgbClr val="FF0000"/>
                </a:solidFill>
                <a:latin typeface="Abadi" panose="020B0604020104020204" pitchFamily="34" charset="0"/>
                <a:cs typeface="Times New Roman" pitchFamily="18" charset="0"/>
              </a:rPr>
              <a:t>oar´o</a:t>
            </a:r>
            <a:r>
              <a:rPr lang="sv-SE" sz="4800" b="1" dirty="0">
                <a:solidFill>
                  <a:srgbClr val="FF0000"/>
                </a:solidFill>
                <a:latin typeface="Abadi" panose="020B0604020104020204" pitchFamily="34" charset="0"/>
                <a:cs typeface="Times New Roman" pitchFamily="18" charset="0"/>
              </a:rPr>
              <a:t> men </a:t>
            </a:r>
            <a:r>
              <a:rPr lang="sv-SE" sz="4800" b="1" dirty="0" err="1">
                <a:solidFill>
                  <a:srgbClr val="FF0000"/>
                </a:solidFill>
                <a:latin typeface="Abadi" panose="020B0604020104020204" pitchFamily="34" charset="0"/>
                <a:cs typeface="Times New Roman" pitchFamily="18" charset="0"/>
              </a:rPr>
              <a:t>teshbhothe</a:t>
            </a:r>
            <a:r>
              <a:rPr lang="sv-SE" sz="4800" b="1" dirty="0">
                <a:solidFill>
                  <a:srgbClr val="FF0000"/>
                </a:solidFill>
                <a:latin typeface="Abadi" panose="020B0604020104020204" pitchFamily="34" charset="0"/>
                <a:cs typeface="Times New Roman" pitchFamily="18" charset="0"/>
              </a:rPr>
              <a:t>.</a:t>
            </a:r>
          </a:p>
          <a:p>
            <a:pPr algn="ctr">
              <a:spcBef>
                <a:spcPts val="600"/>
              </a:spcBef>
              <a:buFontTx/>
              <a:buNone/>
            </a:pPr>
            <a:endParaRPr lang="sv-SE" sz="2000" b="1" dirty="0">
              <a:latin typeface="Abadi" panose="020B0604020104020204" pitchFamily="34" charset="0"/>
              <a:cs typeface="Times New Roman" pitchFamily="18" charset="0"/>
            </a:endParaRPr>
          </a:p>
          <a:p>
            <a:pPr algn="ctr">
              <a:spcBef>
                <a:spcPts val="600"/>
              </a:spcBef>
              <a:buFontTx/>
              <a:buNone/>
            </a:pPr>
            <a:r>
              <a:rPr lang="sv-SE" sz="4800" b="1" dirty="0">
                <a:latin typeface="Abadi" panose="020B0604020104020204" pitchFamily="34" charset="0"/>
                <a:cs typeface="Times New Roman" pitchFamily="18" charset="0"/>
              </a:rPr>
              <a:t>Himmel och jord är fulla av hans härlighet</a:t>
            </a:r>
            <a:endParaRPr lang="ar-IQ" altLang="sv-SE" sz="4800" b="1" dirty="0">
              <a:latin typeface="Abadi" panose="020B0604020104020204" pitchFamily="34" charset="0"/>
              <a:cs typeface="+mj-cs"/>
            </a:endParaRPr>
          </a:p>
        </p:txBody>
      </p:sp>
      <p:pic>
        <p:nvPicPr>
          <p:cNvPr id="4" name="صورة 12" descr="وقوف.gif">
            <a:extLst>
              <a:ext uri="{FF2B5EF4-FFF2-40B4-BE49-F238E27FC236}">
                <a16:creationId xmlns:a16="http://schemas.microsoft.com/office/drawing/2014/main" id="{6736BAFA-7818-FA95-CFED-30E076A8DF9E}"/>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5" name="صورة 12" descr="وقوف.gif">
            <a:extLst>
              <a:ext uri="{FF2B5EF4-FFF2-40B4-BE49-F238E27FC236}">
                <a16:creationId xmlns:a16="http://schemas.microsoft.com/office/drawing/2014/main" id="{B00211C9-8C99-61F8-4228-F375494C699F}"/>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59896709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415498"/>
            <a:ext cx="12191999"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7200" b="1" dirty="0">
                <a:latin typeface="Serto Batnan" panose="00000400000000000000" pitchFamily="2" charset="-78"/>
                <a:cs typeface="Serto Batnan" panose="00000400000000000000" pitchFamily="2" charset="-78"/>
              </a:rPr>
              <a:t>ܐܘܫܰܥܢܳܐ ܒܰܡܪܵܰܘܡܶܐ. ܒܪܺܝܟ݂ ܕܐܶܬ݂ܳܐ ܘܐܳܬ݂ܶܐ</a:t>
            </a:r>
            <a:endParaRPr lang="sv-SE" sz="7200" b="1" dirty="0">
              <a:effectLst>
                <a:outerShdw blurRad="38100" dist="38100" dir="2700000" algn="tl">
                  <a:srgbClr val="000000">
                    <a:alpha val="43137"/>
                  </a:srgbClr>
                </a:outerShdw>
              </a:effectLst>
              <a:latin typeface="Serto Batnan" panose="00000400000000000000" pitchFamily="2" charset="-78"/>
              <a:cs typeface="Serto Batnan" panose="00000400000000000000" pitchFamily="2" charset="-78"/>
            </a:endParaRPr>
          </a:p>
        </p:txBody>
      </p:sp>
      <p:sp>
        <p:nvSpPr>
          <p:cNvPr id="3" name="Rectangle 2"/>
          <p:cNvSpPr/>
          <p:nvPr/>
        </p:nvSpPr>
        <p:spPr>
          <a:xfrm>
            <a:off x="6091029" y="1909106"/>
            <a:ext cx="6091023" cy="4016484"/>
          </a:xfrm>
          <a:prstGeom prst="rect">
            <a:avLst/>
          </a:prstGeom>
        </p:spPr>
        <p:txBody>
          <a:bodyPr wrap="square">
            <a:spAutoFit/>
          </a:bodyPr>
          <a:lstStyle/>
          <a:p>
            <a:pPr algn="ctr" rtl="1" eaLnBrk="1" hangingPunct="1">
              <a:spcBef>
                <a:spcPts val="1200"/>
              </a:spcBef>
              <a:buFontTx/>
              <a:buNone/>
            </a:pPr>
            <a:r>
              <a:rPr lang="ar-SA" altLang="sv-SE" sz="6000" b="1" dirty="0" err="1">
                <a:solidFill>
                  <a:srgbClr val="FF0000"/>
                </a:solidFill>
                <a:latin typeface="Traditional Arabic" panose="02020603050405020304" pitchFamily="18" charset="-78"/>
                <a:cs typeface="Traditional Arabic" panose="02020603050405020304" pitchFamily="18" charset="-78"/>
              </a:rPr>
              <a:t>أوشَعْنُو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بَمْرَوْم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SA" altLang="sv-SE" sz="6000" b="1" dirty="0">
                <a:solidFill>
                  <a:srgbClr val="FF0000"/>
                </a:solidFill>
                <a:latin typeface="Traditional Arabic" panose="02020603050405020304" pitchFamily="18" charset="-78"/>
                <a:cs typeface="Traditional Arabic" panose="02020603050405020304" pitchFamily="18" charset="-78"/>
              </a:rPr>
              <a:t>ه</a:t>
            </a:r>
            <a:r>
              <a:rPr lang="ar-IQ"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a:solidFill>
                  <a:srgbClr val="FF0000"/>
                </a:solidFill>
                <a:latin typeface="Traditional Arabic" panose="02020603050405020304" pitchFamily="18" charset="-78"/>
                <a:cs typeface="Traditional Arabic" panose="02020603050405020304" pitchFamily="18" charset="-78"/>
              </a:rPr>
              <a:t>بْرِيخْ </a:t>
            </a:r>
            <a:r>
              <a:rPr lang="ar-SA" altLang="sv-SE" sz="6000" b="1" dirty="0" err="1">
                <a:solidFill>
                  <a:srgbClr val="FF0000"/>
                </a:solidFill>
                <a:latin typeface="Traditional Arabic" panose="02020603050405020304" pitchFamily="18" charset="-78"/>
                <a:cs typeface="Traditional Arabic" panose="02020603050405020304" pitchFamily="18" charset="-78"/>
              </a:rPr>
              <a:t>دِثُو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وُوثِه</a:t>
            </a:r>
            <a:endParaRPr lang="sv-SE" altLang="sv-SE" sz="3200" b="1"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ts val="1800"/>
              </a:spcBef>
              <a:buFontTx/>
              <a:buNone/>
            </a:pPr>
            <a:r>
              <a:rPr lang="ar-SA" altLang="sv-SE" sz="6000" b="1" dirty="0">
                <a:latin typeface="Traditional Arabic" panose="02020603050405020304" pitchFamily="18" charset="-78"/>
                <a:cs typeface="Traditional Arabic" panose="02020603050405020304" pitchFamily="18" charset="-78"/>
              </a:rPr>
              <a:t> أُوشَعنا في </a:t>
            </a:r>
            <a:r>
              <a:rPr lang="ar-SA" altLang="sv-SE" sz="6000" b="1" dirty="0" err="1">
                <a:latin typeface="Traditional Arabic" panose="02020603050405020304" pitchFamily="18" charset="-78"/>
                <a:cs typeface="Traditional Arabic" panose="02020603050405020304" pitchFamily="18" charset="-78"/>
              </a:rPr>
              <a:t>الأ</a:t>
            </a:r>
            <a:r>
              <a:rPr lang="ar-IQ" altLang="sv-SE" sz="6000" b="1" dirty="0">
                <a:latin typeface="Traditional Arabic" panose="02020603050405020304" pitchFamily="18" charset="-78"/>
                <a:cs typeface="Traditional Arabic" panose="02020603050405020304" pitchFamily="18" charset="-78"/>
              </a:rPr>
              <a:t>َ</a:t>
            </a:r>
            <a:r>
              <a:rPr lang="ar-SA" altLang="sv-SE" sz="6000" b="1" dirty="0">
                <a:latin typeface="Traditional Arabic" panose="02020603050405020304" pitchFamily="18" charset="-78"/>
                <a:cs typeface="Traditional Arabic" panose="02020603050405020304" pitchFamily="18" charset="-78"/>
              </a:rPr>
              <a:t>عالي.</a:t>
            </a:r>
            <a:r>
              <a:rPr lang="sv-SE"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مُبارَكٌ </a:t>
            </a:r>
            <a:r>
              <a:rPr lang="ar-SA" altLang="sv-SE" sz="6000" b="1" dirty="0" err="1">
                <a:latin typeface="Traditional Arabic" panose="02020603050405020304" pitchFamily="18" charset="-78"/>
                <a:cs typeface="Traditional Arabic" panose="02020603050405020304" pitchFamily="18" charset="-78"/>
              </a:rPr>
              <a:t>الأتَي</a:t>
            </a:r>
            <a:endParaRPr lang="ar-SY" altLang="sv-SE" sz="6000" b="1" dirty="0">
              <a:latin typeface="Traditional Arabic" panose="02020603050405020304" pitchFamily="18" charset="-78"/>
              <a:cs typeface="Traditional Arabic" panose="02020603050405020304" pitchFamily="18" charset="-78"/>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08D6D6DF-FDF9-FFA7-4727-C06ACEE89299}"/>
              </a:ext>
            </a:extLst>
          </p:cNvPr>
          <p:cNvSpPr txBox="1"/>
          <p:nvPr/>
        </p:nvSpPr>
        <p:spPr>
          <a:xfrm>
            <a:off x="9948" y="1908339"/>
            <a:ext cx="6091023" cy="3862596"/>
          </a:xfrm>
          <a:prstGeom prst="rect">
            <a:avLst/>
          </a:prstGeom>
          <a:noFill/>
        </p:spPr>
        <p:txBody>
          <a:bodyPr wrap="square">
            <a:spAutoFit/>
          </a:bodyPr>
          <a:lstStyle/>
          <a:p>
            <a:pPr algn="ctr">
              <a:spcBef>
                <a:spcPts val="600"/>
              </a:spcBef>
              <a:buFontTx/>
              <a:buNone/>
            </a:pPr>
            <a:r>
              <a:rPr lang="sv-SE" sz="4300" b="1" dirty="0" err="1">
                <a:solidFill>
                  <a:srgbClr val="FF0000"/>
                </a:solidFill>
                <a:latin typeface="Abadi" panose="020B0604020104020204" pitchFamily="34" charset="0"/>
                <a:cs typeface="Times New Roman" pitchFamily="18" charset="0"/>
              </a:rPr>
              <a:t>Osha´no</a:t>
            </a:r>
            <a:r>
              <a:rPr lang="sv-SE" sz="4300" b="1" dirty="0">
                <a:solidFill>
                  <a:srgbClr val="FF0000"/>
                </a:solidFill>
                <a:latin typeface="Abadi" panose="020B0604020104020204" pitchFamily="34" charset="0"/>
                <a:cs typeface="Times New Roman" pitchFamily="18" charset="0"/>
              </a:rPr>
              <a:t> </a:t>
            </a:r>
            <a:r>
              <a:rPr lang="sv-SE" sz="4300" b="1" dirty="0" err="1">
                <a:solidFill>
                  <a:srgbClr val="FF0000"/>
                </a:solidFill>
                <a:latin typeface="Abadi" panose="020B0604020104020204" pitchFamily="34" charset="0"/>
                <a:cs typeface="Times New Roman" pitchFamily="18" charset="0"/>
              </a:rPr>
              <a:t>bamraome</a:t>
            </a:r>
            <a:r>
              <a:rPr lang="sv-SE" sz="4300" b="1" dirty="0">
                <a:solidFill>
                  <a:srgbClr val="FF0000"/>
                </a:solidFill>
                <a:latin typeface="Abadi" panose="020B0604020104020204" pitchFamily="34" charset="0"/>
                <a:cs typeface="Times New Roman" pitchFamily="18" charset="0"/>
              </a:rPr>
              <a:t>. </a:t>
            </a:r>
            <a:r>
              <a:rPr lang="sv-SE" sz="4300" b="1" dirty="0" err="1">
                <a:solidFill>
                  <a:srgbClr val="FF0000"/>
                </a:solidFill>
                <a:latin typeface="Abadi" panose="020B0604020104020204" pitchFamily="34" charset="0"/>
                <a:cs typeface="Times New Roman" pitchFamily="18" charset="0"/>
              </a:rPr>
              <a:t>Brikh</a:t>
            </a:r>
            <a:r>
              <a:rPr lang="sv-SE" sz="4300" b="1" dirty="0">
                <a:solidFill>
                  <a:srgbClr val="FF0000"/>
                </a:solidFill>
                <a:latin typeface="Abadi" panose="020B0604020104020204" pitchFamily="34" charset="0"/>
                <a:cs typeface="Times New Roman" pitchFamily="18" charset="0"/>
              </a:rPr>
              <a:t> </a:t>
            </a:r>
            <a:r>
              <a:rPr lang="sv-SE" sz="4300" b="1" dirty="0" err="1">
                <a:solidFill>
                  <a:srgbClr val="FF0000"/>
                </a:solidFill>
                <a:latin typeface="Abadi" panose="020B0604020104020204" pitchFamily="34" charset="0"/>
                <a:cs typeface="Times New Roman" pitchFamily="18" charset="0"/>
              </a:rPr>
              <a:t>detho</a:t>
            </a:r>
            <a:r>
              <a:rPr lang="sv-SE" sz="4300" b="1" dirty="0">
                <a:solidFill>
                  <a:srgbClr val="FF0000"/>
                </a:solidFill>
                <a:latin typeface="Abadi" panose="020B0604020104020204" pitchFamily="34" charset="0"/>
                <a:cs typeface="Times New Roman" pitchFamily="18" charset="0"/>
              </a:rPr>
              <a:t> </a:t>
            </a:r>
            <a:r>
              <a:rPr lang="sv-SE" sz="4300" b="1" dirty="0" err="1">
                <a:solidFill>
                  <a:srgbClr val="FF0000"/>
                </a:solidFill>
                <a:latin typeface="Abadi" panose="020B0604020104020204" pitchFamily="34" charset="0"/>
                <a:cs typeface="Times New Roman" pitchFamily="18" charset="0"/>
              </a:rPr>
              <a:t>wothe</a:t>
            </a:r>
            <a:endParaRPr lang="sv-SE" sz="4300" b="1" dirty="0">
              <a:solidFill>
                <a:srgbClr val="FF0000"/>
              </a:solidFill>
              <a:latin typeface="Abadi" panose="020B0604020104020204" pitchFamily="34" charset="0"/>
              <a:cs typeface="Times New Roman" pitchFamily="18" charset="0"/>
            </a:endParaRPr>
          </a:p>
          <a:p>
            <a:pPr algn="ctr">
              <a:spcBef>
                <a:spcPts val="600"/>
              </a:spcBef>
              <a:buFontTx/>
              <a:buNone/>
            </a:pPr>
            <a:endParaRPr lang="sv-SE" b="1" dirty="0">
              <a:latin typeface="Abadi" panose="020B0604020104020204" pitchFamily="34" charset="0"/>
              <a:cs typeface="Times New Roman" pitchFamily="18" charset="0"/>
            </a:endParaRPr>
          </a:p>
          <a:p>
            <a:pPr algn="ctr">
              <a:spcBef>
                <a:spcPts val="600"/>
              </a:spcBef>
              <a:buFontTx/>
              <a:buNone/>
            </a:pPr>
            <a:r>
              <a:rPr lang="sv-SE" sz="4300" b="1" dirty="0">
                <a:latin typeface="Abadi" panose="020B0604020104020204" pitchFamily="34" charset="0"/>
                <a:cs typeface="Times New Roman" pitchFamily="18" charset="0"/>
              </a:rPr>
              <a:t>Hosianna i höjden! Välsignad är han som har kommit och ska komma</a:t>
            </a:r>
            <a:endParaRPr lang="ar-IQ" altLang="sv-SE" sz="4300" b="1" dirty="0">
              <a:latin typeface="Abadi" panose="020B0604020104020204" pitchFamily="34" charset="0"/>
              <a:cs typeface="+mj-cs"/>
            </a:endParaRPr>
          </a:p>
        </p:txBody>
      </p:sp>
      <p:pic>
        <p:nvPicPr>
          <p:cNvPr id="4" name="صورة 12" descr="وقوف.gif">
            <a:extLst>
              <a:ext uri="{FF2B5EF4-FFF2-40B4-BE49-F238E27FC236}">
                <a16:creationId xmlns:a16="http://schemas.microsoft.com/office/drawing/2014/main" id="{9FF41404-39ED-5C39-0CDD-7C2A45EA81C0}"/>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5" name="صورة 12" descr="وقوف.gif">
            <a:extLst>
              <a:ext uri="{FF2B5EF4-FFF2-40B4-BE49-F238E27FC236}">
                <a16:creationId xmlns:a16="http://schemas.microsoft.com/office/drawing/2014/main" id="{FBFF9BDF-53DF-943B-C27D-8F979F4C2CE9}"/>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95616972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415498"/>
            <a:ext cx="12191999"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7200" b="1" dirty="0">
                <a:latin typeface="Serto Batnan" panose="00000400000000000000" pitchFamily="2" charset="-78"/>
                <a:cs typeface="Serto Batnan" panose="00000400000000000000" pitchFamily="2" charset="-78"/>
              </a:rPr>
              <a:t>ܒܰܫܡܶܗ ܕܡܳܪܝܳܐ ܐܰܠܳܗܳܐ ܬܶܫܒܽܘܚܬܳܐ ܒܰܡܪܵܰܘܡܶـܐ܀</a:t>
            </a:r>
            <a:endParaRPr lang="sv-SE" sz="7200" b="1" dirty="0">
              <a:effectLst>
                <a:outerShdw blurRad="38100" dist="38100" dir="2700000" algn="tl">
                  <a:srgbClr val="000000">
                    <a:alpha val="43137"/>
                  </a:srgbClr>
                </a:outerShdw>
              </a:effectLst>
              <a:latin typeface="Serto Batnan" panose="00000400000000000000" pitchFamily="2" charset="-78"/>
              <a:cs typeface="Serto Batnan" panose="00000400000000000000" pitchFamily="2" charset="-78"/>
            </a:endParaRPr>
          </a:p>
        </p:txBody>
      </p:sp>
      <p:sp>
        <p:nvSpPr>
          <p:cNvPr id="3" name="Rectangle 2"/>
          <p:cNvSpPr/>
          <p:nvPr/>
        </p:nvSpPr>
        <p:spPr>
          <a:xfrm>
            <a:off x="6100977" y="2062227"/>
            <a:ext cx="6091023" cy="3939540"/>
          </a:xfrm>
          <a:prstGeom prst="rect">
            <a:avLst/>
          </a:prstGeom>
        </p:spPr>
        <p:txBody>
          <a:bodyPr wrap="square">
            <a:spAutoFit/>
          </a:bodyPr>
          <a:lstStyle/>
          <a:p>
            <a:pPr algn="ctr" rtl="1" eaLnBrk="1" hangingPunct="1">
              <a:spcBef>
                <a:spcPts val="600"/>
              </a:spcBef>
              <a:buFontTx/>
              <a:buNone/>
            </a:pPr>
            <a:r>
              <a:rPr lang="ar-SA" altLang="sv-SE" sz="6000" b="1" dirty="0">
                <a:solidFill>
                  <a:srgbClr val="FF0000"/>
                </a:solidFill>
                <a:latin typeface="Traditional Arabic" panose="02020603050405020304" pitchFamily="18" charset="-78"/>
                <a:cs typeface="Traditional Arabic" panose="02020603050405020304" pitchFamily="18" charset="-78"/>
              </a:rPr>
              <a:t>بَشْمِه </a:t>
            </a:r>
            <a:r>
              <a:rPr lang="ar-SA" altLang="sv-SE" sz="6000" b="1" dirty="0" err="1">
                <a:solidFill>
                  <a:srgbClr val="FF0000"/>
                </a:solidFill>
                <a:latin typeface="Traditional Arabic" panose="02020603050405020304" pitchFamily="18" charset="-78"/>
                <a:cs typeface="Traditional Arabic" panose="02020603050405020304" pitchFamily="18" charset="-78"/>
              </a:rPr>
              <a:t>دْمُورْيُو</a:t>
            </a:r>
            <a:r>
              <a:rPr lang="sv-SE" altLang="sv-SE" sz="6000" b="1" dirty="0">
                <a:solidFill>
                  <a:srgbClr val="FF0000"/>
                </a:solidFill>
                <a:latin typeface="Traditional Arabic" panose="02020603050405020304" pitchFamily="18" charset="-78"/>
                <a:cs typeface="Traditional Arabic" panose="02020603050405020304" pitchFamily="18" charset="-78"/>
              </a:rPr>
              <a:t> </a:t>
            </a:r>
            <a:r>
              <a:rPr lang="ar-SY" altLang="sv-SE" sz="6000" b="1" dirty="0">
                <a:solidFill>
                  <a:srgbClr val="FF0000"/>
                </a:solidFill>
                <a:latin typeface="Traditional Arabic" panose="02020603050405020304" pitchFamily="18" charset="-78"/>
                <a:cs typeface="Traditional Arabic" panose="02020603050405020304" pitchFamily="18" charset="-78"/>
              </a:rPr>
              <a:t>ألُ</a:t>
            </a:r>
            <a:r>
              <a:rPr lang="ar-SA" altLang="sv-SE" sz="6000" b="1" dirty="0">
                <a:solidFill>
                  <a:srgbClr val="FF0000"/>
                </a:solidFill>
                <a:latin typeface="Traditional Arabic" panose="02020603050405020304" pitchFamily="18" charset="-78"/>
                <a:cs typeface="Traditional Arabic" panose="02020603050405020304" pitchFamily="18" charset="-78"/>
              </a:rPr>
              <a:t>و</a:t>
            </a:r>
            <a:r>
              <a:rPr lang="ar-SY" altLang="sv-SE" sz="6000" b="1" dirty="0">
                <a:solidFill>
                  <a:srgbClr val="FF0000"/>
                </a:solidFill>
                <a:latin typeface="Traditional Arabic" panose="02020603050405020304" pitchFamily="18" charset="-78"/>
                <a:cs typeface="Traditional Arabic" panose="02020603050405020304" pitchFamily="18" charset="-78"/>
              </a:rPr>
              <a:t>هُو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تِشْبوحْتُو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بَمْرَوم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SA" altLang="sv-SE" sz="6000" b="1" dirty="0">
                <a:solidFill>
                  <a:srgbClr val="FF0000"/>
                </a:solidFill>
                <a:latin typeface="Traditional Arabic" panose="02020603050405020304" pitchFamily="18" charset="-78"/>
                <a:cs typeface="Traditional Arabic" panose="02020603050405020304" pitchFamily="18" charset="-78"/>
              </a:rPr>
              <a:t>ه</a:t>
            </a:r>
            <a:r>
              <a:rPr lang="ar-AE" altLang="sv-SE" sz="6000" b="1" dirty="0">
                <a:solidFill>
                  <a:srgbClr val="FF0000"/>
                </a:solidFill>
                <a:latin typeface="Traditional Arabic" panose="02020603050405020304" pitchFamily="18" charset="-78"/>
                <a:cs typeface="Traditional Arabic" panose="02020603050405020304" pitchFamily="18" charset="-78"/>
              </a:rPr>
              <a:t>.</a:t>
            </a:r>
            <a:endParaRPr lang="sv-SE" altLang="sv-SE" sz="6000" b="1" dirty="0">
              <a:solidFill>
                <a:srgbClr val="FF0000"/>
              </a:solidFill>
              <a:latin typeface="Traditional Arabic" panose="02020603050405020304" pitchFamily="18" charset="-78"/>
              <a:cs typeface="Traditional Arabic" panose="02020603050405020304" pitchFamily="18" charset="-78"/>
            </a:endParaRPr>
          </a:p>
          <a:p>
            <a:pPr algn="ctr" eaLnBrk="1" hangingPunct="1">
              <a:spcBef>
                <a:spcPts val="1200"/>
              </a:spcBef>
              <a:buFontTx/>
              <a:buNone/>
            </a:pPr>
            <a:r>
              <a:rPr lang="ar-SY" altLang="sv-SE" sz="6000" b="1" dirty="0">
                <a:latin typeface="Traditional Arabic" panose="02020603050405020304" pitchFamily="18" charset="-78"/>
                <a:cs typeface="Traditional Arabic" panose="02020603050405020304" pitchFamily="18" charset="-78"/>
              </a:rPr>
              <a:t>وَ</a:t>
            </a:r>
            <a:r>
              <a:rPr lang="ar-SA" altLang="sv-SE" sz="6000" b="1" dirty="0">
                <a:latin typeface="Traditional Arabic" panose="02020603050405020304" pitchFamily="18" charset="-78"/>
                <a:cs typeface="Traditional Arabic" panose="02020603050405020304" pitchFamily="18" charset="-78"/>
              </a:rPr>
              <a:t>سَيأتي بِاسْمِ الرَّبْ</a:t>
            </a:r>
            <a:r>
              <a:rPr lang="ar-IQ"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الْمَجدْ</a:t>
            </a:r>
            <a:r>
              <a:rPr lang="syr-SY" altLang="sv-SE" sz="6000" b="1" dirty="0">
                <a:latin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في </a:t>
            </a:r>
            <a:r>
              <a:rPr lang="ar-SA" altLang="sv-SE" sz="6000" b="1" dirty="0" err="1">
                <a:latin typeface="Traditional Arabic" panose="02020603050405020304" pitchFamily="18" charset="-78"/>
                <a:cs typeface="Traditional Arabic" panose="02020603050405020304" pitchFamily="18" charset="-78"/>
              </a:rPr>
              <a:t>الأعالي</a:t>
            </a:r>
            <a:r>
              <a:rPr lang="ar-AE" altLang="sv-SE" sz="6000" b="1" dirty="0">
                <a:latin typeface="Traditional Arabic" panose="02020603050405020304" pitchFamily="18" charset="-78"/>
                <a:cs typeface="Traditional Arabic" panose="02020603050405020304" pitchFamily="18" charset="-78"/>
              </a:rPr>
              <a:t>.</a:t>
            </a:r>
            <a:endParaRPr lang="en-US" altLang="sv-SE" sz="6000" b="1" dirty="0">
              <a:latin typeface="Traditional Arabic" panose="02020603050405020304" pitchFamily="18" charset="-78"/>
              <a:cs typeface="Traditional Arabic" panose="02020603050405020304" pitchFamily="18" charset="-78"/>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08D6D6DF-FDF9-FFA7-4727-C06ACEE89299}"/>
              </a:ext>
            </a:extLst>
          </p:cNvPr>
          <p:cNvSpPr txBox="1"/>
          <p:nvPr/>
        </p:nvSpPr>
        <p:spPr>
          <a:xfrm>
            <a:off x="9948" y="2039911"/>
            <a:ext cx="6091023" cy="3477875"/>
          </a:xfrm>
          <a:prstGeom prst="rect">
            <a:avLst/>
          </a:prstGeom>
          <a:noFill/>
        </p:spPr>
        <p:txBody>
          <a:bodyPr wrap="square">
            <a:spAutoFit/>
          </a:bodyPr>
          <a:lstStyle/>
          <a:p>
            <a:pPr algn="ctr">
              <a:spcBef>
                <a:spcPts val="600"/>
              </a:spcBef>
              <a:buFontTx/>
              <a:buNone/>
            </a:pPr>
            <a:r>
              <a:rPr lang="sv-SE" sz="4800" b="1" dirty="0" err="1">
                <a:solidFill>
                  <a:srgbClr val="FF0000"/>
                </a:solidFill>
                <a:latin typeface="Abadi" panose="020B0604020104020204" pitchFamily="34" charset="0"/>
                <a:cs typeface="Times New Roman" pitchFamily="18" charset="0"/>
              </a:rPr>
              <a:t>Bashme</a:t>
            </a:r>
            <a:r>
              <a:rPr lang="sv-SE" sz="4800" b="1" dirty="0">
                <a:solidFill>
                  <a:srgbClr val="FF0000"/>
                </a:solidFill>
                <a:latin typeface="Abadi" panose="020B0604020104020204" pitchFamily="34" charset="0"/>
                <a:cs typeface="Times New Roman" pitchFamily="18" charset="0"/>
              </a:rPr>
              <a:t> </a:t>
            </a:r>
            <a:r>
              <a:rPr lang="sv-SE" sz="4800" b="1" dirty="0" err="1">
                <a:solidFill>
                  <a:srgbClr val="FF0000"/>
                </a:solidFill>
                <a:latin typeface="Abadi" panose="020B0604020104020204" pitchFamily="34" charset="0"/>
                <a:cs typeface="Times New Roman" pitchFamily="18" charset="0"/>
              </a:rPr>
              <a:t>dmoryo</a:t>
            </a:r>
            <a:r>
              <a:rPr lang="sv-SE" sz="4800" b="1" dirty="0">
                <a:solidFill>
                  <a:srgbClr val="FF0000"/>
                </a:solidFill>
                <a:latin typeface="Abadi" panose="020B0604020104020204" pitchFamily="34" charset="0"/>
                <a:cs typeface="Times New Roman" pitchFamily="18" charset="0"/>
              </a:rPr>
              <a:t> </a:t>
            </a:r>
            <a:r>
              <a:rPr lang="sv-SE" sz="4800" b="1" dirty="0" err="1">
                <a:solidFill>
                  <a:srgbClr val="FF0000"/>
                </a:solidFill>
                <a:latin typeface="Abadi" panose="020B0604020104020204" pitchFamily="34" charset="0"/>
                <a:cs typeface="Times New Roman" pitchFamily="18" charset="0"/>
              </a:rPr>
              <a:t>Aloho</a:t>
            </a:r>
            <a:r>
              <a:rPr lang="sv-SE" sz="4800" b="1" dirty="0">
                <a:solidFill>
                  <a:srgbClr val="FF0000"/>
                </a:solidFill>
                <a:latin typeface="Abadi" panose="020B0604020104020204" pitchFamily="34" charset="0"/>
                <a:cs typeface="Times New Roman" pitchFamily="18" charset="0"/>
              </a:rPr>
              <a:t> </a:t>
            </a:r>
            <a:r>
              <a:rPr lang="sv-SE" sz="4800" b="1" dirty="0" err="1">
                <a:solidFill>
                  <a:srgbClr val="FF0000"/>
                </a:solidFill>
                <a:latin typeface="Abadi" panose="020B0604020104020204" pitchFamily="34" charset="0"/>
                <a:cs typeface="Times New Roman" pitchFamily="18" charset="0"/>
              </a:rPr>
              <a:t>teshbohto</a:t>
            </a:r>
            <a:r>
              <a:rPr lang="sv-SE" sz="4800" b="1" dirty="0">
                <a:solidFill>
                  <a:srgbClr val="FF0000"/>
                </a:solidFill>
                <a:latin typeface="Abadi" panose="020B0604020104020204" pitchFamily="34" charset="0"/>
                <a:cs typeface="Times New Roman" pitchFamily="18" charset="0"/>
              </a:rPr>
              <a:t> </a:t>
            </a:r>
            <a:r>
              <a:rPr lang="sv-SE" sz="4800" b="1" dirty="0" err="1">
                <a:solidFill>
                  <a:srgbClr val="FF0000"/>
                </a:solidFill>
                <a:latin typeface="Abadi" panose="020B0604020104020204" pitchFamily="34" charset="0"/>
                <a:cs typeface="Times New Roman" pitchFamily="18" charset="0"/>
              </a:rPr>
              <a:t>bamraome</a:t>
            </a:r>
            <a:r>
              <a:rPr lang="sv-SE" sz="4800" b="1" dirty="0">
                <a:solidFill>
                  <a:srgbClr val="FF0000"/>
                </a:solidFill>
                <a:latin typeface="Abadi" panose="020B0604020104020204" pitchFamily="34" charset="0"/>
                <a:cs typeface="Times New Roman" pitchFamily="18" charset="0"/>
              </a:rPr>
              <a:t>.</a:t>
            </a:r>
          </a:p>
          <a:p>
            <a:pPr algn="ctr">
              <a:spcBef>
                <a:spcPts val="600"/>
              </a:spcBef>
              <a:buFontTx/>
              <a:buNone/>
            </a:pPr>
            <a:endParaRPr lang="sv-SE" b="1" dirty="0">
              <a:latin typeface="Abadi" panose="020B0604020104020204" pitchFamily="34" charset="0"/>
              <a:cs typeface="Times New Roman" pitchFamily="18" charset="0"/>
            </a:endParaRPr>
          </a:p>
          <a:p>
            <a:pPr algn="ctr">
              <a:spcBef>
                <a:spcPts val="600"/>
              </a:spcBef>
              <a:buFontTx/>
              <a:buNone/>
            </a:pPr>
            <a:r>
              <a:rPr lang="sv-SE" sz="4800" b="1" dirty="0">
                <a:latin typeface="Abadi" panose="020B0604020104020204" pitchFamily="34" charset="0"/>
                <a:cs typeface="Times New Roman" pitchFamily="18" charset="0"/>
              </a:rPr>
              <a:t>i Herrens namn. Hosianna i höjden!</a:t>
            </a:r>
            <a:endParaRPr lang="ar-IQ" altLang="sv-SE" sz="4800" b="1" dirty="0">
              <a:latin typeface="Abadi" panose="020B0604020104020204" pitchFamily="34" charset="0"/>
              <a:cs typeface="+mj-cs"/>
            </a:endParaRPr>
          </a:p>
        </p:txBody>
      </p:sp>
      <p:pic>
        <p:nvPicPr>
          <p:cNvPr id="4" name="صورة 12" descr="وقوف.gif">
            <a:extLst>
              <a:ext uri="{FF2B5EF4-FFF2-40B4-BE49-F238E27FC236}">
                <a16:creationId xmlns:a16="http://schemas.microsoft.com/office/drawing/2014/main" id="{F48FA9EC-6605-56EF-DAC7-63A6119364F1}"/>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5" name="صورة 12" descr="وقوف.gif">
            <a:extLst>
              <a:ext uri="{FF2B5EF4-FFF2-40B4-BE49-F238E27FC236}">
                <a16:creationId xmlns:a16="http://schemas.microsoft.com/office/drawing/2014/main" id="{DB77FA24-5194-F444-7B29-F35B2C6F1F0B}"/>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95418087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3" y="200296"/>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latin typeface="Serto Batnan" panose="00000400000000000000" pitchFamily="2" charset="-78"/>
                <a:cs typeface="Serto Batnan" panose="00000400000000000000" pitchFamily="2" charset="-78"/>
              </a:rPr>
              <a:t>ܟܰܕ ܠܚܰܫܳܐ ܦܳܪܽܘܩܳܝܳܐ ܐܶܬܼܛܰܝܰܒ. ܠܠܰܚܡܳܐ ܗܰܘ ܕܰܢܣܰܒ </a:t>
            </a:r>
            <a:r>
              <a:rPr lang="syr-SY" sz="6000" b="1" dirty="0">
                <a:solidFill>
                  <a:srgbClr val="FF0000"/>
                </a:solidFill>
                <a:latin typeface="Serto Batnan" panose="00000400000000000000" pitchFamily="2" charset="-78"/>
                <a:cs typeface="Serto Batnan" panose="00000400000000000000" pitchFamily="2" charset="-78"/>
              </a:rPr>
              <a:t>ܒܰܪܶܟ݂</a:t>
            </a:r>
            <a:r>
              <a:rPr lang="syr-SY" sz="6000" b="1" dirty="0">
                <a:latin typeface="Serto Batnan" panose="00000400000000000000" pitchFamily="2" charset="-78"/>
                <a:cs typeface="Serto Batnan" panose="00000400000000000000" pitchFamily="2" charset="-78"/>
              </a:rPr>
              <a:t>܀܀ </a:t>
            </a:r>
            <a:r>
              <a:rPr lang="syr-SY" sz="6000" b="1" dirty="0">
                <a:solidFill>
                  <a:srgbClr val="FF0000"/>
                </a:solidFill>
                <a:latin typeface="Serto Batnan" panose="00000400000000000000" pitchFamily="2" charset="-78"/>
                <a:cs typeface="Serto Batnan" panose="00000400000000000000" pitchFamily="2" charset="-78"/>
              </a:rPr>
              <a:t>ܘܩܰܕܶܫ</a:t>
            </a:r>
            <a:r>
              <a:rPr lang="syr-SY" sz="6000" b="1" dirty="0">
                <a:latin typeface="Serto Batnan" panose="00000400000000000000" pitchFamily="2" charset="-78"/>
                <a:cs typeface="Serto Batnan" panose="00000400000000000000" pitchFamily="2" charset="-78"/>
              </a:rPr>
              <a:t>܀</a:t>
            </a:r>
            <a:r>
              <a:rPr lang="syr-SY" sz="6000" b="1" dirty="0">
                <a:solidFill>
                  <a:srgbClr val="FF0000"/>
                </a:solidFill>
                <a:latin typeface="Serto Batnan" panose="00000400000000000000" pitchFamily="2" charset="-78"/>
                <a:cs typeface="Serto Batnan" panose="00000400000000000000" pitchFamily="2" charset="-78"/>
              </a:rPr>
              <a:t>ܘܰܩܨܳܐ</a:t>
            </a:r>
            <a:endParaRPr lang="ar-SY" sz="60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5941" y="2488475"/>
            <a:ext cx="6110904" cy="2862322"/>
          </a:xfrm>
          <a:prstGeom prst="rect">
            <a:avLst/>
          </a:prstGeom>
        </p:spPr>
        <p:txBody>
          <a:bodyPr wrap="square">
            <a:spAutoFit/>
          </a:bodyPr>
          <a:lstStyle/>
          <a:p>
            <a:pPr algn="ctr" rtl="1"/>
            <a:r>
              <a:rPr lang="ar-SA" sz="6000" b="1" dirty="0">
                <a:latin typeface="Traditional Arabic" pitchFamily="18" charset="-78"/>
                <a:cs typeface="Traditional Arabic" pitchFamily="18" charset="-78"/>
              </a:rPr>
              <a:t>ول</a:t>
            </a:r>
            <a:r>
              <a:rPr lang="ar-SY" sz="6000" b="1" dirty="0">
                <a:latin typeface="Traditional Arabic" pitchFamily="18" charset="-78"/>
                <a:cs typeface="Traditional Arabic" pitchFamily="18" charset="-78"/>
              </a:rPr>
              <a:t>م</a:t>
            </a:r>
            <a:r>
              <a:rPr lang="ar-SA" sz="6000" b="1" dirty="0">
                <a:latin typeface="Traditional Arabic" pitchFamily="18" charset="-78"/>
                <a:cs typeface="Traditional Arabic" pitchFamily="18" charset="-78"/>
              </a:rPr>
              <a:t>ا أزمع أن يذوقَ الآلام </a:t>
            </a:r>
            <a:r>
              <a:rPr lang="ar-SA" sz="6000" b="1" dirty="0" err="1">
                <a:latin typeface="Traditional Arabic" pitchFamily="18" charset="-78"/>
                <a:cs typeface="Traditional Arabic" pitchFamily="18" charset="-78"/>
              </a:rPr>
              <a:t>الخلاصيَّة</a:t>
            </a:r>
            <a:r>
              <a:rPr lang="ar-SA" sz="6000" b="1" dirty="0">
                <a:latin typeface="Traditional Arabic" pitchFamily="18" charset="-78"/>
                <a:cs typeface="Traditional Arabic" pitchFamily="18" charset="-78"/>
              </a:rPr>
              <a:t> أخذ خبزا</a:t>
            </a:r>
            <a:r>
              <a:rPr lang="ar-SY" sz="6000" b="1" dirty="0">
                <a:latin typeface="Traditional Arabic" pitchFamily="18" charset="-78"/>
                <a:cs typeface="Traditional Arabic" pitchFamily="18" charset="-78"/>
              </a:rPr>
              <a:t>ً</a:t>
            </a:r>
            <a:r>
              <a:rPr lang="ar-SA" sz="6000" b="1" dirty="0">
                <a:latin typeface="Traditional Arabic" pitchFamily="18" charset="-78"/>
                <a:cs typeface="Traditional Arabic" pitchFamily="18" charset="-78"/>
              </a:rPr>
              <a:t>، بارك</a:t>
            </a:r>
            <a:r>
              <a:rPr lang="en-US" sz="6000" b="1" dirty="0">
                <a:latin typeface="Traditional Arabic" pitchFamily="18" charset="-78"/>
                <a:cs typeface="Traditional Arabic" pitchFamily="18" charset="-78"/>
              </a:rPr>
              <a:t> </a:t>
            </a:r>
            <a:r>
              <a:rPr lang="ar-SA" sz="6000" b="1" dirty="0">
                <a:latin typeface="Traditional Arabic" pitchFamily="18" charset="-78"/>
                <a:cs typeface="Traditional Arabic" pitchFamily="18" charset="-78"/>
              </a:rPr>
              <a:t>وقَّ</a:t>
            </a:r>
            <a:r>
              <a:rPr lang="ar-SY" sz="6000" b="1" dirty="0">
                <a:latin typeface="Traditional Arabic" pitchFamily="18" charset="-78"/>
                <a:cs typeface="Traditional Arabic" pitchFamily="18" charset="-78"/>
              </a:rPr>
              <a:t>دس</a:t>
            </a:r>
            <a:r>
              <a:rPr lang="ar-SA" sz="6000" b="1" dirty="0">
                <a:latin typeface="Traditional Arabic" pitchFamily="18" charset="-78"/>
                <a:cs typeface="Traditional Arabic" pitchFamily="18" charset="-78"/>
              </a:rPr>
              <a:t> وكسر</a:t>
            </a:r>
            <a:endParaRPr lang="ar-SY" sz="6000" b="1" dirty="0">
              <a:latin typeface="Traditional Arabic" pitchFamily="18" charset="-78"/>
              <a:cs typeface="Traditional Arabic" pitchFamily="18" charset="-78"/>
            </a:endParaRPr>
          </a:p>
        </p:txBody>
      </p:sp>
      <p:sp>
        <p:nvSpPr>
          <p:cNvPr id="4" name="Rectangle 3"/>
          <p:cNvSpPr/>
          <p:nvPr/>
        </p:nvSpPr>
        <p:spPr>
          <a:xfrm>
            <a:off x="0" y="2483911"/>
            <a:ext cx="6105941" cy="2862322"/>
          </a:xfrm>
          <a:prstGeom prst="rect">
            <a:avLst/>
          </a:prstGeom>
        </p:spPr>
        <p:txBody>
          <a:bodyPr wrap="square">
            <a:spAutoFit/>
          </a:bodyPr>
          <a:lstStyle/>
          <a:p>
            <a:pPr algn="ctr"/>
            <a:r>
              <a:rPr lang="sv-SE" sz="4400" b="1" dirty="0">
                <a:latin typeface="Abadi" panose="020B0604020104020204" pitchFamily="34" charset="0"/>
                <a:cs typeface="Times New Roman" pitchFamily="18" charset="0"/>
              </a:rPr>
              <a:t>När han var beredd för sitt frälsande lidande tog han bröd, välsignade, helgade och bröt det. </a:t>
            </a:r>
            <a:endParaRPr lang="sv-SE" sz="4400" dirty="0">
              <a:latin typeface="Abadi" panose="020B0604020104020204" pitchFamily="34" charset="0"/>
              <a:cs typeface="Times New Roman" pitchFamily="18" charset="0"/>
            </a:endParaRPr>
          </a:p>
        </p:txBody>
      </p:sp>
      <p:cxnSp>
        <p:nvCxnSpPr>
          <p:cNvPr id="6" name="Straight Connector 5"/>
          <p:cNvCxnSpPr>
            <a:cxnSpLocks/>
            <a:stCxn id="7" idx="2"/>
          </p:cNvCxnSpPr>
          <p:nvPr/>
        </p:nvCxnSpPr>
        <p:spPr>
          <a:xfrm>
            <a:off x="6081087" y="2139288"/>
            <a:ext cx="0" cy="3311872"/>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4BF8BA9E-5319-6105-3343-C50C546BFAC2}"/>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6B87EB9C-EDE0-5FEF-3ACD-3A63A3FA1020}"/>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77326235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3" y="200296"/>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solidFill>
                  <a:srgbClr val="FF0000"/>
                </a:solidFill>
                <a:latin typeface="Serto Batnan" panose="00000400000000000000" pitchFamily="2" charset="-78"/>
                <a:cs typeface="Serto Batnan" panose="00000400000000000000" pitchFamily="2" charset="-78"/>
              </a:rPr>
              <a:t>ܘܦܰܓ݂ܪܶܗ ܩܰܕܺܝܫܳܐ ܫܰܡܗܶܗ ܠܚܰܝܵܶܐ ܕܰܠܥܳܠܰܡ ܠܗܳܢܽܘܢ ܕܢܳܣܒܺܝܢ ܠܶܗ܀</a:t>
            </a:r>
            <a:endParaRPr lang="ar-SY" sz="60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5941" y="2488475"/>
            <a:ext cx="6110904" cy="2862322"/>
          </a:xfrm>
          <a:prstGeom prst="rect">
            <a:avLst/>
          </a:prstGeom>
        </p:spPr>
        <p:txBody>
          <a:bodyPr wrap="square">
            <a:spAutoFit/>
          </a:bodyPr>
          <a:lstStyle/>
          <a:p>
            <a:pPr algn="ctr" rtl="1"/>
            <a:r>
              <a:rPr lang="ar-SA" sz="6000" b="1" dirty="0">
                <a:latin typeface="Traditional Arabic" pitchFamily="18" charset="-78"/>
                <a:cs typeface="Traditional Arabic" pitchFamily="18" charset="-78"/>
              </a:rPr>
              <a:t>ج</a:t>
            </a:r>
            <a:r>
              <a:rPr lang="ar-SY" sz="6000" b="1" dirty="0">
                <a:latin typeface="Traditional Arabic" pitchFamily="18" charset="-78"/>
                <a:cs typeface="Traditional Arabic" pitchFamily="18" charset="-78"/>
              </a:rPr>
              <a:t>س</a:t>
            </a:r>
            <a:r>
              <a:rPr lang="ar-SA" sz="6000" b="1" dirty="0">
                <a:latin typeface="Traditional Arabic" pitchFamily="18" charset="-78"/>
                <a:cs typeface="Traditional Arabic" pitchFamily="18" charset="-78"/>
              </a:rPr>
              <a:t>ده الزَّكيّ وسلَّمَ</a:t>
            </a:r>
            <a:r>
              <a:rPr lang="ar-SY" sz="6000" b="1" dirty="0">
                <a:latin typeface="Traditional Arabic" pitchFamily="18" charset="-78"/>
                <a:cs typeface="Traditional Arabic" pitchFamily="18" charset="-78"/>
              </a:rPr>
              <a:t>ه </a:t>
            </a:r>
            <a:r>
              <a:rPr lang="ar-SA" sz="6000" b="1" dirty="0">
                <a:latin typeface="Traditional Arabic" pitchFamily="18" charset="-78"/>
                <a:cs typeface="Traditional Arabic" pitchFamily="18" charset="-78"/>
              </a:rPr>
              <a:t>لِغفران الخطايا والحياة الأب</a:t>
            </a:r>
            <a:r>
              <a:rPr lang="ar-SY" sz="6000" b="1" dirty="0">
                <a:latin typeface="Traditional Arabic" pitchFamily="18" charset="-78"/>
                <a:cs typeface="Traditional Arabic" pitchFamily="18" charset="-78"/>
              </a:rPr>
              <a:t>د</a:t>
            </a:r>
            <a:r>
              <a:rPr lang="ar-SA" sz="6000" b="1" dirty="0" err="1">
                <a:latin typeface="Traditional Arabic" pitchFamily="18" charset="-78"/>
                <a:cs typeface="Traditional Arabic" pitchFamily="18" charset="-78"/>
              </a:rPr>
              <a:t>يَّة</a:t>
            </a:r>
            <a:r>
              <a:rPr lang="ar-SA" sz="6000" b="1" dirty="0">
                <a:latin typeface="Traditional Arabic" pitchFamily="18" charset="-78"/>
                <a:cs typeface="Traditional Arabic" pitchFamily="18" charset="-78"/>
              </a:rPr>
              <a:t> ل</a:t>
            </a:r>
            <a:r>
              <a:rPr lang="ar-SY" sz="6000" b="1" dirty="0">
                <a:latin typeface="Traditional Arabic" pitchFamily="18" charset="-78"/>
                <a:cs typeface="Traditional Arabic" pitchFamily="18" charset="-78"/>
              </a:rPr>
              <a:t>ل</a:t>
            </a:r>
            <a:r>
              <a:rPr lang="ar-SA" sz="6000" b="1" dirty="0">
                <a:latin typeface="Traditional Arabic" pitchFamily="18" charset="-78"/>
                <a:cs typeface="Traditional Arabic" pitchFamily="18" charset="-78"/>
              </a:rPr>
              <a:t>ذين يتناولونه</a:t>
            </a:r>
            <a:r>
              <a:rPr lang="en-US" sz="6000" b="1" dirty="0">
                <a:latin typeface="Traditional Arabic" pitchFamily="18" charset="-78"/>
                <a:cs typeface="Traditional Arabic" pitchFamily="18" charset="-78"/>
              </a:rPr>
              <a:t> </a:t>
            </a:r>
            <a:endParaRPr lang="ar-SY" sz="6000" dirty="0">
              <a:latin typeface="Traditional Arabic" pitchFamily="18" charset="-78"/>
              <a:cs typeface="Traditional Arabic" pitchFamily="18" charset="-78"/>
            </a:endParaRPr>
          </a:p>
        </p:txBody>
      </p:sp>
      <p:sp>
        <p:nvSpPr>
          <p:cNvPr id="4" name="Rectangle 3"/>
          <p:cNvSpPr/>
          <p:nvPr/>
        </p:nvSpPr>
        <p:spPr>
          <a:xfrm>
            <a:off x="0" y="2483911"/>
            <a:ext cx="6105941" cy="2862322"/>
          </a:xfrm>
          <a:prstGeom prst="rect">
            <a:avLst/>
          </a:prstGeom>
        </p:spPr>
        <p:txBody>
          <a:bodyPr wrap="square">
            <a:spAutoFit/>
          </a:bodyPr>
          <a:lstStyle/>
          <a:p>
            <a:pPr algn="ctr"/>
            <a:r>
              <a:rPr lang="sv-SE" sz="4400" b="1" dirty="0">
                <a:latin typeface="Abadi" panose="020B0604020104020204" pitchFamily="34" charset="0"/>
                <a:cs typeface="Times New Roman" pitchFamily="18" charset="0"/>
              </a:rPr>
              <a:t>Och han kallade det sin heliga kropp, till evigt liv för dem som tar emot det</a:t>
            </a:r>
            <a:endParaRPr lang="ar-SY" sz="4400" dirty="0">
              <a:latin typeface="Abadi" panose="020B0604020104020204" pitchFamily="34" charset="0"/>
              <a:cs typeface="Times New Roman" pitchFamily="18" charset="0"/>
            </a:endParaRPr>
          </a:p>
        </p:txBody>
      </p:sp>
      <p:cxnSp>
        <p:nvCxnSpPr>
          <p:cNvPr id="6" name="Straight Connector 5"/>
          <p:cNvCxnSpPr>
            <a:cxnSpLocks/>
            <a:stCxn id="7" idx="2"/>
          </p:cNvCxnSpPr>
          <p:nvPr/>
        </p:nvCxnSpPr>
        <p:spPr>
          <a:xfrm>
            <a:off x="6081087" y="2139288"/>
            <a:ext cx="0" cy="3311872"/>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CF6BCD28-1662-0A44-BCCB-278486F59AE1}"/>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3D3C507F-295C-7A67-CE4C-1425C7589E6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281808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363224"/>
            <a:ext cx="121919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9600" b="1" dirty="0">
                <a:solidFill>
                  <a:srgbClr val="FF0000"/>
                </a:solidFill>
                <a:latin typeface="Serto Batnan" panose="00000400000000000000" pitchFamily="2" charset="-78"/>
                <a:cs typeface="Serto Batnan" panose="00000400000000000000" pitchFamily="2" charset="-78"/>
              </a:rPr>
              <a:t>ܐܰܡܝܢ܀</a:t>
            </a:r>
          </a:p>
        </p:txBody>
      </p:sp>
      <p:sp>
        <p:nvSpPr>
          <p:cNvPr id="3" name="Rectangle 2"/>
          <p:cNvSpPr/>
          <p:nvPr/>
        </p:nvSpPr>
        <p:spPr>
          <a:xfrm>
            <a:off x="6110911" y="2831335"/>
            <a:ext cx="6081090" cy="1864189"/>
          </a:xfrm>
          <a:prstGeom prst="rect">
            <a:avLst/>
          </a:prstGeom>
        </p:spPr>
        <p:txBody>
          <a:bodyPr wrap="square">
            <a:spAutoFit/>
          </a:bodyPr>
          <a:lstStyle/>
          <a:p>
            <a:pPr lvl="1" algn="ctr" rtl="1" eaLnBrk="1" hangingPunct="1">
              <a:spcBef>
                <a:spcPts val="600"/>
              </a:spcBef>
              <a:buFontTx/>
              <a:buNone/>
            </a:pPr>
            <a:r>
              <a:rPr lang="ar-AE" altLang="sv-SE" sz="11500" b="1" dirty="0">
                <a:latin typeface="Traditional Arabic" panose="02020603050405020304" pitchFamily="18" charset="-78"/>
                <a:cs typeface="Traditional Arabic" panose="02020603050405020304" pitchFamily="18" charset="-78"/>
              </a:rPr>
              <a:t>آمين</a:t>
            </a:r>
            <a:endParaRPr lang="en-US" altLang="sv-SE" sz="11500" b="1" u="sng"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4970" y="2956587"/>
            <a:ext cx="6115881" cy="1323439"/>
          </a:xfrm>
          <a:prstGeom prst="rect">
            <a:avLst/>
          </a:prstGeom>
        </p:spPr>
        <p:txBody>
          <a:bodyPr wrap="square">
            <a:spAutoFit/>
          </a:bodyPr>
          <a:lstStyle/>
          <a:p>
            <a:pPr algn="ctr">
              <a:spcBef>
                <a:spcPts val="1200"/>
              </a:spcBef>
              <a:buFontTx/>
              <a:buNone/>
            </a:pPr>
            <a:r>
              <a:rPr lang="sv-SE" altLang="sv-SE" sz="8000" b="1" dirty="0">
                <a:latin typeface="Abadi" panose="020B0604020104020204" pitchFamily="34" charset="0"/>
                <a:cs typeface="Times New Roman" panose="02020603050405020304" pitchFamily="18" charset="0"/>
              </a:rPr>
              <a:t>Amen</a:t>
            </a:r>
            <a:endParaRPr lang="sv-SE" altLang="sv-SE" sz="13800" b="1" dirty="0">
              <a:latin typeface="Abadi" panose="020B0604020104020204" pitchFamily="34" charset="0"/>
              <a:cs typeface="Times New Roman" panose="02020603050405020304" pitchFamily="18" charset="0"/>
            </a:endParaRPr>
          </a:p>
        </p:txBody>
      </p:sp>
      <p:cxnSp>
        <p:nvCxnSpPr>
          <p:cNvPr id="6" name="Straight Connector 5"/>
          <p:cNvCxnSpPr>
            <a:cxnSpLocks/>
          </p:cNvCxnSpPr>
          <p:nvPr/>
        </p:nvCxnSpPr>
        <p:spPr>
          <a:xfrm>
            <a:off x="6091030" y="2214390"/>
            <a:ext cx="0" cy="341804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BA784784-3B0E-12AA-17DC-4835BA34144A}"/>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80C02ED1-EE0C-B5AA-8306-3B0C871DFAE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400130637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5" y="332498"/>
            <a:ext cx="121919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4800" b="1" dirty="0">
                <a:latin typeface="Serto Batnan" panose="00000400000000000000" pitchFamily="2" charset="-78"/>
                <a:cs typeface="Serto Batnan" panose="00000400000000000000" pitchFamily="2" charset="-78"/>
              </a:rPr>
              <a:t>ܘܰܠܟܳܣܳܐ ܗܰܘ ܕܡܰܙܶܓܼ ܡܶܢ ܚܰܡܪܳܐ ܘܡܶܢ ܡܰܝܵܳܐ: </a:t>
            </a:r>
            <a:r>
              <a:rPr lang="syr-SY" sz="4800" b="1" dirty="0">
                <a:solidFill>
                  <a:srgbClr val="FF0000"/>
                </a:solidFill>
                <a:latin typeface="Serto Batnan" panose="00000400000000000000" pitchFamily="2" charset="-78"/>
                <a:cs typeface="Serto Batnan" panose="00000400000000000000" pitchFamily="2" charset="-78"/>
              </a:rPr>
              <a:t>ܒܰܪܶܟ݂ </a:t>
            </a:r>
            <a:r>
              <a:rPr lang="ar-SA" sz="4800" b="1" dirty="0" err="1">
                <a:solidFill>
                  <a:srgbClr val="FF0000"/>
                </a:solidFill>
                <a:latin typeface="Serto Batnan" panose="00000400000000000000" pitchFamily="2" charset="-78"/>
                <a:cs typeface="Serto Batnan" panose="00000400000000000000" pitchFamily="2" charset="-78"/>
              </a:rPr>
              <a:t>ܘܩܰܕܶܫ</a:t>
            </a:r>
            <a:r>
              <a:rPr lang="ar-SA" sz="4800" b="1" dirty="0">
                <a:latin typeface="Serto Batnan" panose="00000400000000000000" pitchFamily="2" charset="-78"/>
                <a:cs typeface="Serto Batnan" panose="00000400000000000000" pitchFamily="2" charset="-78"/>
              </a:rPr>
              <a:t>. </a:t>
            </a:r>
            <a:r>
              <a:rPr lang="ar-SA" sz="4800" b="1" dirty="0" err="1">
                <a:latin typeface="Serto Batnan" panose="00000400000000000000" pitchFamily="2" charset="-78"/>
                <a:cs typeface="Serto Batnan" panose="00000400000000000000" pitchFamily="2" charset="-78"/>
              </a:rPr>
              <a:t>ܘܰܕܡܶܗ</a:t>
            </a:r>
            <a:r>
              <a:rPr lang="ar-SA" sz="4800" b="1" dirty="0">
                <a:latin typeface="Serto Batnan" panose="00000400000000000000" pitchFamily="2" charset="-78"/>
                <a:cs typeface="Serto Batnan" panose="00000400000000000000" pitchFamily="2" charset="-78"/>
              </a:rPr>
              <a:t> </a:t>
            </a:r>
            <a:r>
              <a:rPr lang="ar-SA" sz="4800" b="1" dirty="0" err="1">
                <a:latin typeface="Serto Batnan" panose="00000400000000000000" pitchFamily="2" charset="-78"/>
                <a:cs typeface="Serto Batnan" panose="00000400000000000000" pitchFamily="2" charset="-78"/>
              </a:rPr>
              <a:t>ܝܰـܩـܝܪܳܐ</a:t>
            </a:r>
            <a:r>
              <a:rPr lang="syr-SY" sz="4800" b="1" dirty="0">
                <a:latin typeface="Serto Batnan" panose="00000400000000000000" pitchFamily="2" charset="-78"/>
                <a:cs typeface="Serto Batnan" panose="00000400000000000000" pitchFamily="2" charset="-78"/>
              </a:rPr>
              <a:t> </a:t>
            </a:r>
            <a:r>
              <a:rPr lang="ar-SA" sz="4800" b="1" dirty="0" err="1">
                <a:latin typeface="Serto Batnan" panose="00000400000000000000" pitchFamily="2" charset="-78"/>
                <a:cs typeface="Serto Batnan" panose="00000400000000000000" pitchFamily="2" charset="-78"/>
              </a:rPr>
              <a:t>ܓܰܡܪܶܗ</a:t>
            </a:r>
            <a:r>
              <a:rPr lang="ar-SA" sz="4800" b="1" dirty="0">
                <a:latin typeface="Serto Batnan" panose="00000400000000000000" pitchFamily="2" charset="-78"/>
                <a:cs typeface="Serto Batnan" panose="00000400000000000000" pitchFamily="2" charset="-78"/>
              </a:rPr>
              <a:t>: </a:t>
            </a:r>
            <a:r>
              <a:rPr lang="ar-SA" sz="4800" b="1" dirty="0" err="1">
                <a:latin typeface="Serto Batnan" panose="00000400000000000000" pitchFamily="2" charset="-78"/>
                <a:cs typeface="Serto Batnan" panose="00000400000000000000" pitchFamily="2" charset="-78"/>
              </a:rPr>
              <a:t>ܠܚܰـܝܶܐ</a:t>
            </a:r>
            <a:r>
              <a:rPr lang="ar-SA" sz="4800" b="1" dirty="0">
                <a:latin typeface="Serto Batnan" panose="00000400000000000000" pitchFamily="2" charset="-78"/>
                <a:cs typeface="Serto Batnan" panose="00000400000000000000" pitchFamily="2" charset="-78"/>
              </a:rPr>
              <a:t> </a:t>
            </a:r>
            <a:r>
              <a:rPr lang="ar-SA" sz="4800" b="1" dirty="0" err="1">
                <a:latin typeface="Serto Batnan" panose="00000400000000000000" pitchFamily="2" charset="-78"/>
                <a:cs typeface="Serto Batnan" panose="00000400000000000000" pitchFamily="2" charset="-78"/>
              </a:rPr>
              <a:t>ܕܰܠܥܳܠܰܡ</a:t>
            </a:r>
            <a:r>
              <a:rPr lang="syr-SY" sz="4800" b="1" dirty="0">
                <a:latin typeface="Serto Batnan" panose="00000400000000000000" pitchFamily="2" charset="-78"/>
                <a:cs typeface="Serto Batnan" panose="00000400000000000000" pitchFamily="2" charset="-78"/>
              </a:rPr>
              <a:t> ܠܗܳܢܽܘܢ ܕܢܳܣܒܝܢ ܠܶܗ܀</a:t>
            </a:r>
          </a:p>
        </p:txBody>
      </p:sp>
      <p:sp>
        <p:nvSpPr>
          <p:cNvPr id="3" name="Rectangle 2"/>
          <p:cNvSpPr/>
          <p:nvPr/>
        </p:nvSpPr>
        <p:spPr>
          <a:xfrm>
            <a:off x="6105941" y="2579586"/>
            <a:ext cx="6110904" cy="2585323"/>
          </a:xfrm>
          <a:prstGeom prst="rect">
            <a:avLst/>
          </a:prstGeom>
        </p:spPr>
        <p:txBody>
          <a:bodyPr wrap="square">
            <a:spAutoFit/>
          </a:bodyPr>
          <a:lstStyle/>
          <a:p>
            <a:pPr algn="ctr" rtl="1">
              <a:defRPr/>
            </a:pPr>
            <a:r>
              <a:rPr lang="ar-SA" sz="5400" b="1" dirty="0">
                <a:latin typeface="Traditional Arabic" pitchFamily="18" charset="-78"/>
                <a:cs typeface="Traditional Arabic" pitchFamily="18" charset="-78"/>
              </a:rPr>
              <a:t>ومزج في الكأس</a:t>
            </a:r>
            <a:r>
              <a:rPr lang="de-AT" sz="5400" b="1" dirty="0">
                <a:latin typeface="Traditional Arabic" pitchFamily="18" charset="-78"/>
                <a:cs typeface="Traditional Arabic" pitchFamily="18" charset="-78"/>
              </a:rPr>
              <a:t> </a:t>
            </a:r>
            <a:r>
              <a:rPr lang="ar-SA" sz="5400" b="1" dirty="0">
                <a:latin typeface="Traditional Arabic" pitchFamily="18" charset="-78"/>
                <a:cs typeface="Traditional Arabic" pitchFamily="18" charset="-78"/>
              </a:rPr>
              <a:t>خمرا</a:t>
            </a:r>
            <a:r>
              <a:rPr lang="ar-SY" sz="5400" b="1" dirty="0">
                <a:latin typeface="Traditional Arabic" pitchFamily="18" charset="-78"/>
                <a:cs typeface="Traditional Arabic" pitchFamily="18" charset="-78"/>
              </a:rPr>
              <a:t>ً</a:t>
            </a:r>
            <a:r>
              <a:rPr lang="ar-SA" sz="5400" b="1" dirty="0">
                <a:latin typeface="Traditional Arabic" pitchFamily="18" charset="-78"/>
                <a:cs typeface="Traditional Arabic" pitchFamily="18" charset="-78"/>
              </a:rPr>
              <a:t> و</a:t>
            </a:r>
            <a:r>
              <a:rPr lang="ar-SY" sz="5400" b="1" dirty="0">
                <a:latin typeface="Traditional Arabic" pitchFamily="18" charset="-78"/>
                <a:cs typeface="Traditional Arabic" pitchFamily="18" charset="-78"/>
              </a:rPr>
              <a:t>م</a:t>
            </a:r>
            <a:r>
              <a:rPr lang="ar-SA" sz="5400" b="1" dirty="0" err="1">
                <a:latin typeface="Traditional Arabic" pitchFamily="18" charset="-78"/>
                <a:cs typeface="Traditional Arabic" pitchFamily="18" charset="-78"/>
              </a:rPr>
              <a:t>اءً</a:t>
            </a:r>
            <a:r>
              <a:rPr lang="ar-SA" sz="5400" b="1" dirty="0">
                <a:latin typeface="Traditional Arabic" pitchFamily="18" charset="-78"/>
                <a:cs typeface="Traditional Arabic" pitchFamily="18" charset="-78"/>
              </a:rPr>
              <a:t> </a:t>
            </a:r>
            <a:r>
              <a:rPr lang="ar-SY" sz="5400" b="1" dirty="0">
                <a:latin typeface="Traditional Arabic" pitchFamily="18" charset="-78"/>
                <a:cs typeface="Traditional Arabic" pitchFamily="18" charset="-78"/>
              </a:rPr>
              <a:t>بارك</a:t>
            </a:r>
            <a:r>
              <a:rPr lang="ar-SA" sz="5400" dirty="0">
                <a:latin typeface="Traditional Arabic" pitchFamily="18" charset="-78"/>
                <a:cs typeface="Traditional Arabic" pitchFamily="18" charset="-78"/>
              </a:rPr>
              <a:t> </a:t>
            </a:r>
            <a:r>
              <a:rPr lang="ar-SA" sz="5400" b="1" dirty="0">
                <a:latin typeface="Traditional Arabic" pitchFamily="18" charset="-78"/>
                <a:cs typeface="Traditional Arabic" pitchFamily="18" charset="-78"/>
              </a:rPr>
              <a:t>وقَدَّس</a:t>
            </a:r>
            <a:r>
              <a:rPr lang="ar-SA" sz="5400" dirty="0">
                <a:latin typeface="Traditional Arabic" pitchFamily="18" charset="-78"/>
                <a:cs typeface="Traditional Arabic" pitchFamily="18" charset="-78"/>
              </a:rPr>
              <a:t> </a:t>
            </a:r>
            <a:r>
              <a:rPr lang="ar-SA" sz="5400" b="1" dirty="0">
                <a:latin typeface="Traditional Arabic" pitchFamily="18" charset="-78"/>
                <a:cs typeface="Traditional Arabic" pitchFamily="18" charset="-78"/>
              </a:rPr>
              <a:t>وجعله دمه الثَّمين</a:t>
            </a:r>
            <a:r>
              <a:rPr lang="de-AT" sz="5400" b="1" dirty="0">
                <a:latin typeface="Traditional Arabic" pitchFamily="18" charset="-78"/>
                <a:cs typeface="Traditional Arabic" pitchFamily="18" charset="-78"/>
              </a:rPr>
              <a:t> </a:t>
            </a:r>
            <a:r>
              <a:rPr lang="ar-SA" sz="5400" b="1" dirty="0">
                <a:latin typeface="Traditional Arabic" pitchFamily="18" charset="-78"/>
                <a:cs typeface="Traditional Arabic" pitchFamily="18" charset="-78"/>
              </a:rPr>
              <a:t>للحياة الأب</a:t>
            </a:r>
            <a:r>
              <a:rPr lang="ar-SY" sz="5400" b="1" dirty="0">
                <a:latin typeface="Traditional Arabic" pitchFamily="18" charset="-78"/>
                <a:cs typeface="Traditional Arabic" pitchFamily="18" charset="-78"/>
              </a:rPr>
              <a:t>د</a:t>
            </a:r>
            <a:r>
              <a:rPr lang="ar-SA" sz="5400" b="1" dirty="0" err="1">
                <a:latin typeface="Traditional Arabic" pitchFamily="18" charset="-78"/>
                <a:cs typeface="Traditional Arabic" pitchFamily="18" charset="-78"/>
              </a:rPr>
              <a:t>يَّة</a:t>
            </a:r>
            <a:r>
              <a:rPr lang="de-AT" sz="5400" b="1" dirty="0">
                <a:latin typeface="Traditional Arabic" pitchFamily="18" charset="-78"/>
                <a:cs typeface="Traditional Arabic" pitchFamily="18" charset="-78"/>
              </a:rPr>
              <a:t> </a:t>
            </a:r>
            <a:r>
              <a:rPr lang="ar-SA" sz="5400" b="1" dirty="0" err="1">
                <a:latin typeface="Traditional Arabic" pitchFamily="18" charset="-78"/>
                <a:cs typeface="Traditional Arabic" pitchFamily="18" charset="-78"/>
              </a:rPr>
              <a:t>للّ</a:t>
            </a:r>
            <a:r>
              <a:rPr lang="ar-SY" sz="5400" b="1" dirty="0">
                <a:latin typeface="Traditional Arabic" pitchFamily="18" charset="-78"/>
                <a:cs typeface="Traditional Arabic" pitchFamily="18" charset="-78"/>
              </a:rPr>
              <a:t>ذ</a:t>
            </a:r>
            <a:r>
              <a:rPr lang="ar-SA" sz="5400" b="1" dirty="0">
                <a:latin typeface="Traditional Arabic" pitchFamily="18" charset="-78"/>
                <a:cs typeface="Traditional Arabic" pitchFamily="18" charset="-78"/>
              </a:rPr>
              <a:t>ين يتناولونه </a:t>
            </a:r>
            <a:endParaRPr lang="de-AT" sz="5400" b="1" dirty="0">
              <a:latin typeface="Traditional Arabic" pitchFamily="18" charset="-78"/>
              <a:cs typeface="Traditional Arabic" pitchFamily="18" charset="-78"/>
            </a:endParaRPr>
          </a:p>
        </p:txBody>
      </p:sp>
      <p:sp>
        <p:nvSpPr>
          <p:cNvPr id="4" name="Rectangle 3"/>
          <p:cNvSpPr/>
          <p:nvPr/>
        </p:nvSpPr>
        <p:spPr>
          <a:xfrm>
            <a:off x="0" y="2167042"/>
            <a:ext cx="6105941" cy="3416320"/>
          </a:xfrm>
          <a:prstGeom prst="rect">
            <a:avLst/>
          </a:prstGeom>
        </p:spPr>
        <p:txBody>
          <a:bodyPr wrap="square">
            <a:spAutoFit/>
          </a:bodyPr>
          <a:lstStyle/>
          <a:p>
            <a:pPr algn="ctr"/>
            <a:r>
              <a:rPr lang="sv-SE" sz="3600" b="1" dirty="0">
                <a:latin typeface="Abadi" panose="020B0604020104020204" pitchFamily="34" charset="0"/>
                <a:cs typeface="Times New Roman" pitchFamily="18" charset="0"/>
              </a:rPr>
              <a:t>Också bägaren, blandad med vin och vatten välsignade och helgade han. Och han fullkomnade den </a:t>
            </a:r>
            <a:r>
              <a:rPr lang="sv-SE" sz="3600" b="1" dirty="0" err="1">
                <a:latin typeface="Abadi" panose="020B0604020104020204" pitchFamily="34" charset="0"/>
                <a:cs typeface="Times New Roman" pitchFamily="18" charset="0"/>
              </a:rPr>
              <a:t>somsitt</a:t>
            </a:r>
            <a:r>
              <a:rPr lang="sv-SE" sz="3600" b="1" dirty="0">
                <a:latin typeface="Abadi" panose="020B0604020104020204" pitchFamily="34" charset="0"/>
                <a:cs typeface="Times New Roman" pitchFamily="18" charset="0"/>
              </a:rPr>
              <a:t> dyrbara blod, till evigt liv för dem som tar emot det.</a:t>
            </a:r>
          </a:p>
        </p:txBody>
      </p:sp>
      <p:cxnSp>
        <p:nvCxnSpPr>
          <p:cNvPr id="6" name="Straight Connector 5"/>
          <p:cNvCxnSpPr>
            <a:cxnSpLocks/>
            <a:stCxn id="7" idx="2"/>
          </p:cNvCxnSpPr>
          <p:nvPr/>
        </p:nvCxnSpPr>
        <p:spPr>
          <a:xfrm>
            <a:off x="6095995" y="1902158"/>
            <a:ext cx="0" cy="3681204"/>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6E7A2ABB-749B-FCE9-855B-385932A021BD}"/>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32038A0A-A09F-D59D-EC30-467A679844F7}"/>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69931232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363224"/>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800" b="1" dirty="0">
                <a:solidFill>
                  <a:srgbClr val="FF0000"/>
                </a:solidFill>
                <a:latin typeface="Serto Batnan" panose="00000400000000000000" pitchFamily="2" charset="-78"/>
                <a:cs typeface="Serto Batnan" panose="00000400000000000000" pitchFamily="2" charset="-78"/>
              </a:rPr>
              <a:t>ܐܰܡܝܢ܀</a:t>
            </a:r>
          </a:p>
        </p:txBody>
      </p:sp>
      <p:sp>
        <p:nvSpPr>
          <p:cNvPr id="3" name="Rectangle 2"/>
          <p:cNvSpPr/>
          <p:nvPr/>
        </p:nvSpPr>
        <p:spPr>
          <a:xfrm>
            <a:off x="6110911" y="2831335"/>
            <a:ext cx="6081090" cy="1864189"/>
          </a:xfrm>
          <a:prstGeom prst="rect">
            <a:avLst/>
          </a:prstGeom>
        </p:spPr>
        <p:txBody>
          <a:bodyPr wrap="square">
            <a:spAutoFit/>
          </a:bodyPr>
          <a:lstStyle/>
          <a:p>
            <a:pPr lvl="1" algn="ctr" rtl="1" eaLnBrk="1" hangingPunct="1">
              <a:spcBef>
                <a:spcPts val="600"/>
              </a:spcBef>
              <a:buFontTx/>
              <a:buNone/>
            </a:pPr>
            <a:r>
              <a:rPr lang="ar-AE" altLang="sv-SE" sz="11500" b="1" dirty="0">
                <a:latin typeface="Traditional Arabic" panose="02020603050405020304" pitchFamily="18" charset="-78"/>
                <a:cs typeface="Traditional Arabic" panose="02020603050405020304" pitchFamily="18" charset="-78"/>
              </a:rPr>
              <a:t>آمين</a:t>
            </a:r>
            <a:endParaRPr lang="en-US" altLang="sv-SE" sz="11500" b="1" u="sng"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956587"/>
            <a:ext cx="6110911" cy="1323439"/>
          </a:xfrm>
          <a:prstGeom prst="rect">
            <a:avLst/>
          </a:prstGeom>
        </p:spPr>
        <p:txBody>
          <a:bodyPr wrap="square">
            <a:spAutoFit/>
          </a:bodyPr>
          <a:lstStyle/>
          <a:p>
            <a:pPr algn="ctr">
              <a:spcBef>
                <a:spcPts val="1200"/>
              </a:spcBef>
              <a:buFontTx/>
              <a:buNone/>
            </a:pPr>
            <a:r>
              <a:rPr lang="sv-SE" altLang="sv-SE" sz="8000" b="1" dirty="0">
                <a:latin typeface="Abadi" panose="020B0604020104020204" pitchFamily="34" charset="0"/>
                <a:cs typeface="Times New Roman" panose="02020603050405020304" pitchFamily="18" charset="0"/>
              </a:rPr>
              <a:t>Amen</a:t>
            </a:r>
            <a:endParaRPr lang="sv-SE" altLang="sv-SE" sz="13800" b="1" dirty="0">
              <a:latin typeface="Abadi" panose="020B0604020104020204" pitchFamily="34" charset="0"/>
              <a:cs typeface="Times New Roman" panose="02020603050405020304" pitchFamily="18" charset="0"/>
            </a:endParaRPr>
          </a:p>
        </p:txBody>
      </p:sp>
      <p:cxnSp>
        <p:nvCxnSpPr>
          <p:cNvPr id="6" name="Straight Connector 5"/>
          <p:cNvCxnSpPr>
            <a:cxnSpLocks/>
          </p:cNvCxnSpPr>
          <p:nvPr/>
        </p:nvCxnSpPr>
        <p:spPr>
          <a:xfrm>
            <a:off x="6091030" y="2170323"/>
            <a:ext cx="0" cy="3462112"/>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1A632D75-D5CD-E270-5AF1-3EEB72DF2B12}"/>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40EAB320-C581-E066-2DDF-2667894EB41B}"/>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87188338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5" y="332498"/>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a:r>
              <a:rPr lang="ar-SA" sz="5400" b="1" dirty="0" err="1">
                <a:solidFill>
                  <a:srgbClr val="FF0000"/>
                </a:solidFill>
                <a:latin typeface="Serto Batnan" panose="00000400000000000000" pitchFamily="2" charset="-78"/>
                <a:cs typeface="Serto Batnan" panose="00000400000000000000" pitchFamily="2" charset="-78"/>
              </a:rPr>
              <a:t>ܘܟܰܕ</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ܠܰܫܠ</a:t>
            </a:r>
            <a:r>
              <a:rPr lang="syr-SY" sz="5400" b="1" dirty="0">
                <a:solidFill>
                  <a:srgbClr val="FF0000"/>
                </a:solidFill>
                <a:latin typeface="Serto Batnan" panose="00000400000000000000" pitchFamily="2" charset="-78"/>
                <a:cs typeface="Serto Batnan" panose="00000400000000000000" pitchFamily="2" charset="-78"/>
              </a:rPr>
              <a:t>ܝܚܵܶ</a:t>
            </a:r>
            <a:r>
              <a:rPr lang="ar-SA" sz="5400" b="1" dirty="0">
                <a:solidFill>
                  <a:srgbClr val="FF0000"/>
                </a:solidFill>
                <a:latin typeface="Serto Batnan" panose="00000400000000000000" pitchFamily="2" charset="-78"/>
                <a:cs typeface="Serto Batnan" panose="00000400000000000000" pitchFamily="2" charset="-78"/>
              </a:rPr>
              <a:t>ܐ </a:t>
            </a:r>
            <a:r>
              <a:rPr lang="ar-SA" sz="5400" b="1" dirty="0" err="1">
                <a:solidFill>
                  <a:srgbClr val="FF0000"/>
                </a:solidFill>
                <a:latin typeface="Serto Batnan" panose="00000400000000000000" pitchFamily="2" charset="-78"/>
                <a:cs typeface="Serto Batnan" panose="00000400000000000000" pitchFamily="2" charset="-78"/>
              </a:rPr>
              <a:t>ܩܰܕܝܫ</a:t>
            </a:r>
            <a:r>
              <a:rPr lang="syr-SY" sz="5400" b="1" dirty="0">
                <a:solidFill>
                  <a:srgbClr val="FF0000"/>
                </a:solidFill>
                <a:latin typeface="Serto Batnan" panose="00000400000000000000" pitchFamily="2" charset="-78"/>
                <a:cs typeface="Serto Batnan" panose="00000400000000000000" pitchFamily="2" charset="-78"/>
              </a:rPr>
              <a:t>ܵ</a:t>
            </a:r>
            <a:r>
              <a:rPr lang="ar-SA" sz="5400" b="1" dirty="0">
                <a:solidFill>
                  <a:srgbClr val="FF0000"/>
                </a:solidFill>
                <a:latin typeface="Serto Batnan" panose="00000400000000000000" pitchFamily="2" charset="-78"/>
                <a:cs typeface="Serto Batnan" panose="00000400000000000000" pitchFamily="2" charset="-78"/>
              </a:rPr>
              <a:t>ܐ</a:t>
            </a:r>
            <a:r>
              <a:rPr lang="syr-SY"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ܐܰܫܠܶܡ</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ܐܶܢܘܢ</a:t>
            </a:r>
            <a:r>
              <a:rPr lang="syr-SY"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ܦܰܩܶܕ</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ܐܶܢܘܢ</a:t>
            </a:r>
            <a:r>
              <a:rPr lang="syr-SY" sz="5400" b="1" dirty="0">
                <a:solidFill>
                  <a:srgbClr val="FF0000"/>
                </a:solidFill>
                <a:latin typeface="Serto Batnan" panose="00000400000000000000" pitchFamily="2" charset="-78"/>
                <a:cs typeface="Serto Batnan" panose="00000400000000000000" pitchFamily="2" charset="-78"/>
              </a:rPr>
              <a:t> ܟܰܕ ܐܳܡܰܪ: ܕܗܳܟ݂ܰܢܳܐ ܥܒܶܕܘ ܠܕܘܟ݂ܪܳܢܝ̱ ܥܕܰܡܳܐ ܕܐܳܬ݂ܶܐ ܐ̱ܢܳܐ܀ </a:t>
            </a:r>
          </a:p>
        </p:txBody>
      </p:sp>
      <p:sp>
        <p:nvSpPr>
          <p:cNvPr id="3" name="Rectangle 2"/>
          <p:cNvSpPr/>
          <p:nvPr/>
        </p:nvSpPr>
        <p:spPr>
          <a:xfrm>
            <a:off x="6105941" y="2542431"/>
            <a:ext cx="6110904" cy="2585323"/>
          </a:xfrm>
          <a:prstGeom prst="rect">
            <a:avLst/>
          </a:prstGeom>
        </p:spPr>
        <p:txBody>
          <a:bodyPr wrap="square">
            <a:spAutoFit/>
          </a:bodyPr>
          <a:lstStyle/>
          <a:p>
            <a:pPr algn="ctr"/>
            <a:r>
              <a:rPr lang="ar-SA" sz="5400" b="1" dirty="0">
                <a:latin typeface="Traditional Arabic" pitchFamily="18" charset="-78"/>
                <a:cs typeface="Traditional Arabic" pitchFamily="18" charset="-78"/>
              </a:rPr>
              <a:t>ولمّا أود</a:t>
            </a:r>
            <a:r>
              <a:rPr lang="ar-SY" sz="5400" b="1" dirty="0">
                <a:latin typeface="Traditional Arabic" pitchFamily="18" charset="-78"/>
                <a:cs typeface="Traditional Arabic" pitchFamily="18" charset="-78"/>
              </a:rPr>
              <a:t>ع</a:t>
            </a:r>
            <a:r>
              <a:rPr lang="ar-SA" sz="5400" b="1" dirty="0">
                <a:latin typeface="Traditional Arabic" pitchFamily="18" charset="-78"/>
                <a:cs typeface="Traditional Arabic" pitchFamily="18" charset="-78"/>
              </a:rPr>
              <a:t> الرُّسل الق</a:t>
            </a:r>
            <a:r>
              <a:rPr lang="ar-SY" sz="5400" b="1" dirty="0">
                <a:latin typeface="Traditional Arabic" pitchFamily="18" charset="-78"/>
                <a:cs typeface="Traditional Arabic" pitchFamily="18" charset="-78"/>
              </a:rPr>
              <a:t>دّ</a:t>
            </a:r>
            <a:r>
              <a:rPr lang="ar-SA" sz="5400" b="1" dirty="0">
                <a:latin typeface="Traditional Arabic" pitchFamily="18" charset="-78"/>
                <a:cs typeface="Traditional Arabic" pitchFamily="18" charset="-78"/>
              </a:rPr>
              <a:t>يسين هذه الأسرار أوصاهُم قائلاً: </a:t>
            </a:r>
            <a:endParaRPr lang="sv-SE" sz="5400" b="1" dirty="0">
              <a:latin typeface="Traditional Arabic" pitchFamily="18" charset="-78"/>
              <a:cs typeface="Traditional Arabic" pitchFamily="18" charset="-78"/>
            </a:endParaRPr>
          </a:p>
          <a:p>
            <a:pPr algn="ctr"/>
            <a:r>
              <a:rPr lang="ar-SA" sz="5400" b="1" dirty="0">
                <a:latin typeface="Traditional Arabic" pitchFamily="18" charset="-78"/>
                <a:cs typeface="Traditional Arabic" pitchFamily="18" charset="-78"/>
              </a:rPr>
              <a:t>ه</a:t>
            </a:r>
            <a:r>
              <a:rPr lang="ar-SY" sz="5400" b="1" dirty="0">
                <a:latin typeface="Traditional Arabic" pitchFamily="18" charset="-78"/>
                <a:cs typeface="Traditional Arabic" pitchFamily="18" charset="-78"/>
              </a:rPr>
              <a:t>ك</a:t>
            </a:r>
            <a:r>
              <a:rPr lang="ar-SA" sz="5400" b="1" dirty="0">
                <a:latin typeface="Traditional Arabic" pitchFamily="18" charset="-78"/>
                <a:cs typeface="Traditional Arabic" pitchFamily="18" charset="-78"/>
              </a:rPr>
              <a:t>ذا اصنَعوا لذكري</a:t>
            </a:r>
            <a:r>
              <a:rPr lang="syr-SY" sz="5400" b="1" dirty="0">
                <a:latin typeface="Traditional Arabic" pitchFamily="18" charset="-78"/>
                <a:cs typeface="Times New Roman" pitchFamily="18" charset="0"/>
              </a:rPr>
              <a:t> </a:t>
            </a:r>
            <a:r>
              <a:rPr lang="ar-SA" sz="5400" b="1" dirty="0">
                <a:latin typeface="Traditional Arabic" pitchFamily="18" charset="-78"/>
                <a:cs typeface="Traditional Arabic" pitchFamily="18" charset="-78"/>
              </a:rPr>
              <a:t>ح</a:t>
            </a:r>
            <a:r>
              <a:rPr lang="ar-SY" sz="5400" b="1" dirty="0">
                <a:latin typeface="Traditional Arabic" pitchFamily="18" charset="-78"/>
                <a:cs typeface="Traditional Arabic" pitchFamily="18" charset="-78"/>
              </a:rPr>
              <a:t>تّ</a:t>
            </a:r>
            <a:r>
              <a:rPr lang="ar-SA" sz="5400" b="1" dirty="0">
                <a:latin typeface="Traditional Arabic" pitchFamily="18" charset="-78"/>
                <a:cs typeface="Traditional Arabic" pitchFamily="18" charset="-78"/>
              </a:rPr>
              <a:t>ى مجيئي </a:t>
            </a:r>
            <a:endParaRPr lang="ar-SY" sz="5400" b="1" dirty="0">
              <a:latin typeface="Traditional Arabic" pitchFamily="18" charset="-78"/>
              <a:cs typeface="Traditional Arabic" pitchFamily="18" charset="-78"/>
            </a:endParaRPr>
          </a:p>
        </p:txBody>
      </p:sp>
      <p:sp>
        <p:nvSpPr>
          <p:cNvPr id="4" name="Rectangle 3"/>
          <p:cNvSpPr/>
          <p:nvPr/>
        </p:nvSpPr>
        <p:spPr>
          <a:xfrm>
            <a:off x="0" y="2309231"/>
            <a:ext cx="6105941" cy="3170099"/>
          </a:xfrm>
          <a:prstGeom prst="rect">
            <a:avLst/>
          </a:prstGeom>
        </p:spPr>
        <p:txBody>
          <a:bodyPr wrap="square">
            <a:spAutoFit/>
          </a:bodyPr>
          <a:lstStyle/>
          <a:p>
            <a:pPr algn="ctr"/>
            <a:r>
              <a:rPr lang="sv-SE" sz="4000" b="1" dirty="0">
                <a:latin typeface="Abadi" panose="020B0604020104020204" pitchFamily="34" charset="0"/>
                <a:cs typeface="Times New Roman" pitchFamily="18" charset="0"/>
              </a:rPr>
              <a:t>Och när han anförtrodde sina heliga lärjungar dessa, befallde han dem: ”Gör detta till minne av mig tills jag kommer”</a:t>
            </a:r>
            <a:endParaRPr lang="sv-SE" sz="4000" dirty="0">
              <a:latin typeface="Abadi" panose="020B0604020104020204" pitchFamily="34" charset="0"/>
              <a:cs typeface="Times New Roman" pitchFamily="18" charset="0"/>
            </a:endParaRPr>
          </a:p>
        </p:txBody>
      </p:sp>
      <p:cxnSp>
        <p:nvCxnSpPr>
          <p:cNvPr id="6" name="Straight Connector 5"/>
          <p:cNvCxnSpPr>
            <a:cxnSpLocks/>
            <a:stCxn id="7" idx="2"/>
          </p:cNvCxnSpPr>
          <p:nvPr/>
        </p:nvCxnSpPr>
        <p:spPr>
          <a:xfrm>
            <a:off x="6095995" y="2086824"/>
            <a:ext cx="0" cy="3496538"/>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8E22EF18-C059-1C7B-334B-7DB0FDB6B4D3}"/>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3ADE5492-CCF4-DAA4-DCD1-5FFF1F9459F7}"/>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56383542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461020"/>
            <a:ext cx="12191999" cy="11172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90000"/>
              </a:lnSpc>
            </a:pPr>
            <a:r>
              <a:rPr lang="syr-SY" sz="7200" b="1" dirty="0">
                <a:latin typeface="Serto Batnan" panose="00000400000000000000" pitchFamily="2" charset="-78"/>
                <a:cs typeface="Serto Batnan" panose="00000400000000000000" pitchFamily="2" charset="-78"/>
              </a:rPr>
              <a:t>ܡܰܘܬܳܟ݂ ܡܳܪܰܢ ܡܶܬ݂ܰܥܗܕܺܝܢܰܢ.</a:t>
            </a:r>
            <a:endParaRPr lang="sv-SE" sz="7200" b="1" dirty="0">
              <a:latin typeface="Serto Batnan" panose="00000400000000000000" pitchFamily="2" charset="-78"/>
              <a:cs typeface="Serto Batnan" panose="00000400000000000000" pitchFamily="2" charset="-78"/>
            </a:endParaRPr>
          </a:p>
        </p:txBody>
      </p:sp>
      <p:sp>
        <p:nvSpPr>
          <p:cNvPr id="3" name="Rectangle 2"/>
          <p:cNvSpPr/>
          <p:nvPr/>
        </p:nvSpPr>
        <p:spPr>
          <a:xfrm>
            <a:off x="6120851" y="2308449"/>
            <a:ext cx="6081090" cy="3647152"/>
          </a:xfrm>
          <a:prstGeom prst="rect">
            <a:avLst/>
          </a:prstGeom>
        </p:spPr>
        <p:txBody>
          <a:bodyPr wrap="square">
            <a:spAutoFit/>
          </a:bodyPr>
          <a:lstStyle/>
          <a:p>
            <a:pPr algn="ctr" rtl="1" eaLnBrk="1" hangingPunct="1">
              <a:spcBef>
                <a:spcPts val="1800"/>
              </a:spcBef>
              <a:buFontTx/>
              <a:buNone/>
            </a:pPr>
            <a:r>
              <a:rPr lang="sv-SE" altLang="sv-SE" sz="7200" b="1" dirty="0">
                <a:solidFill>
                  <a:srgbClr val="FF0000"/>
                </a:solidFill>
                <a:latin typeface="Traditional Arabic" panose="02020603050405020304" pitchFamily="18" charset="-78"/>
                <a:cs typeface="Traditional Arabic" panose="02020603050405020304" pitchFamily="18" charset="-78"/>
              </a:rPr>
              <a:t> </a:t>
            </a:r>
            <a:r>
              <a:rPr lang="ar-SA" altLang="sv-SE" sz="7200" b="1" dirty="0" err="1">
                <a:solidFill>
                  <a:srgbClr val="FF0000"/>
                </a:solidFill>
                <a:latin typeface="Traditional Arabic" panose="02020603050405020304" pitchFamily="18" charset="-78"/>
                <a:cs typeface="Traditional Arabic" panose="02020603050405020304" pitchFamily="18" charset="-78"/>
              </a:rPr>
              <a:t>مَوْتُخ</a:t>
            </a:r>
            <a:r>
              <a:rPr lang="ar-SY" altLang="sv-SE" sz="7200" b="1" dirty="0">
                <a:solidFill>
                  <a:srgbClr val="FF0000"/>
                </a:solidFill>
                <a:latin typeface="Traditional Arabic" panose="02020603050405020304" pitchFamily="18" charset="-78"/>
                <a:cs typeface="Traditional Arabic" panose="02020603050405020304" pitchFamily="18" charset="-78"/>
              </a:rPr>
              <a:t>ْ</a:t>
            </a:r>
            <a:r>
              <a:rPr lang="ar-SA" altLang="sv-SE" sz="7200" b="1" dirty="0">
                <a:solidFill>
                  <a:srgbClr val="FF0000"/>
                </a:solidFill>
                <a:latin typeface="Traditional Arabic" panose="02020603050405020304" pitchFamily="18" charset="-78"/>
                <a:cs typeface="Traditional Arabic" panose="02020603050405020304" pitchFamily="18" charset="-78"/>
              </a:rPr>
              <a:t> </a:t>
            </a:r>
            <a:r>
              <a:rPr lang="ar-SA" altLang="sv-SE" sz="7200" b="1" dirty="0" err="1">
                <a:solidFill>
                  <a:srgbClr val="FF0000"/>
                </a:solidFill>
                <a:latin typeface="Traditional Arabic" panose="02020603050405020304" pitchFamily="18" charset="-78"/>
                <a:cs typeface="Traditional Arabic" panose="02020603050405020304" pitchFamily="18" charset="-78"/>
              </a:rPr>
              <a:t>مُوران</a:t>
            </a:r>
            <a:r>
              <a:rPr lang="ar-SY" altLang="sv-SE" sz="7200" b="1" dirty="0">
                <a:solidFill>
                  <a:srgbClr val="FF0000"/>
                </a:solidFill>
                <a:latin typeface="Traditional Arabic" panose="02020603050405020304" pitchFamily="18" charset="-78"/>
                <a:cs typeface="Traditional Arabic" panose="02020603050405020304" pitchFamily="18" charset="-78"/>
              </a:rPr>
              <a:t>ْ</a:t>
            </a:r>
            <a:r>
              <a:rPr lang="ar-SA" altLang="sv-SE" sz="7200" b="1" dirty="0">
                <a:solidFill>
                  <a:srgbClr val="FF0000"/>
                </a:solidFill>
                <a:latin typeface="Traditional Arabic" panose="02020603050405020304" pitchFamily="18" charset="-78"/>
                <a:cs typeface="Traditional Arabic" panose="02020603050405020304" pitchFamily="18" charset="-78"/>
              </a:rPr>
              <a:t> </a:t>
            </a:r>
            <a:r>
              <a:rPr lang="ar-SA" altLang="sv-SE" sz="7200" b="1" dirty="0" err="1">
                <a:solidFill>
                  <a:srgbClr val="FF0000"/>
                </a:solidFill>
                <a:latin typeface="Traditional Arabic" panose="02020603050405020304" pitchFamily="18" charset="-78"/>
                <a:cs typeface="Traditional Arabic" panose="02020603050405020304" pitchFamily="18" charset="-78"/>
              </a:rPr>
              <a:t>مِثاهْدِينان</a:t>
            </a:r>
            <a:r>
              <a:rPr lang="ar-SY" altLang="sv-SE" sz="7200" b="1" dirty="0">
                <a:solidFill>
                  <a:srgbClr val="FF0000"/>
                </a:solidFill>
                <a:latin typeface="Traditional Arabic" panose="02020603050405020304" pitchFamily="18" charset="-78"/>
                <a:cs typeface="Traditional Arabic" panose="02020603050405020304" pitchFamily="18" charset="-78"/>
              </a:rPr>
              <a:t>ْ</a:t>
            </a:r>
            <a:r>
              <a:rPr lang="ar-SA" altLang="sv-SE" sz="7200" b="1" dirty="0">
                <a:solidFill>
                  <a:srgbClr val="FF0000"/>
                </a:solidFill>
                <a:latin typeface="Traditional Arabic" panose="02020603050405020304" pitchFamily="18" charset="-78"/>
                <a:cs typeface="Traditional Arabic" panose="02020603050405020304" pitchFamily="18" charset="-78"/>
              </a:rPr>
              <a:t>.</a:t>
            </a:r>
            <a:endParaRPr lang="sv-SE" altLang="sv-SE" sz="4800" b="1" dirty="0">
              <a:solidFill>
                <a:srgbClr val="000066"/>
              </a:solidFill>
              <a:latin typeface="Traditional Arabic" panose="02020603050405020304" pitchFamily="18" charset="-78"/>
              <a:cs typeface="Traditional Arabic" panose="02020603050405020304" pitchFamily="18" charset="-78"/>
            </a:endParaRPr>
          </a:p>
          <a:p>
            <a:pPr algn="ctr" rtl="1" eaLnBrk="1" hangingPunct="1">
              <a:spcBef>
                <a:spcPts val="1800"/>
              </a:spcBef>
              <a:buFontTx/>
              <a:buNone/>
            </a:pPr>
            <a:r>
              <a:rPr lang="ar-SY" altLang="sv-SE" sz="7200" b="1" dirty="0">
                <a:latin typeface="Traditional Arabic" panose="02020603050405020304" pitchFamily="18" charset="-78"/>
                <a:cs typeface="Traditional Arabic" panose="02020603050405020304" pitchFamily="18" charset="-78"/>
              </a:rPr>
              <a:t>مَ</a:t>
            </a:r>
            <a:r>
              <a:rPr lang="ar-SA" altLang="sv-SE" sz="7200" b="1" dirty="0">
                <a:latin typeface="Traditional Arabic" panose="02020603050405020304" pitchFamily="18" charset="-78"/>
                <a:cs typeface="Traditional Arabic" panose="02020603050405020304" pitchFamily="18" charset="-78"/>
              </a:rPr>
              <a:t>وتَك</a:t>
            </a:r>
            <a:r>
              <a:rPr lang="ar-IQ" altLang="sv-SE" sz="7200" b="1" dirty="0">
                <a:latin typeface="Traditional Arabic" panose="02020603050405020304" pitchFamily="18" charset="-78"/>
                <a:cs typeface="Traditional Arabic" panose="02020603050405020304" pitchFamily="18" charset="-78"/>
              </a:rPr>
              <a:t>ْ</a:t>
            </a:r>
            <a:r>
              <a:rPr lang="ar-SA" altLang="sv-SE" sz="7200" b="1" dirty="0">
                <a:latin typeface="Traditional Arabic" panose="02020603050405020304" pitchFamily="18" charset="-78"/>
                <a:cs typeface="Traditional Arabic" panose="02020603050405020304" pitchFamily="18" charset="-78"/>
              </a:rPr>
              <a:t> يا ربّ نحنُ ذاك</a:t>
            </a:r>
            <a:r>
              <a:rPr lang="ar-IQ" altLang="sv-SE" sz="7200" b="1" dirty="0">
                <a:latin typeface="Traditional Arabic" panose="02020603050405020304" pitchFamily="18" charset="-78"/>
                <a:cs typeface="Traditional Arabic" panose="02020603050405020304" pitchFamily="18" charset="-78"/>
              </a:rPr>
              <a:t>ِ</a:t>
            </a:r>
            <a:r>
              <a:rPr lang="ar-SA" altLang="sv-SE" sz="7200" b="1" dirty="0">
                <a:latin typeface="Traditional Arabic" panose="02020603050405020304" pitchFamily="18" charset="-78"/>
                <a:cs typeface="Traditional Arabic" panose="02020603050405020304" pitchFamily="18" charset="-78"/>
              </a:rPr>
              <a:t>رون</a:t>
            </a:r>
            <a:r>
              <a:rPr lang="ar-IQ" altLang="sv-SE" sz="7200" b="1" dirty="0">
                <a:latin typeface="Traditional Arabic" panose="02020603050405020304" pitchFamily="18" charset="-78"/>
                <a:cs typeface="Traditional Arabic" panose="02020603050405020304" pitchFamily="18" charset="-78"/>
              </a:rPr>
              <a:t>ْ</a:t>
            </a:r>
            <a:r>
              <a:rPr lang="ar-SA" altLang="sv-SE" sz="7200" b="1" dirty="0">
                <a:latin typeface="Traditional Arabic" panose="02020603050405020304" pitchFamily="18" charset="-78"/>
                <a:cs typeface="Traditional Arabic" panose="02020603050405020304" pitchFamily="18" charset="-78"/>
              </a:rPr>
              <a:t>، </a:t>
            </a:r>
            <a:endParaRPr lang="en-US" altLang="sv-SE" sz="8000" b="1" u="sng"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1985283"/>
            <a:ext cx="6110911" cy="3970318"/>
          </a:xfrm>
          <a:prstGeom prst="rect">
            <a:avLst/>
          </a:prstGeom>
        </p:spPr>
        <p:txBody>
          <a:bodyPr wrap="square">
            <a:spAutoFit/>
          </a:bodyPr>
          <a:lstStyle/>
          <a:p>
            <a:pPr algn="ctr" eaLnBrk="1" hangingPunct="1">
              <a:spcBef>
                <a:spcPts val="1200"/>
              </a:spcBef>
              <a:buFontTx/>
              <a:buNone/>
            </a:pPr>
            <a:r>
              <a:rPr lang="en-US" altLang="sv-SE" sz="5400" b="1" dirty="0" err="1">
                <a:solidFill>
                  <a:srgbClr val="FF0000"/>
                </a:solidFill>
                <a:latin typeface="Abadi" panose="020B0604020104020204" pitchFamily="34" charset="0"/>
                <a:cs typeface="+mj-cs"/>
              </a:rPr>
              <a:t>Mawtokh</a:t>
            </a:r>
            <a:r>
              <a:rPr lang="en-US" altLang="sv-SE" sz="5400" b="1" dirty="0">
                <a:solidFill>
                  <a:srgbClr val="FF0000"/>
                </a:solidFill>
                <a:latin typeface="Abadi" panose="020B0604020104020204" pitchFamily="34" charset="0"/>
                <a:cs typeface="+mj-cs"/>
              </a:rPr>
              <a:t> </a:t>
            </a:r>
            <a:r>
              <a:rPr lang="en-US" altLang="sv-SE" sz="5400" b="1" dirty="0" err="1">
                <a:solidFill>
                  <a:srgbClr val="FF0000"/>
                </a:solidFill>
                <a:latin typeface="Abadi" panose="020B0604020104020204" pitchFamily="34" charset="0"/>
                <a:cs typeface="+mj-cs"/>
              </a:rPr>
              <a:t>moran</a:t>
            </a:r>
            <a:r>
              <a:rPr lang="en-US" altLang="sv-SE" sz="5400" b="1" dirty="0">
                <a:solidFill>
                  <a:srgbClr val="FF0000"/>
                </a:solidFill>
                <a:latin typeface="Abadi" panose="020B0604020104020204" pitchFamily="34" charset="0"/>
                <a:cs typeface="+mj-cs"/>
              </a:rPr>
              <a:t> </a:t>
            </a:r>
            <a:r>
              <a:rPr lang="en-US" altLang="sv-SE" sz="5400" b="1" dirty="0" err="1">
                <a:solidFill>
                  <a:srgbClr val="FF0000"/>
                </a:solidFill>
                <a:latin typeface="Abadi" panose="020B0604020104020204" pitchFamily="34" charset="0"/>
                <a:cs typeface="+mj-cs"/>
              </a:rPr>
              <a:t>methahdinan</a:t>
            </a:r>
            <a:r>
              <a:rPr lang="en-US" altLang="sv-SE" sz="5400" b="1" dirty="0">
                <a:solidFill>
                  <a:srgbClr val="FF0000"/>
                </a:solidFill>
                <a:latin typeface="Abadi" panose="020B0604020104020204" pitchFamily="34" charset="0"/>
                <a:cs typeface="+mj-cs"/>
              </a:rPr>
              <a:t>.</a:t>
            </a:r>
          </a:p>
          <a:p>
            <a:pPr algn="ctr" eaLnBrk="1" hangingPunct="1">
              <a:spcBef>
                <a:spcPts val="1200"/>
              </a:spcBef>
              <a:buFontTx/>
              <a:buNone/>
            </a:pPr>
            <a:endParaRPr lang="sv-SE" altLang="sv-SE" sz="1050" b="1" dirty="0">
              <a:solidFill>
                <a:srgbClr val="FF0000"/>
              </a:solidFill>
              <a:latin typeface="Abadi" panose="020B0604020104020204" pitchFamily="34" charset="0"/>
              <a:cs typeface="+mj-cs"/>
            </a:endParaRPr>
          </a:p>
          <a:p>
            <a:pPr algn="ctr" eaLnBrk="1" hangingPunct="1">
              <a:spcBef>
                <a:spcPts val="1200"/>
              </a:spcBef>
              <a:buFontTx/>
              <a:buNone/>
            </a:pPr>
            <a:r>
              <a:rPr lang="sv-SE" sz="5400" b="1" dirty="0">
                <a:latin typeface="Abadi" panose="020B0604020104020204" pitchFamily="34" charset="0"/>
                <a:cs typeface="Times New Roman" pitchFamily="18" charset="0"/>
              </a:rPr>
              <a:t>Herre, vi minns din död, </a:t>
            </a:r>
            <a:endParaRPr lang="ar-SY" altLang="sv-SE" sz="5400" b="1" dirty="0">
              <a:solidFill>
                <a:srgbClr val="FF0000"/>
              </a:solidFill>
              <a:latin typeface="Abadi" panose="020B0604020104020204" pitchFamily="34" charset="0"/>
              <a:cs typeface="+mj-cs"/>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F90D7428-CB16-C24A-D364-E7DCD1ACEBBC}"/>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E7AE9395-D27D-93CB-598A-A6CE08C1FBE1}"/>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741523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59804"/>
            <a:ext cx="121920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spcBef>
                <a:spcPct val="0"/>
              </a:spcBef>
            </a:pPr>
            <a:r>
              <a:rPr lang="syr-SY" sz="7200" b="1" dirty="0">
                <a:latin typeface="Serto Batnan" panose="00000400000000000000" pitchFamily="2" charset="-78"/>
                <a:cs typeface="Serto Batnan" panose="00000400000000000000" pitchFamily="2" charset="-78"/>
              </a:rPr>
              <a:t>ܕܠܳܐ</a:t>
            </a:r>
            <a:r>
              <a:rPr lang="sv-SE" sz="7200" b="1" dirty="0">
                <a:latin typeface="Serto Batnan" panose="00000400000000000000" pitchFamily="2" charset="-78"/>
                <a:cs typeface="Serto Batnan" panose="00000400000000000000" pitchFamily="2" charset="-78"/>
              </a:rPr>
              <a:t> </a:t>
            </a:r>
            <a:r>
              <a:rPr lang="syr-SY" sz="7200" b="1" dirty="0">
                <a:latin typeface="Serto Batnan" panose="00000400000000000000" pitchFamily="2" charset="-78"/>
                <a:cs typeface="Serto Batnan" panose="00000400000000000000" pitchFamily="2" charset="-78"/>
              </a:rPr>
              <a:t>ܫܽܘܚܠܳܦܳܐ</a:t>
            </a:r>
            <a:r>
              <a:rPr lang="sv-SE" sz="7200" b="1" dirty="0">
                <a:latin typeface="Serto Batnan" panose="00000400000000000000" pitchFamily="2" charset="-78"/>
                <a:cs typeface="Serto Batnan" panose="00000400000000000000" pitchFamily="2" charset="-78"/>
              </a:rPr>
              <a:t> </a:t>
            </a:r>
            <a:r>
              <a:rPr lang="syr-SY" sz="7200" b="1" dirty="0">
                <a:latin typeface="Serto Batnan" panose="00000400000000000000" pitchFamily="2" charset="-78"/>
                <a:cs typeface="Serto Batnan" panose="00000400000000000000" pitchFamily="2" charset="-78"/>
              </a:rPr>
              <a:t>ܗܘܳܐ </a:t>
            </a:r>
            <a:r>
              <a:rPr lang="ar-SA" sz="7200" b="1" dirty="0" err="1">
                <a:latin typeface="Serto Batnan" panose="00000400000000000000" pitchFamily="2" charset="-78"/>
                <a:cs typeface="Serto Batnan" panose="00000400000000000000" pitchFamily="2" charset="-78"/>
              </a:rPr>
              <a:t>ܒܰܪܢܳܫܳܐ</a:t>
            </a:r>
            <a:r>
              <a:rPr lang="ar-SA" sz="7200" b="1" dirty="0">
                <a:latin typeface="Serto Batnan" panose="00000400000000000000" pitchFamily="2" charset="-78"/>
                <a:cs typeface="Serto Batnan" panose="00000400000000000000" pitchFamily="2" charset="-78"/>
              </a:rPr>
              <a:t>.</a:t>
            </a:r>
            <a:r>
              <a:rPr lang="syr-SY" sz="7200" b="1" dirty="0">
                <a:latin typeface="Serto Batnan" panose="00000400000000000000" pitchFamily="2" charset="-78"/>
                <a:cs typeface="Serto Batnan" panose="00000400000000000000" pitchFamily="2" charset="-78"/>
              </a:rPr>
              <a:t> </a:t>
            </a:r>
            <a:endParaRPr lang="sv-SE" sz="7200" dirty="0">
              <a:latin typeface="Serto Batnan" panose="00000400000000000000" pitchFamily="2" charset="-78"/>
              <a:cs typeface="Serto Batnan" panose="00000400000000000000" pitchFamily="2" charset="-78"/>
            </a:endParaRPr>
          </a:p>
        </p:txBody>
      </p:sp>
      <p:sp>
        <p:nvSpPr>
          <p:cNvPr id="3" name="Rectangle 2"/>
          <p:cNvSpPr/>
          <p:nvPr/>
        </p:nvSpPr>
        <p:spPr>
          <a:xfrm>
            <a:off x="6096007" y="1687353"/>
            <a:ext cx="6095993" cy="4154984"/>
          </a:xfrm>
          <a:prstGeom prst="rect">
            <a:avLst/>
          </a:prstGeom>
        </p:spPr>
        <p:txBody>
          <a:bodyPr wrap="square">
            <a:spAutoFit/>
          </a:bodyPr>
          <a:lstStyle/>
          <a:p>
            <a:pPr algn="ctr" rtl="1"/>
            <a:r>
              <a:rPr lang="ar-IQ" altLang="sv-SE" sz="6600" b="1" dirty="0">
                <a:solidFill>
                  <a:srgbClr val="FF0000"/>
                </a:solidFill>
                <a:latin typeface="Traditional Arabic" panose="02020603050405020304" pitchFamily="18" charset="-78"/>
                <a:cs typeface="Traditional Arabic" panose="02020603050405020304" pitchFamily="18" charset="-78"/>
              </a:rPr>
              <a:t>دْل</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IQ" altLang="sv-SE" sz="6600" b="1" dirty="0">
                <a:solidFill>
                  <a:srgbClr val="FF0000"/>
                </a:solidFill>
                <a:latin typeface="Traditional Arabic" panose="02020603050405020304" pitchFamily="18" charset="-78"/>
                <a:cs typeface="Traditional Arabic" panose="02020603050405020304" pitchFamily="18" charset="-78"/>
              </a:rPr>
              <a:t>و شوح</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IQ" altLang="sv-SE" sz="6600" b="1" dirty="0">
                <a:solidFill>
                  <a:srgbClr val="FF0000"/>
                </a:solidFill>
                <a:latin typeface="Traditional Arabic" panose="02020603050405020304" pitchFamily="18" charset="-78"/>
                <a:cs typeface="Traditional Arabic" panose="02020603050405020304" pitchFamily="18" charset="-78"/>
              </a:rPr>
              <a:t>ل</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IQ" altLang="sv-SE" sz="6600" b="1" dirty="0">
                <a:solidFill>
                  <a:srgbClr val="FF0000"/>
                </a:solidFill>
                <a:latin typeface="Traditional Arabic" panose="02020603050405020304" pitchFamily="18" charset="-78"/>
                <a:cs typeface="Traditional Arabic" panose="02020603050405020304" pitchFamily="18" charset="-78"/>
              </a:rPr>
              <a:t>وف</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IQ" altLang="sv-SE" sz="6600" b="1" dirty="0">
                <a:solidFill>
                  <a:srgbClr val="FF0000"/>
                </a:solidFill>
                <a:latin typeface="Traditional Arabic" panose="02020603050405020304" pitchFamily="18" charset="-78"/>
                <a:cs typeface="Traditional Arabic" panose="02020603050405020304" pitchFamily="18" charset="-78"/>
              </a:rPr>
              <a:t>و هْو</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IQ" altLang="sv-SE" sz="6600" b="1" dirty="0">
                <a:solidFill>
                  <a:srgbClr val="FF0000"/>
                </a:solidFill>
                <a:latin typeface="Traditional Arabic" panose="02020603050405020304" pitchFamily="18" charset="-78"/>
                <a:cs typeface="Traditional Arabic" panose="02020603050405020304" pitchFamily="18" charset="-78"/>
              </a:rPr>
              <a:t>وُ بَر</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IQ" altLang="sv-SE" sz="6600" b="1" dirty="0">
                <a:solidFill>
                  <a:srgbClr val="FF0000"/>
                </a:solidFill>
                <a:latin typeface="Traditional Arabic" panose="02020603050405020304" pitchFamily="18" charset="-78"/>
                <a:cs typeface="Traditional Arabic" panose="02020603050405020304" pitchFamily="18" charset="-78"/>
              </a:rPr>
              <a:t>ن</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IQ" altLang="sv-SE" sz="6600" b="1" dirty="0">
                <a:solidFill>
                  <a:srgbClr val="FF0000"/>
                </a:solidFill>
                <a:latin typeface="Traditional Arabic" panose="02020603050405020304" pitchFamily="18" charset="-78"/>
                <a:cs typeface="Traditional Arabic" panose="02020603050405020304" pitchFamily="18" charset="-78"/>
              </a:rPr>
              <a:t>وش</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IQ" altLang="sv-SE" sz="6600" b="1" dirty="0">
                <a:solidFill>
                  <a:srgbClr val="FF0000"/>
                </a:solidFill>
                <a:latin typeface="Traditional Arabic" panose="02020603050405020304" pitchFamily="18" charset="-78"/>
                <a:cs typeface="Traditional Arabic" panose="02020603050405020304" pitchFamily="18" charset="-78"/>
              </a:rPr>
              <a:t>و.</a:t>
            </a:r>
          </a:p>
          <a:p>
            <a:pPr algn="ctr" rtl="1"/>
            <a:r>
              <a:rPr lang="ar-SA" altLang="sv-SE" sz="6600" b="1" dirty="0">
                <a:latin typeface="Traditional Arabic" panose="02020603050405020304" pitchFamily="18" charset="-78"/>
                <a:cs typeface="Traditional Arabic" panose="02020603050405020304" pitchFamily="18" charset="-78"/>
              </a:rPr>
              <a:t>وَصارَ إنْسانًا مِنْ دونِ تَغْييرٍ</a:t>
            </a:r>
            <a:endParaRPr lang="sv-SE" altLang="sv-SE" sz="66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0" y="1794559"/>
            <a:ext cx="6095993" cy="3847207"/>
          </a:xfrm>
          <a:prstGeom prst="rect">
            <a:avLst/>
          </a:prstGeom>
        </p:spPr>
        <p:txBody>
          <a:bodyPr wrap="square">
            <a:spAutoFit/>
          </a:bodyPr>
          <a:lstStyle/>
          <a:p>
            <a:pPr algn="ctr"/>
            <a:r>
              <a:rPr lang="sv-SE" altLang="sv-SE" sz="5400" b="1" dirty="0" err="1">
                <a:solidFill>
                  <a:srgbClr val="FF0000"/>
                </a:solidFill>
                <a:latin typeface="Abadi" panose="020B0604020104020204" pitchFamily="34" charset="0"/>
                <a:cs typeface="Sakkal Majalla" panose="02000000000000000000" pitchFamily="2" charset="-78"/>
              </a:rPr>
              <a:t>Dlo</a:t>
            </a:r>
            <a:r>
              <a:rPr lang="sv-SE" altLang="sv-SE" sz="5400" b="1" dirty="0">
                <a:solidFill>
                  <a:srgbClr val="FF0000"/>
                </a:solidFill>
                <a:latin typeface="Abadi" panose="020B0604020104020204" pitchFamily="34" charset="0"/>
                <a:cs typeface="Sakkal Majalla" panose="02000000000000000000" pitchFamily="2" charset="-78"/>
              </a:rPr>
              <a:t> </a:t>
            </a:r>
            <a:r>
              <a:rPr lang="sv-SE" altLang="sv-SE" sz="5400" b="1" dirty="0" err="1">
                <a:solidFill>
                  <a:srgbClr val="FF0000"/>
                </a:solidFill>
                <a:latin typeface="Abadi" panose="020B0604020104020204" pitchFamily="34" charset="0"/>
                <a:cs typeface="Sakkal Majalla" panose="02000000000000000000" pitchFamily="2" charset="-78"/>
              </a:rPr>
              <a:t>shu</a:t>
            </a:r>
            <a:r>
              <a:rPr lang="sv-SE" altLang="sv-SE" sz="5400" b="1" u="sng" dirty="0" err="1">
                <a:solidFill>
                  <a:srgbClr val="FF0000"/>
                </a:solidFill>
                <a:latin typeface="Abadi" panose="020B0604020104020204" pitchFamily="34" charset="0"/>
                <a:cs typeface="Sakkal Majalla" panose="02000000000000000000" pitchFamily="2" charset="-78"/>
              </a:rPr>
              <a:t>h</a:t>
            </a:r>
            <a:r>
              <a:rPr lang="sv-SE" altLang="sv-SE" sz="5400" b="1" dirty="0" err="1">
                <a:solidFill>
                  <a:srgbClr val="FF0000"/>
                </a:solidFill>
                <a:latin typeface="Abadi" panose="020B0604020104020204" pitchFamily="34" charset="0"/>
                <a:cs typeface="Sakkal Majalla" panose="02000000000000000000" pitchFamily="2" charset="-78"/>
              </a:rPr>
              <a:t>lofo</a:t>
            </a:r>
            <a:r>
              <a:rPr lang="ar-IQ" altLang="sv-SE" sz="5400" b="1" dirty="0">
                <a:solidFill>
                  <a:srgbClr val="FF0000"/>
                </a:solidFill>
                <a:latin typeface="Abadi" panose="020B0604020104020204" pitchFamily="34" charset="0"/>
                <a:cs typeface="Sakkal Majalla" panose="02000000000000000000" pitchFamily="2" charset="-78"/>
              </a:rPr>
              <a:t> </a:t>
            </a:r>
            <a:r>
              <a:rPr lang="sv-SE" altLang="sv-SE" sz="5400" b="1" dirty="0" err="1">
                <a:solidFill>
                  <a:srgbClr val="FF0000"/>
                </a:solidFill>
                <a:latin typeface="Abadi" panose="020B0604020104020204" pitchFamily="34" charset="0"/>
                <a:cs typeface="Sakkal Majalla" panose="02000000000000000000" pitchFamily="2" charset="-78"/>
              </a:rPr>
              <a:t>hwo</a:t>
            </a:r>
            <a:r>
              <a:rPr lang="sv-SE" altLang="sv-SE" sz="5400" b="1" dirty="0">
                <a:solidFill>
                  <a:srgbClr val="FF0000"/>
                </a:solidFill>
                <a:latin typeface="Abadi" panose="020B0604020104020204" pitchFamily="34" charset="0"/>
                <a:cs typeface="Sakkal Majalla" panose="02000000000000000000" pitchFamily="2" charset="-78"/>
              </a:rPr>
              <a:t> </a:t>
            </a:r>
            <a:r>
              <a:rPr lang="sv-SE" altLang="sv-SE" sz="5400" b="1" dirty="0" err="1">
                <a:solidFill>
                  <a:srgbClr val="FF0000"/>
                </a:solidFill>
                <a:latin typeface="Abadi" panose="020B0604020104020204" pitchFamily="34" charset="0"/>
                <a:cs typeface="Sakkal Majalla" panose="02000000000000000000" pitchFamily="2" charset="-78"/>
              </a:rPr>
              <a:t>barnosho</a:t>
            </a:r>
            <a:r>
              <a:rPr lang="sv-SE" altLang="sv-SE" sz="5400" b="1" dirty="0">
                <a:solidFill>
                  <a:srgbClr val="FF0000"/>
                </a:solidFill>
                <a:latin typeface="Abadi" panose="020B0604020104020204" pitchFamily="34" charset="0"/>
                <a:cs typeface="Sakkal Majalla" panose="02000000000000000000" pitchFamily="2" charset="-78"/>
              </a:rPr>
              <a:t>.</a:t>
            </a:r>
          </a:p>
          <a:p>
            <a:pPr algn="ctr"/>
            <a:endParaRPr lang="sv-SE" altLang="sv-SE" sz="2400" b="1" dirty="0">
              <a:solidFill>
                <a:srgbClr val="FF0000"/>
              </a:solidFill>
              <a:latin typeface="Abadi" panose="020B0604020104020204" pitchFamily="34" charset="0"/>
              <a:cs typeface="Sakkal Majalla" panose="02000000000000000000" pitchFamily="2" charset="-78"/>
            </a:endParaRPr>
          </a:p>
          <a:p>
            <a:pPr algn="ctr"/>
            <a:r>
              <a:rPr lang="sv-SE" altLang="sv-SE" sz="5400" b="1" dirty="0">
                <a:latin typeface="Abadi" panose="020B0604020104020204" pitchFamily="34" charset="0"/>
                <a:cs typeface="Sakkal Majalla" panose="02000000000000000000" pitchFamily="2" charset="-78"/>
              </a:rPr>
              <a:t>Utan att förändras, blev du människa </a:t>
            </a:r>
          </a:p>
        </p:txBody>
      </p:sp>
      <p:cxnSp>
        <p:nvCxnSpPr>
          <p:cNvPr id="2" name="Straight Connector 1">
            <a:extLst>
              <a:ext uri="{FF2B5EF4-FFF2-40B4-BE49-F238E27FC236}">
                <a16:creationId xmlns:a16="http://schemas.microsoft.com/office/drawing/2014/main" id="{9096996D-BF14-C3C9-481D-92E7543CB7DC}"/>
              </a:ext>
            </a:extLst>
          </p:cNvPr>
          <p:cNvCxnSpPr>
            <a:cxnSpLocks/>
          </p:cNvCxnSpPr>
          <p:nvPr/>
        </p:nvCxnSpPr>
        <p:spPr>
          <a:xfrm flipH="1">
            <a:off x="6095994" y="1856114"/>
            <a:ext cx="1"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2ED2EC67-CDA8-D35A-D789-006CE3DC4558}"/>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6" name="صورة 12" descr="وقوف.gif">
            <a:extLst>
              <a:ext uri="{FF2B5EF4-FFF2-40B4-BE49-F238E27FC236}">
                <a16:creationId xmlns:a16="http://schemas.microsoft.com/office/drawing/2014/main" id="{87DA1B4B-2D19-2E18-FAD9-DAD54B0151B5}"/>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CBC3BF3E-53C1-2A70-827A-29EEE5B594EC}"/>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72823040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461020"/>
            <a:ext cx="12191999" cy="11172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90000"/>
              </a:lnSpc>
            </a:pPr>
            <a:r>
              <a:rPr lang="syr-SY" sz="7200" b="1" dirty="0">
                <a:latin typeface="Serto Batnan" panose="00000400000000000000" pitchFamily="2" charset="-78"/>
                <a:cs typeface="Serto Batnan" panose="00000400000000000000" pitchFamily="2" charset="-78"/>
              </a:rPr>
              <a:t>ܘܒܰܩܝܳܡܬܳܟ݂ ܡܰܘܕܶܝܢܰـــــܢ.</a:t>
            </a:r>
            <a:endParaRPr lang="sv-SE" sz="7200" b="1" dirty="0">
              <a:latin typeface="Serto Batnan" panose="00000400000000000000" pitchFamily="2" charset="-78"/>
              <a:cs typeface="Serto Batnan" panose="00000400000000000000" pitchFamily="2" charset="-78"/>
            </a:endParaRPr>
          </a:p>
        </p:txBody>
      </p:sp>
      <p:sp>
        <p:nvSpPr>
          <p:cNvPr id="3" name="Rectangle 2"/>
          <p:cNvSpPr/>
          <p:nvPr/>
        </p:nvSpPr>
        <p:spPr>
          <a:xfrm>
            <a:off x="6120851" y="2159421"/>
            <a:ext cx="6081090" cy="3016210"/>
          </a:xfrm>
          <a:prstGeom prst="rect">
            <a:avLst/>
          </a:prstGeom>
        </p:spPr>
        <p:txBody>
          <a:bodyPr wrap="square">
            <a:spAutoFit/>
          </a:bodyPr>
          <a:lstStyle/>
          <a:p>
            <a:pPr algn="ctr" rtl="1" eaLnBrk="1" hangingPunct="1">
              <a:spcBef>
                <a:spcPts val="1800"/>
              </a:spcBef>
              <a:buFontTx/>
              <a:buNone/>
            </a:pPr>
            <a:r>
              <a:rPr lang="sv-SE" altLang="sv-SE" sz="7200" b="1" dirty="0">
                <a:solidFill>
                  <a:srgbClr val="FF0000"/>
                </a:solidFill>
                <a:latin typeface="Traditional Arabic" panose="02020603050405020304" pitchFamily="18" charset="-78"/>
                <a:cs typeface="Traditional Arabic" panose="02020603050405020304" pitchFamily="18" charset="-78"/>
              </a:rPr>
              <a:t> </a:t>
            </a:r>
            <a:r>
              <a:rPr lang="ar-SA" altLang="sv-SE" sz="7200" b="1" dirty="0" err="1">
                <a:solidFill>
                  <a:srgbClr val="FF0000"/>
                </a:solidFill>
                <a:latin typeface="Traditional Arabic" panose="02020603050405020304" pitchFamily="18" charset="-78"/>
                <a:cs typeface="Traditional Arabic" panose="02020603050405020304" pitchFamily="18" charset="-78"/>
              </a:rPr>
              <a:t>وْبَقْيُومْتُخ</a:t>
            </a:r>
            <a:r>
              <a:rPr lang="ar-SY" altLang="sv-SE" sz="7200" b="1" dirty="0">
                <a:solidFill>
                  <a:srgbClr val="FF0000"/>
                </a:solidFill>
                <a:latin typeface="Traditional Arabic" panose="02020603050405020304" pitchFamily="18" charset="-78"/>
                <a:cs typeface="Traditional Arabic" panose="02020603050405020304" pitchFamily="18" charset="-78"/>
              </a:rPr>
              <a:t>ْ</a:t>
            </a:r>
            <a:r>
              <a:rPr lang="ar-SA" altLang="sv-SE" sz="7200" b="1" dirty="0">
                <a:solidFill>
                  <a:srgbClr val="FF0000"/>
                </a:solidFill>
                <a:latin typeface="Traditional Arabic" panose="02020603050405020304" pitchFamily="18" charset="-78"/>
                <a:cs typeface="Traditional Arabic" panose="02020603050405020304" pitchFamily="18" charset="-78"/>
              </a:rPr>
              <a:t> مَوْدِنان</a:t>
            </a:r>
            <a:r>
              <a:rPr lang="ar-SY" altLang="sv-SE" sz="7200" b="1" dirty="0">
                <a:solidFill>
                  <a:srgbClr val="FF0000"/>
                </a:solidFill>
                <a:latin typeface="Traditional Arabic" panose="02020603050405020304" pitchFamily="18" charset="-78"/>
                <a:cs typeface="Traditional Arabic" panose="02020603050405020304" pitchFamily="18" charset="-78"/>
              </a:rPr>
              <a:t>ْ.</a:t>
            </a:r>
            <a:endParaRPr lang="ar-AE" altLang="sv-SE" sz="7200" b="1"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ts val="1800"/>
              </a:spcBef>
              <a:buFontTx/>
              <a:buNone/>
            </a:pPr>
            <a:r>
              <a:rPr lang="ar-SA" altLang="sv-SE" sz="1600" b="1" dirty="0">
                <a:latin typeface="Traditional Arabic" panose="02020603050405020304" pitchFamily="18" charset="-78"/>
                <a:cs typeface="Traditional Arabic" panose="02020603050405020304" pitchFamily="18" charset="-78"/>
              </a:rPr>
              <a:t>  </a:t>
            </a:r>
            <a:endParaRPr lang="sv-SE" altLang="sv-SE" sz="1000" b="1" dirty="0">
              <a:solidFill>
                <a:srgbClr val="000066"/>
              </a:solidFill>
              <a:latin typeface="Traditional Arabic" panose="02020603050405020304" pitchFamily="18" charset="-78"/>
              <a:cs typeface="Traditional Arabic" panose="02020603050405020304" pitchFamily="18" charset="-78"/>
            </a:endParaRPr>
          </a:p>
          <a:p>
            <a:pPr algn="ctr" rtl="1" eaLnBrk="1" hangingPunct="1">
              <a:spcBef>
                <a:spcPts val="1800"/>
              </a:spcBef>
              <a:buFontTx/>
              <a:buNone/>
            </a:pPr>
            <a:r>
              <a:rPr lang="ar-SY" altLang="sv-SE" sz="7200" b="1" dirty="0">
                <a:latin typeface="Traditional Arabic" panose="02020603050405020304" pitchFamily="18" charset="-78"/>
                <a:cs typeface="Traditional Arabic" panose="02020603050405020304" pitchFamily="18" charset="-78"/>
              </a:rPr>
              <a:t>وَبِ</a:t>
            </a:r>
            <a:r>
              <a:rPr lang="ar-SA" altLang="sv-SE" sz="7200" b="1" dirty="0">
                <a:latin typeface="Traditional Arabic" panose="02020603050405020304" pitchFamily="18" charset="-78"/>
                <a:cs typeface="Traditional Arabic" panose="02020603050405020304" pitchFamily="18" charset="-78"/>
              </a:rPr>
              <a:t>قيامتِكَ مُعتَرِفون</a:t>
            </a:r>
            <a:r>
              <a:rPr lang="ar-IQ" altLang="sv-SE" sz="7200" b="1" dirty="0">
                <a:latin typeface="Traditional Arabic" panose="02020603050405020304" pitchFamily="18" charset="-78"/>
                <a:cs typeface="Traditional Arabic" panose="02020603050405020304" pitchFamily="18" charset="-78"/>
              </a:rPr>
              <a:t>ْ</a:t>
            </a:r>
            <a:r>
              <a:rPr lang="ar-SA" altLang="sv-SE" sz="7200" b="1" dirty="0">
                <a:latin typeface="Traditional Arabic" panose="02020603050405020304" pitchFamily="18" charset="-78"/>
                <a:cs typeface="Traditional Arabic" panose="02020603050405020304" pitchFamily="18" charset="-78"/>
              </a:rPr>
              <a:t>، </a:t>
            </a:r>
            <a:r>
              <a:rPr lang="en-US" altLang="sv-SE" sz="7200" b="1" dirty="0">
                <a:latin typeface="Traditional Arabic" panose="02020603050405020304" pitchFamily="18" charset="-78"/>
                <a:cs typeface="Traditional Arabic" panose="02020603050405020304" pitchFamily="18" charset="-78"/>
              </a:rPr>
              <a:t> </a:t>
            </a:r>
            <a:r>
              <a:rPr lang="ar-SY" altLang="sv-SE" sz="7200" b="1" dirty="0">
                <a:latin typeface="Traditional Arabic" panose="02020603050405020304" pitchFamily="18" charset="-78"/>
                <a:cs typeface="Traditional Arabic" panose="02020603050405020304" pitchFamily="18" charset="-78"/>
              </a:rPr>
              <a:t>  </a:t>
            </a:r>
            <a:endParaRPr lang="en-US" altLang="sv-SE" sz="8000" b="1" u="sng"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40" y="1908339"/>
            <a:ext cx="6110911" cy="3570208"/>
          </a:xfrm>
          <a:prstGeom prst="rect">
            <a:avLst/>
          </a:prstGeom>
        </p:spPr>
        <p:txBody>
          <a:bodyPr wrap="square">
            <a:spAutoFit/>
          </a:bodyPr>
          <a:lstStyle/>
          <a:p>
            <a:pPr algn="ctr" eaLnBrk="1" hangingPunct="1">
              <a:spcBef>
                <a:spcPts val="1200"/>
              </a:spcBef>
              <a:buFontTx/>
              <a:buNone/>
            </a:pPr>
            <a:r>
              <a:rPr lang="en-US" altLang="sv-SE" sz="5400" b="1" dirty="0" err="1">
                <a:solidFill>
                  <a:srgbClr val="FF0000"/>
                </a:solidFill>
                <a:latin typeface="Abadi" panose="020B0604020104020204" pitchFamily="34" charset="0"/>
              </a:rPr>
              <a:t>Wbaqiomtokh</a:t>
            </a:r>
            <a:r>
              <a:rPr lang="en-US" altLang="sv-SE" sz="5400" b="1" dirty="0">
                <a:solidFill>
                  <a:srgbClr val="FF0000"/>
                </a:solidFill>
                <a:latin typeface="Abadi" panose="020B0604020104020204" pitchFamily="34" charset="0"/>
              </a:rPr>
              <a:t>   </a:t>
            </a:r>
            <a:r>
              <a:rPr lang="en-US" altLang="sv-SE" sz="5400" b="1" dirty="0" err="1">
                <a:solidFill>
                  <a:srgbClr val="FF0000"/>
                </a:solidFill>
                <a:latin typeface="Abadi" panose="020B0604020104020204" pitchFamily="34" charset="0"/>
              </a:rPr>
              <a:t>mawdenan</a:t>
            </a:r>
            <a:r>
              <a:rPr lang="sv-SE" altLang="sv-SE" sz="5400" b="1" dirty="0">
                <a:solidFill>
                  <a:srgbClr val="FF0000"/>
                </a:solidFill>
                <a:latin typeface="Abadi" panose="020B0604020104020204" pitchFamily="34" charset="0"/>
              </a:rPr>
              <a:t>.</a:t>
            </a:r>
          </a:p>
          <a:p>
            <a:pPr algn="ctr" eaLnBrk="1" hangingPunct="1">
              <a:spcBef>
                <a:spcPts val="1200"/>
              </a:spcBef>
              <a:buFontTx/>
              <a:buNone/>
            </a:pPr>
            <a:r>
              <a:rPr lang="sv-SE" sz="5400" b="1" dirty="0">
                <a:latin typeface="Abadi" panose="020B0604020104020204" pitchFamily="34" charset="0"/>
              </a:rPr>
              <a:t>vi bekänner din uppståndelse,</a:t>
            </a:r>
            <a:endParaRPr lang="ar-SY" altLang="sv-SE" sz="5400" b="1" dirty="0">
              <a:latin typeface="Abadi" panose="020B0604020104020204" pitchFamily="34" charset="0"/>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94102ED2-38B0-471E-7301-C133FD4B6CAA}"/>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CFCF824E-7706-7B60-4C72-EBDFBF08885B}"/>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52365150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461020"/>
            <a:ext cx="12191999" cy="11172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90000"/>
              </a:lnSpc>
            </a:pPr>
            <a:r>
              <a:rPr lang="syr-SY" sz="7200" b="1" dirty="0">
                <a:latin typeface="Serto Batnan" panose="00000400000000000000" pitchFamily="2" charset="-78"/>
                <a:cs typeface="Serto Batnan" panose="00000400000000000000" pitchFamily="2" charset="-78"/>
              </a:rPr>
              <a:t>ܘܰܠܡܶܐܬܼܺܝܬܼܳܟ݂ ܗܳܝ ܕܬܰܪܬܶܝܢ ܡܣܰܟܶܝܢܰܢ.</a:t>
            </a:r>
            <a:endParaRPr lang="sv-SE" sz="7200" b="1" dirty="0">
              <a:latin typeface="Serto Batnan" panose="00000400000000000000" pitchFamily="2" charset="-78"/>
              <a:cs typeface="Serto Batnan" panose="00000400000000000000" pitchFamily="2" charset="-78"/>
            </a:endParaRPr>
          </a:p>
        </p:txBody>
      </p:sp>
      <p:sp>
        <p:nvSpPr>
          <p:cNvPr id="3" name="Rectangle 2"/>
          <p:cNvSpPr/>
          <p:nvPr/>
        </p:nvSpPr>
        <p:spPr>
          <a:xfrm>
            <a:off x="6120851" y="2085310"/>
            <a:ext cx="6081090" cy="3370153"/>
          </a:xfrm>
          <a:prstGeom prst="rect">
            <a:avLst/>
          </a:prstGeom>
        </p:spPr>
        <p:txBody>
          <a:bodyPr wrap="square">
            <a:spAutoFit/>
          </a:bodyPr>
          <a:lstStyle/>
          <a:p>
            <a:pPr algn="ctr" rtl="1" eaLnBrk="1" hangingPunct="1">
              <a:spcBef>
                <a:spcPts val="600"/>
              </a:spcBef>
              <a:buFontTx/>
              <a:buNone/>
            </a:pPr>
            <a:r>
              <a:rPr lang="ar-SA" altLang="sv-SE" sz="6600" b="1" dirty="0" err="1">
                <a:solidFill>
                  <a:srgbClr val="FF0000"/>
                </a:solidFill>
                <a:latin typeface="Traditional Arabic" panose="02020603050405020304" pitchFamily="18" charset="-78"/>
                <a:cs typeface="Traditional Arabic" panose="02020603050405020304" pitchFamily="18" charset="-78"/>
              </a:rPr>
              <a:t>وَلْمِثِيثُخ</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SA" altLang="sv-SE" sz="6600" b="1" dirty="0">
                <a:solidFill>
                  <a:srgbClr val="FF0000"/>
                </a:solidFill>
                <a:latin typeface="Traditional Arabic" panose="02020603050405020304" pitchFamily="18" charset="-78"/>
                <a:cs typeface="Traditional Arabic" panose="02020603050405020304" pitchFamily="18" charset="-78"/>
              </a:rPr>
              <a:t> هُوي</a:t>
            </a:r>
            <a:r>
              <a:rPr lang="sv-SE" altLang="sv-SE" sz="6600" b="1" dirty="0">
                <a:solidFill>
                  <a:srgbClr val="FF0000"/>
                </a:solidFill>
                <a:latin typeface="Traditional Arabic" panose="02020603050405020304" pitchFamily="18" charset="-78"/>
                <a:cs typeface="Traditional Arabic" panose="02020603050405020304" pitchFamily="18" charset="-78"/>
              </a:rPr>
              <a:t> </a:t>
            </a:r>
            <a:r>
              <a:rPr lang="ar-SA" altLang="sv-SE" sz="6600" b="1" dirty="0" err="1">
                <a:solidFill>
                  <a:srgbClr val="FF0000"/>
                </a:solidFill>
                <a:latin typeface="Traditional Arabic" panose="02020603050405020304" pitchFamily="18" charset="-78"/>
                <a:cs typeface="Traditional Arabic" panose="02020603050405020304" pitchFamily="18" charset="-78"/>
              </a:rPr>
              <a:t>دْتارْتِن</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SA" altLang="sv-SE" sz="6600" b="1" dirty="0">
                <a:solidFill>
                  <a:srgbClr val="FF0000"/>
                </a:solidFill>
                <a:latin typeface="Traditional Arabic" panose="02020603050405020304" pitchFamily="18" charset="-78"/>
                <a:cs typeface="Traditional Arabic" panose="02020603050405020304" pitchFamily="18" charset="-78"/>
              </a:rPr>
              <a:t> </a:t>
            </a:r>
            <a:r>
              <a:rPr lang="ar-SA" altLang="sv-SE" sz="6600" b="1" dirty="0" err="1">
                <a:solidFill>
                  <a:srgbClr val="FF0000"/>
                </a:solidFill>
                <a:latin typeface="Traditional Arabic" panose="02020603050405020304" pitchFamily="18" charset="-78"/>
                <a:cs typeface="Traditional Arabic" panose="02020603050405020304" pitchFamily="18" charset="-78"/>
              </a:rPr>
              <a:t>مْساكِنان</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SA" altLang="sv-SE" sz="6600" b="1" dirty="0">
                <a:solidFill>
                  <a:srgbClr val="FF0000"/>
                </a:solidFill>
                <a:latin typeface="Traditional Arabic" panose="02020603050405020304" pitchFamily="18" charset="-78"/>
                <a:cs typeface="Traditional Arabic" panose="02020603050405020304" pitchFamily="18" charset="-78"/>
              </a:rPr>
              <a:t>. </a:t>
            </a:r>
            <a:endParaRPr lang="ar-SY" altLang="sv-SE" sz="6600" b="1" dirty="0">
              <a:solidFill>
                <a:srgbClr val="FF0000"/>
              </a:solidFill>
              <a:latin typeface="Traditional Arabic" panose="02020603050405020304" pitchFamily="18" charset="-78"/>
              <a:cs typeface="Traditional Arabic" panose="02020603050405020304" pitchFamily="18" charset="-78"/>
            </a:endParaRPr>
          </a:p>
          <a:p>
            <a:pPr algn="ctr">
              <a:spcBef>
                <a:spcPts val="1800"/>
              </a:spcBef>
              <a:buFontTx/>
              <a:buNone/>
            </a:pPr>
            <a:r>
              <a:rPr lang="ar-SY" altLang="sv-SE" sz="6600" b="1" dirty="0">
                <a:latin typeface="Traditional Arabic" panose="02020603050405020304" pitchFamily="18" charset="-78"/>
                <a:cs typeface="Traditional Arabic" panose="02020603050405020304" pitchFamily="18" charset="-78"/>
              </a:rPr>
              <a:t>وَ</a:t>
            </a:r>
            <a:r>
              <a:rPr lang="ar-SA" altLang="sv-SE" sz="6600" b="1" dirty="0">
                <a:latin typeface="Traditional Arabic" panose="02020603050405020304" pitchFamily="18" charset="-78"/>
                <a:cs typeface="Traditional Arabic" panose="02020603050405020304" pitchFamily="18" charset="-78"/>
              </a:rPr>
              <a:t>مَجيئِكَ الثّاني مُنْتَظِرون</a:t>
            </a:r>
            <a:r>
              <a:rPr lang="ar-IQ" altLang="sv-SE" sz="6600" b="1" dirty="0">
                <a:latin typeface="Traditional Arabic" panose="02020603050405020304" pitchFamily="18" charset="-78"/>
                <a:cs typeface="Traditional Arabic" panose="02020603050405020304" pitchFamily="18" charset="-78"/>
              </a:rPr>
              <a:t>ْ</a:t>
            </a:r>
            <a:r>
              <a:rPr lang="ar-SA" altLang="sv-SE" sz="6600" b="1" dirty="0">
                <a:latin typeface="Traditional Arabic" panose="02020603050405020304" pitchFamily="18" charset="-78"/>
                <a:cs typeface="Traditional Arabic" panose="02020603050405020304" pitchFamily="18" charset="-78"/>
              </a:rPr>
              <a:t>،</a:t>
            </a:r>
            <a:r>
              <a:rPr lang="en-US" altLang="sv-SE" sz="6600" b="1" dirty="0">
                <a:latin typeface="Traditional Arabic" panose="02020603050405020304" pitchFamily="18" charset="-78"/>
                <a:cs typeface="Traditional Arabic" panose="02020603050405020304" pitchFamily="18" charset="-78"/>
              </a:rPr>
              <a:t> </a:t>
            </a:r>
            <a:endParaRPr lang="sv-SE" altLang="sv-SE" sz="66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40" y="2013290"/>
            <a:ext cx="6110911" cy="3724096"/>
          </a:xfrm>
          <a:prstGeom prst="rect">
            <a:avLst/>
          </a:prstGeom>
        </p:spPr>
        <p:txBody>
          <a:bodyPr wrap="square">
            <a:spAutoFit/>
          </a:bodyPr>
          <a:lstStyle/>
          <a:p>
            <a:pPr algn="ctr" eaLnBrk="1" hangingPunct="1">
              <a:spcBef>
                <a:spcPts val="1200"/>
              </a:spcBef>
              <a:buFontTx/>
              <a:buNone/>
            </a:pPr>
            <a:r>
              <a:rPr lang="sv-SE" altLang="sv-SE" sz="4800" b="1" dirty="0" err="1">
                <a:solidFill>
                  <a:srgbClr val="FF0000"/>
                </a:solidFill>
                <a:latin typeface="Abadi" panose="020B0604020104020204" pitchFamily="34" charset="0"/>
                <a:cs typeface="+mj-cs"/>
              </a:rPr>
              <a:t>Walmethithokh</a:t>
            </a:r>
            <a:r>
              <a:rPr lang="sv-SE" altLang="sv-SE" sz="4800" b="1" dirty="0">
                <a:solidFill>
                  <a:srgbClr val="FF0000"/>
                </a:solidFill>
                <a:latin typeface="Abadi" panose="020B0604020104020204" pitchFamily="34" charset="0"/>
                <a:cs typeface="+mj-cs"/>
              </a:rPr>
              <a:t> </a:t>
            </a:r>
            <a:r>
              <a:rPr lang="sv-SE" altLang="sv-SE" sz="4800" b="1" dirty="0" err="1">
                <a:solidFill>
                  <a:srgbClr val="FF0000"/>
                </a:solidFill>
                <a:latin typeface="Abadi" panose="020B0604020104020204" pitchFamily="34" charset="0"/>
                <a:cs typeface="+mj-cs"/>
              </a:rPr>
              <a:t>hoy</a:t>
            </a:r>
            <a:r>
              <a:rPr lang="sv-SE" altLang="sv-SE" sz="4800" b="1" dirty="0">
                <a:solidFill>
                  <a:srgbClr val="FF0000"/>
                </a:solidFill>
                <a:latin typeface="Abadi" panose="020B0604020104020204" pitchFamily="34" charset="0"/>
                <a:cs typeface="+mj-cs"/>
              </a:rPr>
              <a:t> </a:t>
            </a:r>
            <a:r>
              <a:rPr lang="sv-SE" altLang="sv-SE" sz="4800" b="1" dirty="0" err="1">
                <a:solidFill>
                  <a:srgbClr val="FF0000"/>
                </a:solidFill>
                <a:latin typeface="Abadi" panose="020B0604020104020204" pitchFamily="34" charset="0"/>
                <a:cs typeface="+mj-cs"/>
              </a:rPr>
              <a:t>dtarten</a:t>
            </a:r>
            <a:r>
              <a:rPr lang="sv-SE" altLang="sv-SE" sz="4800" b="1" dirty="0">
                <a:solidFill>
                  <a:srgbClr val="FF0000"/>
                </a:solidFill>
                <a:latin typeface="Abadi" panose="020B0604020104020204" pitchFamily="34" charset="0"/>
                <a:cs typeface="+mj-cs"/>
              </a:rPr>
              <a:t> </a:t>
            </a:r>
            <a:r>
              <a:rPr lang="sv-SE" altLang="sv-SE" sz="4800" b="1" dirty="0" err="1">
                <a:solidFill>
                  <a:srgbClr val="FF0000"/>
                </a:solidFill>
                <a:latin typeface="Abadi" panose="020B0604020104020204" pitchFamily="34" charset="0"/>
                <a:cs typeface="+mj-cs"/>
              </a:rPr>
              <a:t>msakenan</a:t>
            </a:r>
            <a:r>
              <a:rPr lang="sv-SE" altLang="sv-SE" sz="4800" b="1" dirty="0">
                <a:solidFill>
                  <a:srgbClr val="FF0000"/>
                </a:solidFill>
                <a:latin typeface="Abadi" panose="020B0604020104020204" pitchFamily="34" charset="0"/>
                <a:cs typeface="+mj-cs"/>
              </a:rPr>
              <a:t>.</a:t>
            </a:r>
          </a:p>
          <a:p>
            <a:pPr algn="ctr" eaLnBrk="1" hangingPunct="1">
              <a:spcBef>
                <a:spcPts val="1200"/>
              </a:spcBef>
              <a:buFontTx/>
              <a:buNone/>
            </a:pPr>
            <a:endParaRPr lang="sv-SE" altLang="sv-SE" b="1" dirty="0">
              <a:solidFill>
                <a:srgbClr val="FF0000"/>
              </a:solidFill>
              <a:latin typeface="Abadi" panose="020B0604020104020204" pitchFamily="34" charset="0"/>
              <a:cs typeface="+mj-cs"/>
            </a:endParaRPr>
          </a:p>
          <a:p>
            <a:pPr algn="ctr">
              <a:spcBef>
                <a:spcPts val="1200"/>
              </a:spcBef>
            </a:pPr>
            <a:r>
              <a:rPr lang="sv-SE" sz="4800" b="1" dirty="0">
                <a:latin typeface="Abadi" panose="020B0604020104020204" pitchFamily="34" charset="0"/>
                <a:cs typeface="Times New Roman" pitchFamily="18" charset="0"/>
              </a:rPr>
              <a:t>och vi väntar på din andra återkomst. </a:t>
            </a:r>
            <a:endParaRPr lang="ar-SY" altLang="sv-SE" sz="4800" b="1" dirty="0">
              <a:latin typeface="Abadi" panose="020B0604020104020204" pitchFamily="34" charset="0"/>
              <a:cs typeface="+mj-cs"/>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139195CF-8CCF-73BA-EE81-DA9A9AF39CB8}"/>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796E0EC9-17FE-7026-9B95-494C6A20A029}"/>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49362973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461020"/>
            <a:ext cx="12191999" cy="11172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90000"/>
              </a:lnSpc>
            </a:pPr>
            <a:r>
              <a:rPr lang="syr-SY" sz="7200" b="1" dirty="0">
                <a:latin typeface="Serto Batnan" panose="00000400000000000000" pitchFamily="2" charset="-78"/>
                <a:cs typeface="Serto Batnan" panose="00000400000000000000" pitchFamily="2" charset="-78"/>
              </a:rPr>
              <a:t>ܪܵܰܚܡܰܝܟ ܢܶܗܘܽܘܢ ܥܰܠ ܟܽܠܰܢ܀</a:t>
            </a:r>
            <a:endParaRPr lang="sv-SE" sz="7200" b="1" dirty="0">
              <a:latin typeface="Serto Batnan" panose="00000400000000000000" pitchFamily="2" charset="-78"/>
              <a:cs typeface="Serto Batnan" panose="00000400000000000000" pitchFamily="2" charset="-78"/>
            </a:endParaRPr>
          </a:p>
        </p:txBody>
      </p:sp>
      <p:sp>
        <p:nvSpPr>
          <p:cNvPr id="3" name="Rectangle 2"/>
          <p:cNvSpPr/>
          <p:nvPr/>
        </p:nvSpPr>
        <p:spPr>
          <a:xfrm>
            <a:off x="6120851" y="2190261"/>
            <a:ext cx="6081090" cy="3816429"/>
          </a:xfrm>
          <a:prstGeom prst="rect">
            <a:avLst/>
          </a:prstGeom>
        </p:spPr>
        <p:txBody>
          <a:bodyPr wrap="square">
            <a:spAutoFit/>
          </a:bodyPr>
          <a:lstStyle/>
          <a:p>
            <a:pPr algn="ctr" rtl="1" eaLnBrk="1" hangingPunct="1">
              <a:spcBef>
                <a:spcPts val="600"/>
              </a:spcBef>
              <a:buFontTx/>
              <a:buNone/>
            </a:pPr>
            <a:r>
              <a:rPr lang="ar-SA" altLang="sv-SE" sz="6600" b="1" dirty="0">
                <a:solidFill>
                  <a:srgbClr val="FF0000"/>
                </a:solidFill>
                <a:latin typeface="Traditional Arabic" panose="02020603050405020304" pitchFamily="18" charset="-78"/>
                <a:cs typeface="Traditional Arabic" panose="02020603050405020304" pitchFamily="18" charset="-78"/>
              </a:rPr>
              <a:t>رَحمَيكْ</a:t>
            </a:r>
            <a:r>
              <a:rPr lang="sv-SE" altLang="sv-SE" sz="6600" b="1" dirty="0">
                <a:solidFill>
                  <a:srgbClr val="FF0000"/>
                </a:solidFill>
                <a:latin typeface="Traditional Arabic" panose="02020603050405020304" pitchFamily="18" charset="-78"/>
                <a:cs typeface="Traditional Arabic" panose="02020603050405020304" pitchFamily="18" charset="-78"/>
              </a:rPr>
              <a:t> </a:t>
            </a:r>
            <a:r>
              <a:rPr lang="ar-SA" altLang="sv-SE" sz="6600" b="1" dirty="0" err="1">
                <a:solidFill>
                  <a:srgbClr val="FF0000"/>
                </a:solidFill>
                <a:latin typeface="Traditional Arabic" panose="02020603050405020304" pitchFamily="18" charset="-78"/>
                <a:cs typeface="Traditional Arabic" panose="02020603050405020304" pitchFamily="18" charset="-78"/>
              </a:rPr>
              <a:t>نِهْوون</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sv-SE" altLang="sv-SE" sz="6600" b="1" dirty="0">
                <a:solidFill>
                  <a:srgbClr val="FF0000"/>
                </a:solidFill>
                <a:latin typeface="Traditional Arabic" panose="02020603050405020304" pitchFamily="18" charset="-78"/>
                <a:cs typeface="Traditional Arabic" panose="02020603050405020304" pitchFamily="18" charset="-78"/>
              </a:rPr>
              <a:t> </a:t>
            </a:r>
            <a:r>
              <a:rPr lang="ar-SA" altLang="sv-SE" sz="6600" b="1" dirty="0">
                <a:solidFill>
                  <a:srgbClr val="FF0000"/>
                </a:solidFill>
                <a:latin typeface="Traditional Arabic" panose="02020603050405020304" pitchFamily="18" charset="-78"/>
                <a:cs typeface="Traditional Arabic" panose="02020603050405020304" pitchFamily="18" charset="-78"/>
              </a:rPr>
              <a:t>عالْ</a:t>
            </a:r>
            <a:r>
              <a:rPr lang="sv-SE" altLang="sv-SE" sz="6600" b="1" dirty="0">
                <a:solidFill>
                  <a:srgbClr val="FF0000"/>
                </a:solidFill>
                <a:latin typeface="Traditional Arabic" panose="02020603050405020304" pitchFamily="18" charset="-78"/>
                <a:cs typeface="Traditional Arabic" panose="02020603050405020304" pitchFamily="18" charset="-78"/>
              </a:rPr>
              <a:t> </a:t>
            </a:r>
            <a:r>
              <a:rPr lang="ar-SA" altLang="sv-SE" sz="6600" b="1" dirty="0">
                <a:solidFill>
                  <a:srgbClr val="FF0000"/>
                </a:solidFill>
                <a:latin typeface="Traditional Arabic" panose="02020603050405020304" pitchFamily="18" charset="-78"/>
                <a:cs typeface="Traditional Arabic" panose="02020603050405020304" pitchFamily="18" charset="-78"/>
              </a:rPr>
              <a:t>كولان</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AE" altLang="sv-SE" sz="6600" b="1" dirty="0">
                <a:solidFill>
                  <a:srgbClr val="FF0000"/>
                </a:solidFill>
                <a:latin typeface="Traditional Arabic" panose="02020603050405020304" pitchFamily="18" charset="-78"/>
                <a:cs typeface="Traditional Arabic" panose="02020603050405020304" pitchFamily="18" charset="-78"/>
              </a:rPr>
              <a:t>.</a:t>
            </a:r>
            <a:endParaRPr lang="en-US" altLang="sv-SE" sz="6600" b="1"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ts val="600"/>
              </a:spcBef>
              <a:buFontTx/>
              <a:buNone/>
            </a:pPr>
            <a:endParaRPr lang="sv-SE" altLang="sv-SE" b="1" dirty="0">
              <a:latin typeface="Traditional Arabic" panose="02020603050405020304" pitchFamily="18" charset="-78"/>
              <a:cs typeface="Traditional Arabic" panose="02020603050405020304" pitchFamily="18" charset="-78"/>
            </a:endParaRPr>
          </a:p>
          <a:p>
            <a:pPr algn="ctr" rtl="1" eaLnBrk="1" hangingPunct="1">
              <a:spcBef>
                <a:spcPts val="1800"/>
              </a:spcBef>
              <a:buFontTx/>
              <a:buNone/>
            </a:pPr>
            <a:r>
              <a:rPr lang="ar-IQ" altLang="sv-SE" sz="6600" b="1" dirty="0">
                <a:latin typeface="Traditional Arabic" panose="02020603050405020304" pitchFamily="18" charset="-78"/>
                <a:cs typeface="Traditional Arabic" panose="02020603050405020304" pitchFamily="18" charset="-78"/>
              </a:rPr>
              <a:t>فَلتَكُنْ </a:t>
            </a:r>
            <a:r>
              <a:rPr lang="ar-SA" altLang="sv-SE" sz="6600" b="1" dirty="0">
                <a:latin typeface="Traditional Arabic" panose="02020603050405020304" pitchFamily="18" charset="-78"/>
                <a:cs typeface="Traditional Arabic" panose="02020603050405020304" pitchFamily="18" charset="-78"/>
              </a:rPr>
              <a:t>م</a:t>
            </a:r>
            <a:r>
              <a:rPr lang="ar-SY" altLang="sv-SE" sz="6600" b="1" dirty="0">
                <a:latin typeface="Traditional Arabic" panose="02020603050405020304" pitchFamily="18" charset="-78"/>
                <a:cs typeface="Traditional Arabic" panose="02020603050405020304" pitchFamily="18" charset="-78"/>
              </a:rPr>
              <a:t>َ</a:t>
            </a:r>
            <a:r>
              <a:rPr lang="ar-SA" altLang="sv-SE" sz="6600" b="1" dirty="0">
                <a:latin typeface="Traditional Arabic" panose="02020603050405020304" pitchFamily="18" charset="-78"/>
                <a:cs typeface="Traditional Arabic" panose="02020603050405020304" pitchFamily="18" charset="-78"/>
              </a:rPr>
              <a:t>راحِمُك</a:t>
            </a:r>
            <a:r>
              <a:rPr lang="ar-IQ" altLang="sv-SE" sz="6600" b="1" dirty="0">
                <a:latin typeface="Traditional Arabic" panose="02020603050405020304" pitchFamily="18" charset="-78"/>
                <a:cs typeface="Traditional Arabic" panose="02020603050405020304" pitchFamily="18" charset="-78"/>
              </a:rPr>
              <a:t>ْ</a:t>
            </a:r>
            <a:r>
              <a:rPr lang="ar-SA" altLang="sv-SE" sz="6600" b="1" dirty="0">
                <a:latin typeface="Traditional Arabic" panose="02020603050405020304" pitchFamily="18" charset="-78"/>
                <a:cs typeface="Traditional Arabic" panose="02020603050405020304" pitchFamily="18" charset="-78"/>
              </a:rPr>
              <a:t> </a:t>
            </a:r>
            <a:r>
              <a:rPr lang="ar-IQ" altLang="sv-SE" sz="6600" b="1" dirty="0">
                <a:latin typeface="Traditional Arabic" panose="02020603050405020304" pitchFamily="18" charset="-78"/>
                <a:cs typeface="Traditional Arabic" panose="02020603050405020304" pitchFamily="18" charset="-78"/>
              </a:rPr>
              <a:t>عَلينا أَجمَ</a:t>
            </a:r>
            <a:r>
              <a:rPr lang="ar-SA" altLang="sv-SE" sz="6600" b="1" dirty="0">
                <a:latin typeface="Traditional Arabic" panose="02020603050405020304" pitchFamily="18" charset="-78"/>
                <a:cs typeface="Traditional Arabic" panose="02020603050405020304" pitchFamily="18" charset="-78"/>
              </a:rPr>
              <a:t>ع</a:t>
            </a:r>
            <a:r>
              <a:rPr lang="ar-IQ" altLang="sv-SE" sz="6600" b="1" dirty="0">
                <a:latin typeface="Traditional Arabic" panose="02020603050405020304" pitchFamily="18" charset="-78"/>
                <a:cs typeface="Traditional Arabic" panose="02020603050405020304" pitchFamily="18" charset="-78"/>
              </a:rPr>
              <a:t>ي</a:t>
            </a:r>
            <a:r>
              <a:rPr lang="ar-SA" altLang="sv-SE" sz="6600" b="1" dirty="0">
                <a:latin typeface="Traditional Arabic" panose="02020603050405020304" pitchFamily="18" charset="-78"/>
                <a:cs typeface="Traditional Arabic" panose="02020603050405020304" pitchFamily="18" charset="-78"/>
              </a:rPr>
              <a:t>ن</a:t>
            </a:r>
            <a:r>
              <a:rPr lang="ar-IQ" altLang="sv-SE" sz="6600" b="1" dirty="0">
                <a:latin typeface="Traditional Arabic" panose="02020603050405020304" pitchFamily="18" charset="-78"/>
                <a:cs typeface="Traditional Arabic" panose="02020603050405020304" pitchFamily="18" charset="-78"/>
              </a:rPr>
              <a:t>ْ.</a:t>
            </a:r>
            <a:endParaRPr lang="sv-SE" altLang="sv-SE" sz="66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40" y="2013290"/>
            <a:ext cx="6110911" cy="3693319"/>
          </a:xfrm>
          <a:prstGeom prst="rect">
            <a:avLst/>
          </a:prstGeom>
        </p:spPr>
        <p:txBody>
          <a:bodyPr wrap="square">
            <a:spAutoFit/>
          </a:bodyPr>
          <a:lstStyle/>
          <a:p>
            <a:pPr algn="ctr" eaLnBrk="1" hangingPunct="1">
              <a:spcBef>
                <a:spcPts val="600"/>
              </a:spcBef>
              <a:buFontTx/>
              <a:buNone/>
            </a:pPr>
            <a:r>
              <a:rPr lang="sv-SE" altLang="sv-SE" sz="5400" b="1" dirty="0" err="1">
                <a:solidFill>
                  <a:srgbClr val="FF0000"/>
                </a:solidFill>
                <a:latin typeface="Abadi" panose="020B0604020104020204" pitchFamily="34" charset="0"/>
                <a:cs typeface="Times New Roman" panose="02020603050405020304" pitchFamily="18" charset="0"/>
              </a:rPr>
              <a:t>ra</a:t>
            </a:r>
            <a:r>
              <a:rPr lang="sv-SE" altLang="sv-SE" sz="5400" b="1" u="sng" dirty="0" err="1">
                <a:solidFill>
                  <a:srgbClr val="FF0000"/>
                </a:solidFill>
                <a:latin typeface="Abadi" panose="020B0604020104020204" pitchFamily="34" charset="0"/>
                <a:cs typeface="Times New Roman" panose="02020603050405020304" pitchFamily="18" charset="0"/>
              </a:rPr>
              <a:t>h</a:t>
            </a:r>
            <a:r>
              <a:rPr lang="sv-SE" altLang="sv-SE" sz="5400" b="1" dirty="0" err="1">
                <a:solidFill>
                  <a:srgbClr val="FF0000"/>
                </a:solidFill>
                <a:latin typeface="Abadi" panose="020B0604020104020204" pitchFamily="34" charset="0"/>
                <a:cs typeface="Times New Roman" panose="02020603050405020304" pitchFamily="18" charset="0"/>
              </a:rPr>
              <a:t>mayk</a:t>
            </a:r>
            <a:r>
              <a:rPr lang="sv-SE" altLang="sv-SE" sz="5400" b="1" dirty="0">
                <a:solidFill>
                  <a:srgbClr val="FF0000"/>
                </a:solidFill>
                <a:latin typeface="Abadi" panose="020B0604020104020204" pitchFamily="34" charset="0"/>
                <a:cs typeface="Times New Roman" panose="02020603050405020304" pitchFamily="18" charset="0"/>
              </a:rPr>
              <a:t> </a:t>
            </a:r>
            <a:r>
              <a:rPr lang="sv-SE" altLang="sv-SE" sz="5400" b="1" dirty="0" err="1">
                <a:solidFill>
                  <a:srgbClr val="FF0000"/>
                </a:solidFill>
                <a:latin typeface="Abadi" panose="020B0604020104020204" pitchFamily="34" charset="0"/>
                <a:cs typeface="Times New Roman" panose="02020603050405020304" pitchFamily="18" charset="0"/>
              </a:rPr>
              <a:t>nehwun</a:t>
            </a:r>
            <a:r>
              <a:rPr lang="sv-SE" altLang="sv-SE" sz="5400" b="1" dirty="0">
                <a:solidFill>
                  <a:srgbClr val="FF0000"/>
                </a:solidFill>
                <a:latin typeface="Abadi" panose="020B0604020104020204" pitchFamily="34" charset="0"/>
                <a:cs typeface="Times New Roman" panose="02020603050405020304" pitchFamily="18" charset="0"/>
              </a:rPr>
              <a:t> ´al kulan.</a:t>
            </a:r>
          </a:p>
          <a:p>
            <a:pPr algn="ctr" eaLnBrk="1" hangingPunct="1">
              <a:spcBef>
                <a:spcPts val="600"/>
              </a:spcBef>
              <a:buFontTx/>
              <a:buNone/>
            </a:pPr>
            <a:endParaRPr lang="sv-SE" altLang="sv-SE" sz="500" b="1" dirty="0">
              <a:solidFill>
                <a:srgbClr val="FF0000"/>
              </a:solidFill>
              <a:latin typeface="Abadi" panose="020B0604020104020204" pitchFamily="34" charset="0"/>
              <a:cs typeface="Times New Roman" panose="02020603050405020304" pitchFamily="18" charset="0"/>
            </a:endParaRPr>
          </a:p>
          <a:p>
            <a:pPr algn="ctr" eaLnBrk="1" hangingPunct="1">
              <a:spcBef>
                <a:spcPts val="600"/>
              </a:spcBef>
              <a:buFontTx/>
              <a:buNone/>
            </a:pPr>
            <a:r>
              <a:rPr lang="sv-SE" sz="5400" b="1" dirty="0">
                <a:latin typeface="Abadi" panose="020B0604020104020204" pitchFamily="34" charset="0"/>
                <a:cs typeface="Times New Roman" pitchFamily="18" charset="0"/>
              </a:rPr>
              <a:t>Förbarma dig över oss.</a:t>
            </a:r>
            <a:endParaRPr lang="ar-SY" altLang="sv-SE" sz="5400" b="1" dirty="0">
              <a:solidFill>
                <a:srgbClr val="FF0000"/>
              </a:solidFill>
              <a:latin typeface="Abadi" panose="020B0604020104020204" pitchFamily="34" charset="0"/>
              <a:cs typeface="Times New Roman" panose="02020603050405020304" pitchFamily="18" charset="0"/>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47FFC6BC-C419-8BC6-0602-AA5D13B6112C}"/>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31F5E4AE-7A8C-D435-F8A6-9F355644E42F}"/>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45692425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5" y="332498"/>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a:r>
              <a:rPr lang="syr-SY" sz="5400" b="1" dirty="0">
                <a:solidFill>
                  <a:srgbClr val="FF0000"/>
                </a:solidFill>
                <a:latin typeface="Serto Batnan" panose="00000400000000000000" pitchFamily="2" charset="-78"/>
                <a:cs typeface="Serto Batnan" panose="00000400000000000000" pitchFamily="2" charset="-78"/>
              </a:rPr>
              <a:t>ܟܰܕ ܥܳܗܕܳܐ ܗܳܟ݂ܺܝܠ ܥܺܕܬܳܟ݂ ܡܳܪܝܳܐ ܠܟ݂ܽܠܳܗܿ ܡܕܰܒܪܳܢܽܘܬܼܳܟ݂ ܦܳܪܽܘܩܳܝܬܳܐ ܘܰܠܡܶܐܬ݂ܺܝܬ݂ܳܟ݂ ܕܬܰܪܬܶܝܢ ܡܰܠܝܰܬܼ ܪܬܺܝܬܼܳܐ. ܗܳܝ ܕܒܳܗܿ ܡܶܬܼܦܪܰܥ </a:t>
            </a:r>
          </a:p>
        </p:txBody>
      </p:sp>
      <p:sp>
        <p:nvSpPr>
          <p:cNvPr id="3" name="Rectangle 2"/>
          <p:cNvSpPr/>
          <p:nvPr/>
        </p:nvSpPr>
        <p:spPr>
          <a:xfrm>
            <a:off x="6105941" y="2543803"/>
            <a:ext cx="6110904" cy="3416320"/>
          </a:xfrm>
          <a:prstGeom prst="rect">
            <a:avLst/>
          </a:prstGeom>
        </p:spPr>
        <p:txBody>
          <a:bodyPr wrap="square">
            <a:spAutoFit/>
          </a:bodyPr>
          <a:lstStyle/>
          <a:p>
            <a:pPr algn="ctr"/>
            <a:r>
              <a:rPr lang="ar-SA" sz="5400" b="1" dirty="0">
                <a:latin typeface="Traditional Arabic" pitchFamily="18" charset="-78"/>
                <a:cs typeface="Traditional Arabic" pitchFamily="18" charset="-78"/>
              </a:rPr>
              <a:t>حينما تذكر</a:t>
            </a:r>
            <a:r>
              <a:rPr lang="syr-SY" sz="5400" b="1" dirty="0">
                <a:latin typeface="Traditional Arabic" pitchFamily="18" charset="-78"/>
              </a:rPr>
              <a:t> </a:t>
            </a:r>
            <a:r>
              <a:rPr lang="ar-SA" sz="5400" b="1" dirty="0">
                <a:latin typeface="Traditional Arabic" pitchFamily="18" charset="-78"/>
                <a:cs typeface="Traditional Arabic" pitchFamily="18" charset="-78"/>
              </a:rPr>
              <a:t>بيعتك </a:t>
            </a:r>
            <a:r>
              <a:rPr lang="ar-SA" sz="5400" b="1" dirty="0" err="1">
                <a:latin typeface="Traditional Arabic" pitchFamily="18" charset="-78"/>
                <a:cs typeface="Traditional Arabic" pitchFamily="18" charset="-78"/>
              </a:rPr>
              <a:t>سا</a:t>
            </a:r>
            <a:r>
              <a:rPr lang="ar-SY" sz="5400" b="1" dirty="0" err="1">
                <a:latin typeface="Traditional Arabic" pitchFamily="18" charset="-78"/>
                <a:cs typeface="Traditional Arabic" pitchFamily="18" charset="-78"/>
              </a:rPr>
              <a:t>ئر</a:t>
            </a:r>
            <a:r>
              <a:rPr lang="ar-SA" sz="5400" b="1" dirty="0">
                <a:latin typeface="Traditional Arabic" pitchFamily="18" charset="-78"/>
                <a:cs typeface="Traditional Arabic" pitchFamily="18" charset="-78"/>
              </a:rPr>
              <a:t> أ</a:t>
            </a:r>
            <a:r>
              <a:rPr lang="ar-SY" sz="5400" b="1" dirty="0">
                <a:latin typeface="Traditional Arabic" pitchFamily="18" charset="-78"/>
                <a:cs typeface="Traditional Arabic" pitchFamily="18" charset="-78"/>
              </a:rPr>
              <a:t>ع</a:t>
            </a:r>
            <a:r>
              <a:rPr lang="ar-SA" sz="5400" b="1" dirty="0">
                <a:latin typeface="Traditional Arabic" pitchFamily="18" charset="-78"/>
                <a:cs typeface="Traditional Arabic" pitchFamily="18" charset="-78"/>
              </a:rPr>
              <a:t>مالك </a:t>
            </a:r>
            <a:r>
              <a:rPr lang="ar-SA" sz="5400" b="1" dirty="0" err="1">
                <a:latin typeface="Traditional Arabic" pitchFamily="18" charset="-78"/>
                <a:cs typeface="Traditional Arabic" pitchFamily="18" charset="-78"/>
              </a:rPr>
              <a:t>الخلاصيَّة</a:t>
            </a:r>
            <a:r>
              <a:rPr lang="syr-SY" sz="5400" b="1" dirty="0">
                <a:latin typeface="Traditional Arabic" pitchFamily="18" charset="-78"/>
              </a:rPr>
              <a:t> </a:t>
            </a:r>
            <a:r>
              <a:rPr lang="ar-SA" sz="5400" b="1" dirty="0">
                <a:latin typeface="Traditional Arabic" pitchFamily="18" charset="-78"/>
                <a:cs typeface="Traditional Arabic" pitchFamily="18" charset="-78"/>
              </a:rPr>
              <a:t>ومجيئك الثاني</a:t>
            </a:r>
            <a:r>
              <a:rPr lang="syr-SY" sz="5400" b="1" dirty="0">
                <a:latin typeface="Traditional Arabic" pitchFamily="18" charset="-78"/>
              </a:rPr>
              <a:t> </a:t>
            </a:r>
            <a:r>
              <a:rPr lang="ar-SA" sz="5400" b="1" dirty="0">
                <a:latin typeface="Traditional Arabic" pitchFamily="18" charset="-78"/>
                <a:cs typeface="Traditional Arabic" pitchFamily="18" charset="-78"/>
              </a:rPr>
              <a:t>الرَّهيب، الَّذي فيه تُجازي</a:t>
            </a:r>
            <a:r>
              <a:rPr lang="syr-SY" sz="5400" b="1" dirty="0">
                <a:latin typeface="Traditional Arabic" pitchFamily="18" charset="-78"/>
              </a:rPr>
              <a:t> </a:t>
            </a:r>
            <a:r>
              <a:rPr lang="ar-SA" sz="5400" b="1" dirty="0">
                <a:latin typeface="Traditional Arabic" pitchFamily="18" charset="-78"/>
                <a:cs typeface="Traditional Arabic" pitchFamily="18" charset="-78"/>
              </a:rPr>
              <a:t>كُلَّ إنسانٍ ك</a:t>
            </a:r>
            <a:r>
              <a:rPr lang="ar-SY" sz="5400" b="1" dirty="0">
                <a:latin typeface="Traditional Arabic" pitchFamily="18" charset="-78"/>
                <a:cs typeface="Traditional Arabic" pitchFamily="18" charset="-78"/>
              </a:rPr>
              <a:t>أ</a:t>
            </a:r>
            <a:r>
              <a:rPr lang="ar-SA" sz="5400" b="1" dirty="0">
                <a:latin typeface="Traditional Arabic" pitchFamily="18" charset="-78"/>
                <a:cs typeface="Traditional Arabic" pitchFamily="18" charset="-78"/>
              </a:rPr>
              <a:t>فعاله</a:t>
            </a:r>
            <a:endParaRPr lang="ar-SY" sz="5400" b="1" dirty="0">
              <a:latin typeface="Traditional Arabic" pitchFamily="18" charset="-78"/>
              <a:cs typeface="Traditional Arabic" pitchFamily="18" charset="-78"/>
            </a:endParaRPr>
          </a:p>
        </p:txBody>
      </p:sp>
      <p:sp>
        <p:nvSpPr>
          <p:cNvPr id="4" name="Rectangle 3"/>
          <p:cNvSpPr/>
          <p:nvPr/>
        </p:nvSpPr>
        <p:spPr>
          <a:xfrm>
            <a:off x="0" y="2471994"/>
            <a:ext cx="6105941" cy="3093154"/>
          </a:xfrm>
          <a:prstGeom prst="rect">
            <a:avLst/>
          </a:prstGeom>
        </p:spPr>
        <p:txBody>
          <a:bodyPr wrap="square">
            <a:spAutoFit/>
          </a:bodyPr>
          <a:lstStyle/>
          <a:p>
            <a:pPr algn="ctr">
              <a:spcBef>
                <a:spcPct val="0"/>
              </a:spcBef>
            </a:pPr>
            <a:r>
              <a:rPr lang="sv-SE" sz="3900" b="1" dirty="0">
                <a:latin typeface="Abadi" panose="020B0604020104020204" pitchFamily="34" charset="0"/>
                <a:cs typeface="Times New Roman" pitchFamily="18" charset="0"/>
              </a:rPr>
              <a:t>Herre, din Kyrka tänker på ditt utgivande till vår frälsning och din återkomst, då alla ska belönas efter sina gärningar. </a:t>
            </a:r>
          </a:p>
        </p:txBody>
      </p:sp>
      <p:cxnSp>
        <p:nvCxnSpPr>
          <p:cNvPr id="6" name="Straight Connector 5"/>
          <p:cNvCxnSpPr>
            <a:cxnSpLocks/>
            <a:stCxn id="7" idx="2"/>
          </p:cNvCxnSpPr>
          <p:nvPr/>
        </p:nvCxnSpPr>
        <p:spPr>
          <a:xfrm>
            <a:off x="6095995" y="2086824"/>
            <a:ext cx="0" cy="3496538"/>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760A2BB1-3ABC-DB5D-A57D-7119DE40CD56}"/>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9AE43C05-05C2-8618-96DE-38D18C8122D9}"/>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72045536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5" y="389367"/>
            <a:ext cx="12191999"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a:r>
              <a:rPr lang="syr-SY" sz="5000" b="1" dirty="0">
                <a:solidFill>
                  <a:srgbClr val="FF0000"/>
                </a:solidFill>
                <a:latin typeface="Serto Batnan" panose="00000400000000000000" pitchFamily="2" charset="-78"/>
                <a:cs typeface="Serto Batnan" panose="00000400000000000000" pitchFamily="2" charset="-78"/>
              </a:rPr>
              <a:t>ܟܽܠ ܐ̱ܢܳܫ ܐܰܝܟ݂ ܕܰܣܥܰܪ. ܘܡܶܛܽܠ ܗܳܕܶܐ ܟܰܕ ܬܳܘܝܳܐ ܥܺܕܬܳܟ݂ ܘܡܰܪܥܺܝܬܼܳܟ݂ ܡܶܬܼܟܰܫܦܳܐ ܠܳܟ݂. ܘܒܺܐܝܕܰܝܵܟ ܘܥܰܡܳܟ݂ ܠܰܐܒܽܘܟ݂ ܟܰܕ ܐܳܡܪܳܐ: ܪܰܚܶܡܥܠܰܝܢ܀</a:t>
            </a:r>
          </a:p>
        </p:txBody>
      </p:sp>
      <p:sp>
        <p:nvSpPr>
          <p:cNvPr id="3" name="Rectangle 2"/>
          <p:cNvSpPr/>
          <p:nvPr/>
        </p:nvSpPr>
        <p:spPr>
          <a:xfrm>
            <a:off x="6105941" y="2731130"/>
            <a:ext cx="6110904" cy="2585323"/>
          </a:xfrm>
          <a:prstGeom prst="rect">
            <a:avLst/>
          </a:prstGeom>
        </p:spPr>
        <p:txBody>
          <a:bodyPr wrap="square">
            <a:spAutoFit/>
          </a:bodyPr>
          <a:lstStyle/>
          <a:p>
            <a:pPr algn="ctr"/>
            <a:r>
              <a:rPr lang="ar-SA" sz="5400" b="1" dirty="0">
                <a:latin typeface="Traditional Arabic" pitchFamily="18" charset="-78"/>
                <a:cs typeface="Traditional Arabic" pitchFamily="18" charset="-78"/>
              </a:rPr>
              <a:t>ف</a:t>
            </a:r>
            <a:r>
              <a:rPr lang="ar-SY" sz="5400" b="1" dirty="0">
                <a:latin typeface="Traditional Arabic" pitchFamily="18" charset="-78"/>
                <a:cs typeface="Traditional Arabic" pitchFamily="18" charset="-78"/>
              </a:rPr>
              <a:t>م</a:t>
            </a:r>
            <a:r>
              <a:rPr lang="ar-SA" sz="5400" b="1" dirty="0">
                <a:latin typeface="Traditional Arabic" pitchFamily="18" charset="-78"/>
                <a:cs typeface="Traditional Arabic" pitchFamily="18" charset="-78"/>
              </a:rPr>
              <a:t>ن أجل هذا تَن</a:t>
            </a:r>
            <a:r>
              <a:rPr lang="ar-SY" sz="5400" b="1" dirty="0">
                <a:latin typeface="Traditional Arabic" pitchFamily="18" charset="-78"/>
                <a:cs typeface="Traditional Arabic" pitchFamily="18" charset="-78"/>
              </a:rPr>
              <a:t>د</a:t>
            </a:r>
            <a:r>
              <a:rPr lang="ar-SA" sz="5400" b="1" dirty="0">
                <a:latin typeface="Traditional Arabic" pitchFamily="18" charset="-78"/>
                <a:cs typeface="Traditional Arabic" pitchFamily="18" charset="-78"/>
              </a:rPr>
              <a:t>م</a:t>
            </a:r>
            <a:r>
              <a:rPr lang="syr-SY" sz="5400" b="1" dirty="0">
                <a:latin typeface="Traditional Arabic" pitchFamily="18" charset="-78"/>
              </a:rPr>
              <a:t> </a:t>
            </a:r>
            <a:r>
              <a:rPr lang="ar-SA" sz="5400" b="1" dirty="0" err="1">
                <a:latin typeface="Traditional Arabic" pitchFamily="18" charset="-78"/>
                <a:cs typeface="Traditional Arabic" pitchFamily="18" charset="-78"/>
              </a:rPr>
              <a:t>وت</a:t>
            </a:r>
            <a:r>
              <a:rPr lang="ar-SY" sz="5400" b="1" dirty="0">
                <a:latin typeface="Traditional Arabic" pitchFamily="18" charset="-78"/>
                <a:cs typeface="Traditional Arabic" pitchFamily="18" charset="-78"/>
              </a:rPr>
              <a:t>ت</a:t>
            </a:r>
            <a:r>
              <a:rPr lang="ar-SA" sz="5400" b="1" dirty="0">
                <a:latin typeface="Traditional Arabic" pitchFamily="18" charset="-78"/>
                <a:cs typeface="Traditional Arabic" pitchFamily="18" charset="-78"/>
              </a:rPr>
              <a:t>ضرَّع إليك رعيَّتُك، وبواسطتك ومعك لأبيك</a:t>
            </a:r>
            <a:r>
              <a:rPr lang="syr-SY" sz="5400" b="1" dirty="0">
                <a:latin typeface="Traditional Arabic" pitchFamily="18" charset="-78"/>
              </a:rPr>
              <a:t> </a:t>
            </a:r>
            <a:r>
              <a:rPr lang="ar-SA" sz="5400" b="1" dirty="0">
                <a:latin typeface="Traditional Arabic" pitchFamily="18" charset="-78"/>
                <a:cs typeface="Traditional Arabic" pitchFamily="18" charset="-78"/>
              </a:rPr>
              <a:t>قائلةً</a:t>
            </a:r>
            <a:r>
              <a:rPr lang="ar-IQ" sz="5400" b="1" dirty="0">
                <a:latin typeface="Traditional Arabic" pitchFamily="18" charset="-78"/>
                <a:cs typeface="Traditional Arabic" pitchFamily="18" charset="-78"/>
              </a:rPr>
              <a:t> :</a:t>
            </a:r>
            <a:r>
              <a:rPr lang="ar-SA" sz="5400" b="1" dirty="0">
                <a:latin typeface="Traditional Arabic" pitchFamily="18" charset="-78"/>
                <a:cs typeface="Traditional Arabic" pitchFamily="18" charset="-78"/>
              </a:rPr>
              <a:t> ارحمنا يا الله</a:t>
            </a:r>
            <a:r>
              <a:rPr lang="syr-SY" sz="5400" b="1" dirty="0">
                <a:latin typeface="Traditional Arabic" pitchFamily="18" charset="-78"/>
              </a:rPr>
              <a:t> </a:t>
            </a:r>
            <a:endParaRPr lang="ar-SY" sz="5400" dirty="0">
              <a:latin typeface="Traditional Arabic" pitchFamily="18" charset="-78"/>
              <a:cs typeface="Traditional Arabic" pitchFamily="18" charset="-78"/>
            </a:endParaRPr>
          </a:p>
        </p:txBody>
      </p:sp>
      <p:sp>
        <p:nvSpPr>
          <p:cNvPr id="4" name="Rectangle 3"/>
          <p:cNvSpPr/>
          <p:nvPr/>
        </p:nvSpPr>
        <p:spPr>
          <a:xfrm>
            <a:off x="0" y="2623409"/>
            <a:ext cx="6105941" cy="2800767"/>
          </a:xfrm>
          <a:prstGeom prst="rect">
            <a:avLst/>
          </a:prstGeom>
        </p:spPr>
        <p:txBody>
          <a:bodyPr wrap="square">
            <a:spAutoFit/>
          </a:bodyPr>
          <a:lstStyle/>
          <a:p>
            <a:pPr algn="ctr">
              <a:spcBef>
                <a:spcPct val="0"/>
              </a:spcBef>
            </a:pPr>
            <a:r>
              <a:rPr lang="sv-SE" sz="4400" b="1" dirty="0">
                <a:latin typeface="Abadi" panose="020B0604020104020204" pitchFamily="34" charset="0"/>
                <a:cs typeface="Times New Roman" pitchFamily="18" charset="0"/>
              </a:rPr>
              <a:t>Därför vädjar din Kyrka och botfärdiga hjord till dig, genom dig och med dig till din Fader: </a:t>
            </a:r>
          </a:p>
        </p:txBody>
      </p:sp>
      <p:cxnSp>
        <p:nvCxnSpPr>
          <p:cNvPr id="6" name="Straight Connector 5"/>
          <p:cNvCxnSpPr>
            <a:cxnSpLocks/>
            <a:stCxn id="7" idx="2"/>
          </p:cNvCxnSpPr>
          <p:nvPr/>
        </p:nvCxnSpPr>
        <p:spPr>
          <a:xfrm>
            <a:off x="6095995" y="2020583"/>
            <a:ext cx="0" cy="3619648"/>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2B34190A-99A5-2F21-67C8-0F9536C3BCEE}"/>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8F1D99E2-63AC-4FA1-D135-AD80E72985FE}"/>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91380306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461020"/>
            <a:ext cx="12191999" cy="11172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90000"/>
              </a:lnSpc>
            </a:pPr>
            <a:r>
              <a:rPr lang="syr-SY" sz="7200" b="1" dirty="0">
                <a:latin typeface="Serto Batnan" panose="00000400000000000000" pitchFamily="2" charset="-78"/>
                <a:cs typeface="Serto Batnan" panose="00000400000000000000" pitchFamily="2" charset="-78"/>
              </a:rPr>
              <a:t>ܪܰܚܶܡܥܠܰܝܢ ܐܰ‌ܠܳܗܐ ܐܰܒܳܐ ܐܰܚܝܕ ܟـܽܠ.</a:t>
            </a:r>
            <a:endParaRPr lang="sv-SE" sz="7200" b="1" dirty="0">
              <a:latin typeface="Serto Batnan" panose="00000400000000000000" pitchFamily="2" charset="-78"/>
              <a:cs typeface="Serto Batnan" panose="00000400000000000000" pitchFamily="2" charset="-78"/>
            </a:endParaRPr>
          </a:p>
        </p:txBody>
      </p:sp>
      <p:sp>
        <p:nvSpPr>
          <p:cNvPr id="3" name="Rectangle 2"/>
          <p:cNvSpPr/>
          <p:nvPr/>
        </p:nvSpPr>
        <p:spPr>
          <a:xfrm>
            <a:off x="6120851" y="1908339"/>
            <a:ext cx="6081090" cy="3939540"/>
          </a:xfrm>
          <a:prstGeom prst="rect">
            <a:avLst/>
          </a:prstGeom>
        </p:spPr>
        <p:txBody>
          <a:bodyPr wrap="square">
            <a:spAutoFit/>
          </a:bodyPr>
          <a:lstStyle/>
          <a:p>
            <a:pPr algn="ctr" rtl="1" eaLnBrk="1" hangingPunct="1">
              <a:spcBef>
                <a:spcPts val="600"/>
              </a:spcBef>
              <a:buFontTx/>
              <a:buNone/>
            </a:pPr>
            <a:r>
              <a:rPr lang="ar-SA" altLang="sv-SE" sz="6000" b="1" dirty="0">
                <a:solidFill>
                  <a:srgbClr val="FF0000"/>
                </a:solidFill>
                <a:latin typeface="Traditional Arabic" panose="02020603050405020304" pitchFamily="18" charset="-78"/>
                <a:cs typeface="Traditional Arabic" panose="02020603050405020304" pitchFamily="18" charset="-78"/>
              </a:rPr>
              <a:t>راحِم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SA" altLang="sv-SE" sz="6000" b="1" dirty="0">
                <a:solidFill>
                  <a:srgbClr val="FF0000"/>
                </a:solidFill>
                <a:latin typeface="Traditional Arabic" panose="02020603050405020304" pitchFamily="18" charset="-78"/>
                <a:cs typeface="Traditional Arabic" panose="02020603050405020304" pitchFamily="18" charset="-78"/>
              </a:rPr>
              <a:t> علَين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آلُوهُو</a:t>
            </a:r>
            <a:r>
              <a:rPr lang="ar-SY"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آبُو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آحِيذْ</a:t>
            </a:r>
            <a:r>
              <a:rPr lang="ar-SA" altLang="sv-SE" sz="6000" b="1" dirty="0">
                <a:solidFill>
                  <a:srgbClr val="FF0000"/>
                </a:solidFill>
                <a:latin typeface="Traditional Arabic" panose="02020603050405020304" pitchFamily="18" charset="-78"/>
                <a:cs typeface="Traditional Arabic" panose="02020603050405020304" pitchFamily="18" charset="-78"/>
              </a:rPr>
              <a:t> كولْ.</a:t>
            </a:r>
            <a:r>
              <a:rPr lang="sv-SE" altLang="sv-SE" sz="6000" b="1" dirty="0">
                <a:solidFill>
                  <a:srgbClr val="FF0000"/>
                </a:solidFill>
                <a:latin typeface="Traditional Arabic" panose="02020603050405020304" pitchFamily="18" charset="-78"/>
                <a:cs typeface="Traditional Arabic" panose="02020603050405020304" pitchFamily="18" charset="-78"/>
              </a:rPr>
              <a:t> </a:t>
            </a:r>
          </a:p>
          <a:p>
            <a:pPr algn="ctr" rtl="1" eaLnBrk="1" hangingPunct="1">
              <a:spcBef>
                <a:spcPts val="1200"/>
              </a:spcBef>
              <a:buFontTx/>
              <a:buNone/>
            </a:pPr>
            <a:r>
              <a:rPr lang="ar-SA" altLang="sv-SE" sz="6000" b="1" dirty="0">
                <a:latin typeface="Traditional Arabic" panose="02020603050405020304" pitchFamily="18" charset="-78"/>
                <a:cs typeface="Traditional Arabic" panose="02020603050405020304" pitchFamily="18" charset="-78"/>
              </a:rPr>
              <a:t>ارْحَمْنا اللهُ الآب</a:t>
            </a:r>
            <a:r>
              <a:rPr lang="ar-IQ" altLang="sv-SE" sz="6000" b="1" dirty="0">
                <a:latin typeface="Traditional Arabic" panose="02020603050405020304" pitchFamily="18" charset="-78"/>
                <a:cs typeface="Traditional Arabic" panose="02020603050405020304" pitchFamily="18" charset="-78"/>
              </a:rPr>
              <a:t>ْ. </a:t>
            </a:r>
            <a:r>
              <a:rPr lang="ar-SA" altLang="sv-SE" sz="6000" b="1" dirty="0" err="1">
                <a:latin typeface="Traditional Arabic" panose="02020603050405020304" pitchFamily="18" charset="-78"/>
                <a:cs typeface="Traditional Arabic" panose="02020603050405020304" pitchFamily="18" charset="-78"/>
              </a:rPr>
              <a:t>ياضّابِطَ</a:t>
            </a:r>
            <a:r>
              <a:rPr lang="ar-SA" altLang="sv-SE" sz="6000" b="1" dirty="0">
                <a:latin typeface="Traditional Arabic" panose="02020603050405020304" pitchFamily="18" charset="-78"/>
                <a:cs typeface="Traditional Arabic" panose="02020603050405020304" pitchFamily="18" charset="-78"/>
              </a:rPr>
              <a:t> الكُلّ</a:t>
            </a:r>
            <a:r>
              <a:rPr lang="sv-SE" altLang="sv-SE" sz="6000" b="1" dirty="0">
                <a:latin typeface="Traditional Arabic" panose="02020603050405020304" pitchFamily="18" charset="-78"/>
                <a:cs typeface="Traditional Arabic" panose="02020603050405020304" pitchFamily="18" charset="-78"/>
              </a:rPr>
              <a:t>.</a:t>
            </a:r>
            <a:r>
              <a:rPr lang="ar-SA" altLang="sv-SE" sz="6000" b="1" dirty="0">
                <a:latin typeface="Traditional Arabic" panose="02020603050405020304" pitchFamily="18" charset="-78"/>
                <a:cs typeface="Traditional Arabic" panose="02020603050405020304" pitchFamily="18" charset="-78"/>
              </a:rPr>
              <a:t> </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40" y="2032421"/>
            <a:ext cx="6110911" cy="3570208"/>
          </a:xfrm>
          <a:prstGeom prst="rect">
            <a:avLst/>
          </a:prstGeom>
        </p:spPr>
        <p:txBody>
          <a:bodyPr wrap="square">
            <a:spAutoFit/>
          </a:bodyPr>
          <a:lstStyle/>
          <a:p>
            <a:pPr algn="ctr" eaLnBrk="1" hangingPunct="1">
              <a:spcBef>
                <a:spcPts val="600"/>
              </a:spcBef>
              <a:buFontTx/>
              <a:buNone/>
            </a:pPr>
            <a:r>
              <a:rPr lang="en-US" altLang="sv-SE" sz="4800" b="1" dirty="0" err="1">
                <a:solidFill>
                  <a:srgbClr val="FF0000"/>
                </a:solidFill>
                <a:latin typeface="Abadi" panose="020B0604020104020204" pitchFamily="34" charset="0"/>
                <a:cs typeface="Sakkal Majalla" panose="02000000000000000000" pitchFamily="2" charset="-78"/>
              </a:rPr>
              <a:t>Ra</a:t>
            </a:r>
            <a:r>
              <a:rPr lang="en-US" altLang="sv-SE" sz="4800" b="1" u="sng" dirty="0" err="1">
                <a:solidFill>
                  <a:srgbClr val="FF0000"/>
                </a:solidFill>
                <a:latin typeface="Abadi" panose="020B0604020104020204" pitchFamily="34" charset="0"/>
                <a:cs typeface="Sakkal Majalla" panose="02000000000000000000" pitchFamily="2" charset="-78"/>
              </a:rPr>
              <a:t>h</a:t>
            </a:r>
            <a:r>
              <a:rPr lang="en-US" altLang="sv-SE" sz="4800" b="1" dirty="0" err="1">
                <a:solidFill>
                  <a:srgbClr val="FF0000"/>
                </a:solidFill>
                <a:latin typeface="Abadi" panose="020B0604020104020204" pitchFamily="34" charset="0"/>
                <a:cs typeface="Sakkal Majalla" panose="02000000000000000000" pitchFamily="2" charset="-78"/>
              </a:rPr>
              <a:t>em</a:t>
            </a:r>
            <a:r>
              <a:rPr lang="en-US" altLang="sv-SE" sz="4800" b="1" dirty="0">
                <a:solidFill>
                  <a:srgbClr val="FF0000"/>
                </a:solidFill>
                <a:latin typeface="Abadi" panose="020B0604020104020204" pitchFamily="34" charset="0"/>
                <a:cs typeface="Sakkal Majalla" panose="02000000000000000000" pitchFamily="2" charset="-78"/>
              </a:rPr>
              <a:t> ´lain </a:t>
            </a:r>
            <a:r>
              <a:rPr lang="en-US" altLang="sv-SE" sz="4800" b="1" dirty="0" err="1">
                <a:solidFill>
                  <a:srgbClr val="FF0000"/>
                </a:solidFill>
                <a:latin typeface="Abadi" panose="020B0604020104020204" pitchFamily="34" charset="0"/>
                <a:cs typeface="Sakkal Majalla" panose="02000000000000000000" pitchFamily="2" charset="-78"/>
              </a:rPr>
              <a:t>aloho</a:t>
            </a:r>
            <a:r>
              <a:rPr lang="en-US" altLang="sv-SE" sz="4800" b="1" dirty="0">
                <a:solidFill>
                  <a:srgbClr val="FF0000"/>
                </a:solidFill>
                <a:latin typeface="Abadi" panose="020B0604020104020204" pitchFamily="34" charset="0"/>
                <a:cs typeface="Sakkal Majalla" panose="02000000000000000000" pitchFamily="2" charset="-78"/>
              </a:rPr>
              <a:t> abo </a:t>
            </a:r>
            <a:r>
              <a:rPr lang="en-US" altLang="sv-SE" sz="4800" b="1" dirty="0" err="1">
                <a:solidFill>
                  <a:srgbClr val="FF0000"/>
                </a:solidFill>
                <a:latin typeface="Abadi" panose="020B0604020104020204" pitchFamily="34" charset="0"/>
                <a:cs typeface="Sakkal Majalla" panose="02000000000000000000" pitchFamily="2" charset="-78"/>
              </a:rPr>
              <a:t>a</a:t>
            </a:r>
            <a:r>
              <a:rPr lang="en-US" altLang="sv-SE" sz="4800" b="1" u="sng" dirty="0" err="1">
                <a:solidFill>
                  <a:srgbClr val="FF0000"/>
                </a:solidFill>
                <a:latin typeface="Abadi" panose="020B0604020104020204" pitchFamily="34" charset="0"/>
                <a:cs typeface="Sakkal Majalla" panose="02000000000000000000" pitchFamily="2" charset="-78"/>
              </a:rPr>
              <a:t>h</a:t>
            </a:r>
            <a:r>
              <a:rPr lang="en-US" altLang="sv-SE" sz="4800" b="1" dirty="0" err="1">
                <a:solidFill>
                  <a:srgbClr val="FF0000"/>
                </a:solidFill>
                <a:latin typeface="Abadi" panose="020B0604020104020204" pitchFamily="34" charset="0"/>
                <a:cs typeface="Sakkal Majalla" panose="02000000000000000000" pitchFamily="2" charset="-78"/>
              </a:rPr>
              <a:t>i</a:t>
            </a:r>
            <a:r>
              <a:rPr lang="en-US" altLang="sv-SE" sz="4800" b="1" u="sng" dirty="0" err="1">
                <a:solidFill>
                  <a:srgbClr val="FF0000"/>
                </a:solidFill>
                <a:latin typeface="Abadi" panose="020B0604020104020204" pitchFamily="34" charset="0"/>
                <a:cs typeface="Sakkal Majalla" panose="02000000000000000000" pitchFamily="2" charset="-78"/>
              </a:rPr>
              <a:t>d</a:t>
            </a:r>
            <a:r>
              <a:rPr lang="en-US" altLang="sv-SE" sz="4800" b="1" dirty="0">
                <a:solidFill>
                  <a:srgbClr val="FF0000"/>
                </a:solidFill>
                <a:latin typeface="Abadi" panose="020B0604020104020204" pitchFamily="34" charset="0"/>
                <a:cs typeface="Sakkal Majalla" panose="02000000000000000000" pitchFamily="2" charset="-78"/>
              </a:rPr>
              <a:t> </a:t>
            </a:r>
            <a:r>
              <a:rPr lang="en-US" altLang="sv-SE" sz="4800" b="1" dirty="0" err="1">
                <a:solidFill>
                  <a:srgbClr val="FF0000"/>
                </a:solidFill>
                <a:latin typeface="Abadi" panose="020B0604020104020204" pitchFamily="34" charset="0"/>
                <a:cs typeface="Sakkal Majalla" panose="02000000000000000000" pitchFamily="2" charset="-78"/>
              </a:rPr>
              <a:t>kul</a:t>
            </a:r>
            <a:r>
              <a:rPr lang="en-US" altLang="sv-SE" sz="4800" b="1" dirty="0">
                <a:solidFill>
                  <a:srgbClr val="FF0000"/>
                </a:solidFill>
                <a:latin typeface="Abadi" panose="020B0604020104020204" pitchFamily="34" charset="0"/>
                <a:cs typeface="Sakkal Majalla" panose="02000000000000000000" pitchFamily="2" charset="-78"/>
              </a:rPr>
              <a:t>.</a:t>
            </a:r>
          </a:p>
          <a:p>
            <a:pPr algn="ctr" eaLnBrk="1" hangingPunct="1">
              <a:spcBef>
                <a:spcPts val="600"/>
              </a:spcBef>
              <a:buFontTx/>
              <a:buNone/>
            </a:pPr>
            <a:endParaRPr lang="sv-SE" altLang="sv-SE" sz="2000" b="1" dirty="0">
              <a:solidFill>
                <a:srgbClr val="FF0000"/>
              </a:solidFill>
              <a:latin typeface="Abadi" panose="020B0604020104020204" pitchFamily="34" charset="0"/>
              <a:cs typeface="Sakkal Majalla" panose="02000000000000000000" pitchFamily="2" charset="-78"/>
            </a:endParaRPr>
          </a:p>
          <a:p>
            <a:pPr algn="ctr" eaLnBrk="1" hangingPunct="1">
              <a:spcBef>
                <a:spcPts val="600"/>
              </a:spcBef>
              <a:buFontTx/>
              <a:buNone/>
            </a:pPr>
            <a:r>
              <a:rPr lang="sv-SE" sz="4800" b="1" dirty="0">
                <a:latin typeface="Abadi" panose="020B0604020104020204" pitchFamily="34" charset="0"/>
                <a:cs typeface="Sakkal Majalla" panose="02000000000000000000" pitchFamily="2" charset="-78"/>
              </a:rPr>
              <a:t>Förbarma dig över oss, Gud Fader Allsmäktig.</a:t>
            </a:r>
            <a:endParaRPr lang="ar-SY" altLang="sv-SE" sz="4800" b="1" dirty="0">
              <a:solidFill>
                <a:srgbClr val="FF0000"/>
              </a:solidFill>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C1CDA3E4-0805-1966-CA5A-3D37D9925BC5}"/>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21EE96A9-A540-6967-886F-58A290CEEA1B}"/>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70989732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461020"/>
            <a:ext cx="12191999" cy="10318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90000"/>
              </a:lnSpc>
            </a:pPr>
            <a:r>
              <a:rPr lang="syr-SY" sz="6600" b="1" dirty="0">
                <a:latin typeface="Serto Batnan" panose="00000400000000000000" pitchFamily="2" charset="-78"/>
                <a:cs typeface="Serto Batnan" panose="00000400000000000000" pitchFamily="2" charset="-78"/>
              </a:rPr>
              <a:t>ܠܳܟ݂ ܡܫܰܒܚܺܝܢܰܢ. ܠܳܟ݂ ܡܒܰܪܟ݂ܺܝܢܰܢ. ܠܳܟ݂ ܣܳܓ݂ܕܺܝܢܰܢ.</a:t>
            </a:r>
            <a:endParaRPr lang="sv-SE" sz="6600" b="1" dirty="0">
              <a:latin typeface="Serto Batnan" panose="00000400000000000000" pitchFamily="2" charset="-78"/>
              <a:cs typeface="Serto Batnan" panose="00000400000000000000" pitchFamily="2" charset="-78"/>
            </a:endParaRPr>
          </a:p>
        </p:txBody>
      </p:sp>
      <p:sp>
        <p:nvSpPr>
          <p:cNvPr id="3" name="Rectangle 2"/>
          <p:cNvSpPr/>
          <p:nvPr/>
        </p:nvSpPr>
        <p:spPr>
          <a:xfrm>
            <a:off x="6110904" y="2101245"/>
            <a:ext cx="6081090" cy="4016484"/>
          </a:xfrm>
          <a:prstGeom prst="rect">
            <a:avLst/>
          </a:prstGeom>
        </p:spPr>
        <p:txBody>
          <a:bodyPr wrap="square">
            <a:spAutoFit/>
          </a:bodyPr>
          <a:lstStyle/>
          <a:p>
            <a:pPr algn="ctr" rtl="1" eaLnBrk="1" hangingPunct="1">
              <a:spcBef>
                <a:spcPts val="600"/>
              </a:spcBef>
              <a:buFontTx/>
              <a:buNone/>
            </a:pPr>
            <a:r>
              <a:rPr lang="ar-SA" altLang="sv-SE" sz="6000" b="1" dirty="0" err="1">
                <a:solidFill>
                  <a:srgbClr val="FF0000"/>
                </a:solidFill>
                <a:latin typeface="Traditional Arabic" panose="02020603050405020304" pitchFamily="18" charset="-78"/>
                <a:cs typeface="Traditional Arabic" panose="02020603050405020304" pitchFamily="18" charset="-78"/>
              </a:rPr>
              <a:t>لُخْ</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مْشابْحِينانْ</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لُخْ</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مْبارْخِينان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لُخْ</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سُوغْدِينانْ</a:t>
            </a:r>
            <a:r>
              <a:rPr lang="ar-SA" altLang="sv-SE" sz="6000" b="1" dirty="0">
                <a:solidFill>
                  <a:srgbClr val="FF0000"/>
                </a:solidFill>
                <a:latin typeface="Traditional Arabic" panose="02020603050405020304" pitchFamily="18" charset="-78"/>
                <a:cs typeface="Traditional Arabic" panose="02020603050405020304" pitchFamily="18" charset="-78"/>
              </a:rPr>
              <a:t>.</a:t>
            </a:r>
            <a:r>
              <a:rPr lang="sv-SE" altLang="sv-SE" sz="6000" b="1" dirty="0">
                <a:solidFill>
                  <a:srgbClr val="FF0000"/>
                </a:solidFill>
                <a:latin typeface="Traditional Arabic" panose="02020603050405020304" pitchFamily="18" charset="-78"/>
                <a:cs typeface="Traditional Arabic" panose="02020603050405020304" pitchFamily="18" charset="-78"/>
              </a:rPr>
              <a:t> </a:t>
            </a:r>
          </a:p>
          <a:p>
            <a:pPr algn="ctr" rtl="1">
              <a:spcBef>
                <a:spcPts val="1800"/>
              </a:spcBef>
              <a:buFontTx/>
              <a:buNone/>
            </a:pPr>
            <a:r>
              <a:rPr lang="ar-SA" altLang="sv-SE" sz="6000" b="1" dirty="0">
                <a:latin typeface="Traditional Arabic" panose="02020603050405020304" pitchFamily="18" charset="-78"/>
                <a:cs typeface="Traditional Arabic" panose="02020603050405020304" pitchFamily="18" charset="-78"/>
              </a:rPr>
              <a:t>نُسَبِّحُكَ،  نُبارِكُكَ،  نَسْجُدُ لكَ</a:t>
            </a:r>
            <a:r>
              <a:rPr lang="sv-SE" altLang="sv-SE" sz="6000" b="1" dirty="0">
                <a:latin typeface="Traditional Arabic" panose="02020603050405020304" pitchFamily="18" charset="-78"/>
                <a:cs typeface="Traditional Arabic" panose="02020603050405020304" pitchFamily="18" charset="-78"/>
              </a:rPr>
              <a:t>.</a:t>
            </a:r>
            <a:r>
              <a:rPr lang="ar-SA" altLang="sv-SE" sz="6000" b="1" dirty="0">
                <a:latin typeface="Traditional Arabic" panose="02020603050405020304" pitchFamily="18" charset="-78"/>
                <a:cs typeface="Traditional Arabic" panose="02020603050405020304" pitchFamily="18" charset="-78"/>
              </a:rPr>
              <a:t> </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1979741"/>
            <a:ext cx="6110911" cy="3862596"/>
          </a:xfrm>
          <a:prstGeom prst="rect">
            <a:avLst/>
          </a:prstGeom>
        </p:spPr>
        <p:txBody>
          <a:bodyPr wrap="square">
            <a:spAutoFit/>
          </a:bodyPr>
          <a:lstStyle/>
          <a:p>
            <a:pPr algn="ctr">
              <a:spcBef>
                <a:spcPts val="600"/>
              </a:spcBef>
              <a:buFontTx/>
              <a:buNone/>
            </a:pPr>
            <a:r>
              <a:rPr lang="en-US" altLang="sv-SE" sz="4800" b="1" dirty="0" err="1">
                <a:solidFill>
                  <a:srgbClr val="FF0000"/>
                </a:solidFill>
                <a:latin typeface="Abadi" panose="020B0604020104020204" pitchFamily="34" charset="0"/>
              </a:rPr>
              <a:t>Lokh</a:t>
            </a:r>
            <a:r>
              <a:rPr lang="ar-IQ" altLang="sv-SE" sz="4800" b="1" dirty="0">
                <a:solidFill>
                  <a:srgbClr val="FF0000"/>
                </a:solidFill>
                <a:latin typeface="Abadi" panose="020B0604020104020204" pitchFamily="34" charset="0"/>
              </a:rPr>
              <a:t> </a:t>
            </a:r>
            <a:r>
              <a:rPr lang="en-US" altLang="sv-SE" sz="4800" b="1" dirty="0" err="1">
                <a:solidFill>
                  <a:srgbClr val="FF0000"/>
                </a:solidFill>
                <a:latin typeface="Abadi" panose="020B0604020104020204" pitchFamily="34" charset="0"/>
              </a:rPr>
              <a:t>mshab</a:t>
            </a:r>
            <a:r>
              <a:rPr lang="en-US" altLang="sv-SE" sz="4800" b="1" u="sng" dirty="0" err="1">
                <a:solidFill>
                  <a:srgbClr val="FF0000"/>
                </a:solidFill>
                <a:latin typeface="Abadi" panose="020B0604020104020204" pitchFamily="34" charset="0"/>
              </a:rPr>
              <a:t>h</a:t>
            </a:r>
            <a:r>
              <a:rPr lang="en-US" altLang="sv-SE" sz="4800" b="1" dirty="0" err="1">
                <a:solidFill>
                  <a:srgbClr val="FF0000"/>
                </a:solidFill>
                <a:latin typeface="Abadi" panose="020B0604020104020204" pitchFamily="34" charset="0"/>
              </a:rPr>
              <a:t>inan</a:t>
            </a:r>
            <a:r>
              <a:rPr lang="en-US" altLang="sv-SE" sz="4800" b="1" dirty="0">
                <a:solidFill>
                  <a:srgbClr val="FF0000"/>
                </a:solidFill>
                <a:latin typeface="Abadi" panose="020B0604020104020204" pitchFamily="34" charset="0"/>
              </a:rPr>
              <a:t>. </a:t>
            </a:r>
            <a:r>
              <a:rPr lang="en-US" altLang="sv-SE" sz="4800" b="1" dirty="0" err="1">
                <a:solidFill>
                  <a:srgbClr val="FF0000"/>
                </a:solidFill>
                <a:latin typeface="Abadi" panose="020B0604020104020204" pitchFamily="34" charset="0"/>
              </a:rPr>
              <a:t>lokh</a:t>
            </a:r>
            <a:r>
              <a:rPr lang="en-US" altLang="sv-SE" sz="4800" b="1" dirty="0">
                <a:solidFill>
                  <a:srgbClr val="FF0000"/>
                </a:solidFill>
                <a:latin typeface="Abadi" panose="020B0604020104020204" pitchFamily="34" charset="0"/>
              </a:rPr>
              <a:t> </a:t>
            </a:r>
            <a:r>
              <a:rPr lang="en-US" altLang="sv-SE" sz="4800" b="1" dirty="0" err="1">
                <a:solidFill>
                  <a:srgbClr val="FF0000"/>
                </a:solidFill>
                <a:latin typeface="Abadi" panose="020B0604020104020204" pitchFamily="34" charset="0"/>
              </a:rPr>
              <a:t>mbarkhinan</a:t>
            </a:r>
            <a:r>
              <a:rPr lang="en-US" altLang="sv-SE" sz="4800" b="1" dirty="0">
                <a:solidFill>
                  <a:srgbClr val="FF0000"/>
                </a:solidFill>
                <a:latin typeface="Abadi" panose="020B0604020104020204" pitchFamily="34" charset="0"/>
              </a:rPr>
              <a:t>. </a:t>
            </a:r>
            <a:r>
              <a:rPr lang="en-US" altLang="sv-SE" sz="4800" b="1" dirty="0" err="1">
                <a:solidFill>
                  <a:srgbClr val="FF0000"/>
                </a:solidFill>
                <a:latin typeface="Abadi" panose="020B0604020104020204" pitchFamily="34" charset="0"/>
              </a:rPr>
              <a:t>lokh</a:t>
            </a:r>
            <a:r>
              <a:rPr lang="en-US" altLang="sv-SE" sz="4800" b="1" dirty="0">
                <a:solidFill>
                  <a:srgbClr val="FF0000"/>
                </a:solidFill>
                <a:latin typeface="Abadi" panose="020B0604020104020204" pitchFamily="34" charset="0"/>
              </a:rPr>
              <a:t> </a:t>
            </a:r>
            <a:r>
              <a:rPr lang="en-US" altLang="sv-SE" sz="4800" b="1" dirty="0" err="1">
                <a:solidFill>
                  <a:srgbClr val="FF0000"/>
                </a:solidFill>
                <a:latin typeface="Abadi" panose="020B0604020104020204" pitchFamily="34" charset="0"/>
              </a:rPr>
              <a:t>soghdinan</a:t>
            </a:r>
            <a:r>
              <a:rPr lang="en-US" altLang="sv-SE" sz="4800" b="1" dirty="0">
                <a:solidFill>
                  <a:srgbClr val="FF0000"/>
                </a:solidFill>
                <a:latin typeface="Abadi" panose="020B0604020104020204" pitchFamily="34" charset="0"/>
              </a:rPr>
              <a:t>.</a:t>
            </a:r>
          </a:p>
          <a:p>
            <a:pPr algn="ctr">
              <a:spcBef>
                <a:spcPts val="600"/>
              </a:spcBef>
              <a:buFontTx/>
              <a:buNone/>
            </a:pPr>
            <a:r>
              <a:rPr lang="sv-SE" sz="4800" b="1" dirty="0">
                <a:latin typeface="Abadi" panose="020B0604020104020204" pitchFamily="34" charset="0"/>
              </a:rPr>
              <a:t>Vi ärar dig, vi prisar dig, vi tillber dig</a:t>
            </a:r>
            <a:endParaRPr lang="ar-SY" altLang="sv-SE" sz="4800" b="1" dirty="0">
              <a:solidFill>
                <a:srgbClr val="FF0000"/>
              </a:solidFill>
              <a:latin typeface="Abadi" panose="020B0604020104020204" pitchFamily="34" charset="0"/>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32B22F0E-63F6-F7CB-56D4-1FE506B344C7}"/>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2F573A1C-17BD-5DAA-3A72-C71FB11EA042}"/>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73624042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461020"/>
            <a:ext cx="12191999" cy="11172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90000"/>
              </a:lnSpc>
            </a:pPr>
            <a:r>
              <a:rPr lang="syr-SY" sz="7200" b="1" dirty="0">
                <a:latin typeface="Serto Batnan" panose="00000400000000000000" pitchFamily="2" charset="-78"/>
                <a:cs typeface="Serto Batnan" panose="00000400000000000000" pitchFamily="2" charset="-78"/>
              </a:rPr>
              <a:t>ܒܳܥܶܝܢܰܢ ܡܶܢܳܟ݂ ܡܳܪܝܳܐ ܐܰܠܳܗܳܐ. </a:t>
            </a:r>
            <a:endParaRPr lang="sv-SE" sz="7200" b="1" dirty="0">
              <a:latin typeface="Serto Batnan" panose="00000400000000000000" pitchFamily="2" charset="-78"/>
              <a:cs typeface="Serto Batnan" panose="00000400000000000000" pitchFamily="2" charset="-78"/>
            </a:endParaRPr>
          </a:p>
        </p:txBody>
      </p:sp>
      <p:sp>
        <p:nvSpPr>
          <p:cNvPr id="3" name="Rectangle 2"/>
          <p:cNvSpPr/>
          <p:nvPr/>
        </p:nvSpPr>
        <p:spPr>
          <a:xfrm>
            <a:off x="6120851" y="2162254"/>
            <a:ext cx="6081090" cy="3493264"/>
          </a:xfrm>
          <a:prstGeom prst="rect">
            <a:avLst/>
          </a:prstGeom>
        </p:spPr>
        <p:txBody>
          <a:bodyPr wrap="square">
            <a:spAutoFit/>
          </a:bodyPr>
          <a:lstStyle/>
          <a:p>
            <a:pPr algn="ctr" rtl="1" eaLnBrk="1" hangingPunct="1">
              <a:spcBef>
                <a:spcPts val="600"/>
              </a:spcBef>
              <a:buFontTx/>
              <a:buNone/>
            </a:pPr>
            <a:r>
              <a:rPr lang="ar-SA" altLang="sv-SE" sz="7200" b="1" dirty="0" err="1">
                <a:solidFill>
                  <a:srgbClr val="FF0000"/>
                </a:solidFill>
                <a:latin typeface="Traditional Arabic" panose="02020603050405020304" pitchFamily="18" charset="-78"/>
                <a:cs typeface="Traditional Arabic" panose="02020603050405020304" pitchFamily="18" charset="-78"/>
              </a:rPr>
              <a:t>وْبُوعِنانْ</a:t>
            </a:r>
            <a:r>
              <a:rPr lang="ar-SA" altLang="sv-SE" sz="7200" b="1" dirty="0">
                <a:solidFill>
                  <a:srgbClr val="FF0000"/>
                </a:solidFill>
                <a:latin typeface="Traditional Arabic" panose="02020603050405020304" pitchFamily="18" charset="-78"/>
                <a:cs typeface="Traditional Arabic" panose="02020603050405020304" pitchFamily="18" charset="-78"/>
              </a:rPr>
              <a:t> مِنُخْ</a:t>
            </a:r>
            <a:r>
              <a:rPr lang="sv-SE" altLang="sv-SE" sz="7200" b="1" dirty="0">
                <a:solidFill>
                  <a:srgbClr val="FF0000"/>
                </a:solidFill>
                <a:latin typeface="Traditional Arabic" panose="02020603050405020304" pitchFamily="18" charset="-78"/>
                <a:cs typeface="Traditional Arabic" panose="02020603050405020304" pitchFamily="18" charset="-78"/>
              </a:rPr>
              <a:t> </a:t>
            </a:r>
            <a:r>
              <a:rPr lang="ar-SA" altLang="sv-SE" sz="7200" b="1" dirty="0" err="1">
                <a:solidFill>
                  <a:srgbClr val="FF0000"/>
                </a:solidFill>
                <a:latin typeface="Traditional Arabic" panose="02020603050405020304" pitchFamily="18" charset="-78"/>
                <a:cs typeface="Traditional Arabic" panose="02020603050405020304" pitchFamily="18" charset="-78"/>
              </a:rPr>
              <a:t>مُورْيُو</a:t>
            </a:r>
            <a:r>
              <a:rPr lang="ar-SA" altLang="sv-SE" sz="7200" b="1" dirty="0">
                <a:solidFill>
                  <a:srgbClr val="FF0000"/>
                </a:solidFill>
                <a:latin typeface="Traditional Arabic" panose="02020603050405020304" pitchFamily="18" charset="-78"/>
                <a:cs typeface="Traditional Arabic" panose="02020603050405020304" pitchFamily="18" charset="-78"/>
              </a:rPr>
              <a:t> </a:t>
            </a:r>
            <a:r>
              <a:rPr lang="ar-SY" altLang="sv-SE" sz="7200" b="1" dirty="0">
                <a:solidFill>
                  <a:srgbClr val="FF0000"/>
                </a:solidFill>
                <a:latin typeface="Traditional Arabic" panose="02020603050405020304" pitchFamily="18" charset="-78"/>
                <a:cs typeface="Traditional Arabic" panose="02020603050405020304" pitchFamily="18" charset="-78"/>
              </a:rPr>
              <a:t>أل</a:t>
            </a:r>
            <a:r>
              <a:rPr lang="ar-IQ" altLang="sv-SE" sz="7200" b="1" dirty="0">
                <a:solidFill>
                  <a:srgbClr val="FF0000"/>
                </a:solidFill>
                <a:latin typeface="Traditional Arabic" panose="02020603050405020304" pitchFamily="18" charset="-78"/>
                <a:cs typeface="Traditional Arabic" panose="02020603050405020304" pitchFamily="18" charset="-78"/>
              </a:rPr>
              <a:t>ُ</a:t>
            </a:r>
            <a:r>
              <a:rPr lang="ar-SY" altLang="sv-SE" sz="7200" b="1" dirty="0">
                <a:solidFill>
                  <a:srgbClr val="FF0000"/>
                </a:solidFill>
                <a:latin typeface="Traditional Arabic" panose="02020603050405020304" pitchFamily="18" charset="-78"/>
                <a:cs typeface="Traditional Arabic" panose="02020603050405020304" pitchFamily="18" charset="-78"/>
              </a:rPr>
              <a:t>وه</a:t>
            </a:r>
            <a:r>
              <a:rPr lang="ar-IQ" altLang="sv-SE" sz="7200" b="1" dirty="0">
                <a:solidFill>
                  <a:srgbClr val="FF0000"/>
                </a:solidFill>
                <a:latin typeface="Traditional Arabic" panose="02020603050405020304" pitchFamily="18" charset="-78"/>
                <a:cs typeface="Traditional Arabic" panose="02020603050405020304" pitchFamily="18" charset="-78"/>
              </a:rPr>
              <a:t>ُ</a:t>
            </a:r>
            <a:r>
              <a:rPr lang="ar-SY" altLang="sv-SE" sz="7200" b="1" dirty="0">
                <a:solidFill>
                  <a:srgbClr val="FF0000"/>
                </a:solidFill>
                <a:latin typeface="Traditional Arabic" panose="02020603050405020304" pitchFamily="18" charset="-78"/>
                <a:cs typeface="Traditional Arabic" panose="02020603050405020304" pitchFamily="18" charset="-78"/>
              </a:rPr>
              <a:t>و</a:t>
            </a:r>
            <a:r>
              <a:rPr lang="sv-SE" altLang="sv-SE" sz="7200" b="1" dirty="0">
                <a:solidFill>
                  <a:srgbClr val="FF0000"/>
                </a:solidFill>
                <a:latin typeface="Traditional Arabic" panose="02020603050405020304" pitchFamily="18" charset="-78"/>
                <a:cs typeface="Traditional Arabic" panose="02020603050405020304" pitchFamily="18" charset="-78"/>
              </a:rPr>
              <a:t>.</a:t>
            </a:r>
            <a:r>
              <a:rPr lang="ar-SY" altLang="sv-SE" sz="7200" b="1" dirty="0">
                <a:solidFill>
                  <a:srgbClr val="FF0000"/>
                </a:solidFill>
                <a:latin typeface="Traditional Arabic" panose="02020603050405020304" pitchFamily="18" charset="-78"/>
                <a:cs typeface="Traditional Arabic" panose="02020603050405020304" pitchFamily="18" charset="-78"/>
              </a:rPr>
              <a:t> </a:t>
            </a:r>
            <a:endParaRPr lang="ar-AE" altLang="sv-SE" sz="7200" b="1"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ts val="600"/>
              </a:spcBef>
              <a:buFontTx/>
              <a:buNone/>
            </a:pPr>
            <a:r>
              <a:rPr lang="ar-SA" altLang="sv-SE" sz="7200" b="1" dirty="0">
                <a:latin typeface="Traditional Arabic" panose="02020603050405020304" pitchFamily="18" charset="-78"/>
                <a:cs typeface="Traditional Arabic" panose="02020603050405020304" pitchFamily="18" charset="-78"/>
              </a:rPr>
              <a:t>نَطْلبُ مِنْكَ رَبَّنا الإلَهْ. </a:t>
            </a:r>
            <a:endParaRPr lang="sv-SE" altLang="sv-SE" sz="72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40" y="2316006"/>
            <a:ext cx="6110911" cy="3231654"/>
          </a:xfrm>
          <a:prstGeom prst="rect">
            <a:avLst/>
          </a:prstGeom>
        </p:spPr>
        <p:txBody>
          <a:bodyPr wrap="square">
            <a:spAutoFit/>
          </a:bodyPr>
          <a:lstStyle/>
          <a:p>
            <a:pPr algn="ctr" eaLnBrk="1" hangingPunct="1">
              <a:spcBef>
                <a:spcPts val="600"/>
              </a:spcBef>
              <a:buFontTx/>
              <a:buNone/>
            </a:pPr>
            <a:r>
              <a:rPr lang="en-US" altLang="sv-SE" sz="5400" b="1" dirty="0" err="1">
                <a:solidFill>
                  <a:srgbClr val="FF0000"/>
                </a:solidFill>
                <a:latin typeface="Abadi" panose="020B0604020104020204" pitchFamily="34" charset="0"/>
                <a:cs typeface="Sakkal Majalla" panose="02000000000000000000" pitchFamily="2" charset="-78"/>
              </a:rPr>
              <a:t>bo´enan</a:t>
            </a:r>
            <a:r>
              <a:rPr lang="en-US" altLang="sv-SE" sz="5400" b="1" dirty="0">
                <a:solidFill>
                  <a:srgbClr val="FF0000"/>
                </a:solidFill>
                <a:latin typeface="Abadi" panose="020B0604020104020204" pitchFamily="34" charset="0"/>
                <a:cs typeface="Sakkal Majalla" panose="02000000000000000000" pitchFamily="2" charset="-78"/>
              </a:rPr>
              <a:t> </a:t>
            </a:r>
            <a:r>
              <a:rPr lang="en-US" altLang="sv-SE" sz="5400" b="1" dirty="0" err="1">
                <a:solidFill>
                  <a:srgbClr val="FF0000"/>
                </a:solidFill>
                <a:latin typeface="Abadi" panose="020B0604020104020204" pitchFamily="34" charset="0"/>
                <a:cs typeface="Sakkal Majalla" panose="02000000000000000000" pitchFamily="2" charset="-78"/>
              </a:rPr>
              <a:t>menokh</a:t>
            </a:r>
            <a:r>
              <a:rPr lang="en-US" altLang="sv-SE" sz="5400" b="1" dirty="0">
                <a:solidFill>
                  <a:srgbClr val="FF0000"/>
                </a:solidFill>
                <a:latin typeface="Abadi" panose="020B0604020104020204" pitchFamily="34" charset="0"/>
                <a:cs typeface="Sakkal Majalla" panose="02000000000000000000" pitchFamily="2" charset="-78"/>
              </a:rPr>
              <a:t> </a:t>
            </a:r>
            <a:r>
              <a:rPr lang="en-US" altLang="sv-SE" sz="5400" b="1" dirty="0" err="1">
                <a:solidFill>
                  <a:srgbClr val="FF0000"/>
                </a:solidFill>
                <a:latin typeface="Abadi" panose="020B0604020104020204" pitchFamily="34" charset="0"/>
                <a:cs typeface="Sakkal Majalla" panose="02000000000000000000" pitchFamily="2" charset="-78"/>
              </a:rPr>
              <a:t>Moryo</a:t>
            </a:r>
            <a:r>
              <a:rPr lang="en-US" altLang="sv-SE" sz="5400" b="1" dirty="0">
                <a:solidFill>
                  <a:srgbClr val="FF0000"/>
                </a:solidFill>
                <a:latin typeface="Abadi" panose="020B0604020104020204" pitchFamily="34" charset="0"/>
                <a:cs typeface="Sakkal Majalla" panose="02000000000000000000" pitchFamily="2" charset="-78"/>
              </a:rPr>
              <a:t> </a:t>
            </a:r>
            <a:r>
              <a:rPr lang="en-US" altLang="sv-SE" sz="5400" b="1" dirty="0" err="1">
                <a:solidFill>
                  <a:srgbClr val="FF0000"/>
                </a:solidFill>
                <a:latin typeface="Abadi" panose="020B0604020104020204" pitchFamily="34" charset="0"/>
                <a:cs typeface="Sakkal Majalla" panose="02000000000000000000" pitchFamily="2" charset="-78"/>
              </a:rPr>
              <a:t>aloho</a:t>
            </a:r>
            <a:r>
              <a:rPr lang="en-US" altLang="sv-SE" sz="5400" b="1" dirty="0">
                <a:solidFill>
                  <a:srgbClr val="FF0000"/>
                </a:solidFill>
                <a:latin typeface="Abadi" panose="020B0604020104020204" pitchFamily="34" charset="0"/>
                <a:cs typeface="Sakkal Majalla" panose="02000000000000000000" pitchFamily="2" charset="-78"/>
              </a:rPr>
              <a:t>.</a:t>
            </a:r>
          </a:p>
          <a:p>
            <a:pPr algn="ctr" eaLnBrk="1" hangingPunct="1">
              <a:spcBef>
                <a:spcPts val="600"/>
              </a:spcBef>
              <a:buFontTx/>
              <a:buNone/>
            </a:pPr>
            <a:endParaRPr lang="en-US" altLang="sv-SE" sz="2800" b="1" dirty="0">
              <a:solidFill>
                <a:srgbClr val="FF0000"/>
              </a:solidFill>
              <a:latin typeface="Abadi" panose="020B0604020104020204" pitchFamily="34" charset="0"/>
              <a:cs typeface="Sakkal Majalla" panose="02000000000000000000" pitchFamily="2" charset="-78"/>
            </a:endParaRPr>
          </a:p>
          <a:p>
            <a:pPr algn="ctr" eaLnBrk="1" hangingPunct="1">
              <a:spcBef>
                <a:spcPts val="600"/>
              </a:spcBef>
              <a:buFontTx/>
              <a:buNone/>
            </a:pPr>
            <a:r>
              <a:rPr lang="sv-SE" sz="5400" b="1" dirty="0">
                <a:latin typeface="Abadi" panose="020B0604020104020204" pitchFamily="34" charset="0"/>
                <a:cs typeface="Sakkal Majalla" panose="02000000000000000000" pitchFamily="2" charset="-78"/>
              </a:rPr>
              <a:t>och vi vädjar till dig. </a:t>
            </a:r>
            <a:endParaRPr lang="ar-SY" altLang="sv-SE" sz="5400" b="1" dirty="0">
              <a:solidFill>
                <a:srgbClr val="FF0000"/>
              </a:solidFill>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81D4CFF8-8157-B15A-32F3-FA396DABB54E}"/>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45B2857B-EDF2-7010-8E31-AC043499B160}"/>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94888961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461020"/>
            <a:ext cx="12191999" cy="11172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90000"/>
              </a:lnSpc>
            </a:pPr>
            <a:r>
              <a:rPr lang="syr-SY" sz="7200" b="1" dirty="0">
                <a:latin typeface="Serto Batnan" panose="00000400000000000000" pitchFamily="2" charset="-78"/>
                <a:cs typeface="Serto Batnan" panose="00000400000000000000" pitchFamily="2" charset="-78"/>
              </a:rPr>
              <a:t>ܚܽܘܣ ܛܳܒܳܐ ܘܐܶܬ݂ܪܰܚܰܡ ܥܠܰܝܢ܀</a:t>
            </a:r>
            <a:endParaRPr lang="sv-SE" sz="7200" b="1" dirty="0">
              <a:latin typeface="Serto Batnan" panose="00000400000000000000" pitchFamily="2" charset="-78"/>
              <a:cs typeface="Serto Batnan" panose="00000400000000000000" pitchFamily="2" charset="-78"/>
            </a:endParaRPr>
          </a:p>
        </p:txBody>
      </p:sp>
      <p:sp>
        <p:nvSpPr>
          <p:cNvPr id="3" name="Rectangle 2"/>
          <p:cNvSpPr/>
          <p:nvPr/>
        </p:nvSpPr>
        <p:spPr>
          <a:xfrm>
            <a:off x="6110904" y="2225961"/>
            <a:ext cx="6081090" cy="3370153"/>
          </a:xfrm>
          <a:prstGeom prst="rect">
            <a:avLst/>
          </a:prstGeom>
        </p:spPr>
        <p:txBody>
          <a:bodyPr wrap="square">
            <a:spAutoFit/>
          </a:bodyPr>
          <a:lstStyle/>
          <a:p>
            <a:pPr algn="ctr" rtl="1" eaLnBrk="1" hangingPunct="1">
              <a:spcBef>
                <a:spcPts val="600"/>
              </a:spcBef>
              <a:buFontTx/>
              <a:buNone/>
            </a:pPr>
            <a:r>
              <a:rPr lang="ar-SA" altLang="sv-SE" sz="6600" b="1" dirty="0">
                <a:solidFill>
                  <a:srgbClr val="FF0000"/>
                </a:solidFill>
                <a:latin typeface="Traditional Arabic" panose="02020603050405020304" pitchFamily="18" charset="-78"/>
                <a:cs typeface="Traditional Arabic" panose="02020603050405020304" pitchFamily="18" charset="-78"/>
              </a:rPr>
              <a:t>حوسْ </a:t>
            </a:r>
            <a:r>
              <a:rPr lang="ar-SA" altLang="sv-SE" sz="6600" b="1" dirty="0" err="1">
                <a:solidFill>
                  <a:srgbClr val="FF0000"/>
                </a:solidFill>
                <a:latin typeface="Traditional Arabic" panose="02020603050405020304" pitchFamily="18" charset="-78"/>
                <a:cs typeface="Traditional Arabic" panose="02020603050405020304" pitchFamily="18" charset="-78"/>
              </a:rPr>
              <a:t>طُوبُو</a:t>
            </a:r>
            <a:r>
              <a:rPr lang="ar-SA" altLang="sv-SE" sz="6600" b="1" dirty="0">
                <a:solidFill>
                  <a:srgbClr val="FF0000"/>
                </a:solidFill>
                <a:latin typeface="Traditional Arabic" panose="02020603050405020304" pitchFamily="18" charset="-78"/>
                <a:cs typeface="Traditional Arabic" panose="02020603050405020304" pitchFamily="18" charset="-78"/>
              </a:rPr>
              <a:t> </a:t>
            </a:r>
            <a:r>
              <a:rPr lang="ar-SA" altLang="sv-SE" sz="6600" b="1" dirty="0" err="1">
                <a:solidFill>
                  <a:srgbClr val="FF0000"/>
                </a:solidFill>
                <a:latin typeface="Traditional Arabic" panose="02020603050405020304" pitchFamily="18" charset="-78"/>
                <a:cs typeface="Traditional Arabic" panose="02020603050405020304" pitchFamily="18" charset="-78"/>
              </a:rPr>
              <a:t>واِثراحام</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SA" altLang="sv-SE" sz="6600" b="1" dirty="0">
                <a:solidFill>
                  <a:srgbClr val="FF0000"/>
                </a:solidFill>
                <a:latin typeface="Traditional Arabic" panose="02020603050405020304" pitchFamily="18" charset="-78"/>
                <a:cs typeface="Traditional Arabic" panose="02020603050405020304" pitchFamily="18" charset="-78"/>
              </a:rPr>
              <a:t> علَين</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AE" altLang="sv-SE" sz="6600" b="1" dirty="0">
                <a:solidFill>
                  <a:srgbClr val="FF0000"/>
                </a:solidFill>
                <a:latin typeface="Traditional Arabic" panose="02020603050405020304" pitchFamily="18" charset="-78"/>
                <a:cs typeface="Traditional Arabic" panose="02020603050405020304" pitchFamily="18" charset="-78"/>
              </a:rPr>
              <a:t>.</a:t>
            </a:r>
            <a:endParaRPr lang="ar-IQ" altLang="sv-SE" sz="6600" b="1" dirty="0">
              <a:solidFill>
                <a:srgbClr val="FF0000"/>
              </a:solidFill>
              <a:latin typeface="Traditional Arabic" panose="02020603050405020304" pitchFamily="18" charset="-78"/>
              <a:cs typeface="Traditional Arabic" panose="02020603050405020304" pitchFamily="18" charset="-78"/>
            </a:endParaRPr>
          </a:p>
          <a:p>
            <a:pPr algn="ctr">
              <a:spcBef>
                <a:spcPts val="1800"/>
              </a:spcBef>
              <a:buFontTx/>
              <a:buNone/>
            </a:pPr>
            <a:r>
              <a:rPr lang="sv-SE" altLang="sv-SE" sz="6600" b="1" dirty="0">
                <a:latin typeface="Traditional Arabic" panose="02020603050405020304" pitchFamily="18" charset="-78"/>
                <a:cs typeface="Traditional Arabic" panose="02020603050405020304" pitchFamily="18" charset="-78"/>
              </a:rPr>
              <a:t> </a:t>
            </a:r>
            <a:r>
              <a:rPr lang="ar-SA" altLang="sv-SE" sz="6600" b="1" dirty="0" err="1">
                <a:latin typeface="Traditional Arabic" panose="02020603050405020304" pitchFamily="18" charset="-78"/>
                <a:cs typeface="Traditional Arabic" panose="02020603050405020304" pitchFamily="18" charset="-78"/>
              </a:rPr>
              <a:t>إِرحَمْنَا</a:t>
            </a:r>
            <a:r>
              <a:rPr lang="ar-SA" altLang="sv-SE" sz="6600" b="1" dirty="0">
                <a:latin typeface="Traditional Arabic" panose="02020603050405020304" pitchFamily="18" charset="-78"/>
                <a:cs typeface="Traditional Arabic" panose="02020603050405020304" pitchFamily="18" charset="-78"/>
              </a:rPr>
              <a:t> وَاشفِقْ عَليْنَا</a:t>
            </a:r>
            <a:r>
              <a:rPr lang="ar-IQ" altLang="sv-SE" sz="6600" b="1" dirty="0">
                <a:latin typeface="Traditional Arabic" panose="02020603050405020304" pitchFamily="18" charset="-78"/>
                <a:cs typeface="Traditional Arabic" panose="02020603050405020304" pitchFamily="18" charset="-78"/>
              </a:rPr>
              <a:t>.</a:t>
            </a:r>
            <a:endParaRPr lang="sv-SE" altLang="sv-SE" sz="66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302531"/>
            <a:ext cx="6110911" cy="3385542"/>
          </a:xfrm>
          <a:prstGeom prst="rect">
            <a:avLst/>
          </a:prstGeom>
        </p:spPr>
        <p:txBody>
          <a:bodyPr wrap="square">
            <a:spAutoFit/>
          </a:bodyPr>
          <a:lstStyle/>
          <a:p>
            <a:pPr algn="ctr">
              <a:spcBef>
                <a:spcPts val="600"/>
              </a:spcBef>
              <a:buFontTx/>
              <a:buNone/>
            </a:pPr>
            <a:r>
              <a:rPr lang="en-US" altLang="sv-SE" sz="4800" b="1" u="sng" dirty="0" err="1">
                <a:solidFill>
                  <a:srgbClr val="FF0000"/>
                </a:solidFill>
                <a:latin typeface="Abadi" panose="020B0604020104020204" pitchFamily="34" charset="0"/>
                <a:cs typeface="Sakkal Majalla" panose="02000000000000000000" pitchFamily="2" charset="-78"/>
              </a:rPr>
              <a:t>h</a:t>
            </a:r>
            <a:r>
              <a:rPr lang="en-US" altLang="sv-SE" sz="4800" b="1" dirty="0" err="1">
                <a:solidFill>
                  <a:srgbClr val="FF0000"/>
                </a:solidFill>
                <a:latin typeface="Abadi" panose="020B0604020104020204" pitchFamily="34" charset="0"/>
                <a:cs typeface="Sakkal Majalla" panose="02000000000000000000" pitchFamily="2" charset="-78"/>
              </a:rPr>
              <a:t>us</a:t>
            </a:r>
            <a:r>
              <a:rPr lang="en-US" altLang="sv-SE" sz="4800" b="1" dirty="0">
                <a:solidFill>
                  <a:srgbClr val="FF0000"/>
                </a:solidFill>
                <a:latin typeface="Abadi" panose="020B0604020104020204" pitchFamily="34" charset="0"/>
                <a:cs typeface="Sakkal Majalla" panose="02000000000000000000" pitchFamily="2" charset="-78"/>
              </a:rPr>
              <a:t> </a:t>
            </a:r>
            <a:r>
              <a:rPr lang="en-US" altLang="sv-SE" sz="4800" b="1" u="sng" dirty="0" err="1">
                <a:solidFill>
                  <a:srgbClr val="FF0000"/>
                </a:solidFill>
                <a:latin typeface="Abadi" panose="020B0604020104020204" pitchFamily="34" charset="0"/>
                <a:cs typeface="Sakkal Majalla" panose="02000000000000000000" pitchFamily="2" charset="-78"/>
              </a:rPr>
              <a:t>t</a:t>
            </a:r>
            <a:r>
              <a:rPr lang="en-US" altLang="sv-SE" sz="4800" b="1" dirty="0" err="1">
                <a:solidFill>
                  <a:srgbClr val="FF0000"/>
                </a:solidFill>
                <a:latin typeface="Abadi" panose="020B0604020104020204" pitchFamily="34" charset="0"/>
                <a:cs typeface="Sakkal Majalla" panose="02000000000000000000" pitchFamily="2" charset="-78"/>
              </a:rPr>
              <a:t>obo</a:t>
            </a:r>
            <a:r>
              <a:rPr lang="en-US" altLang="sv-SE" sz="4800" b="1" dirty="0">
                <a:solidFill>
                  <a:srgbClr val="FF0000"/>
                </a:solidFill>
                <a:latin typeface="Abadi" panose="020B0604020104020204" pitchFamily="34" charset="0"/>
                <a:cs typeface="Sakkal Majalla" panose="02000000000000000000" pitchFamily="2" charset="-78"/>
              </a:rPr>
              <a:t> </a:t>
            </a:r>
            <a:r>
              <a:rPr lang="en-US" altLang="sv-SE" sz="4800" b="1" dirty="0" err="1">
                <a:solidFill>
                  <a:srgbClr val="FF0000"/>
                </a:solidFill>
                <a:latin typeface="Abadi" panose="020B0604020104020204" pitchFamily="34" charset="0"/>
                <a:cs typeface="Sakkal Majalla" panose="02000000000000000000" pitchFamily="2" charset="-78"/>
              </a:rPr>
              <a:t>wethra</a:t>
            </a:r>
            <a:r>
              <a:rPr lang="en-US" altLang="sv-SE" sz="4800" b="1" u="sng" dirty="0" err="1">
                <a:solidFill>
                  <a:srgbClr val="FF0000"/>
                </a:solidFill>
                <a:latin typeface="Abadi" panose="020B0604020104020204" pitchFamily="34" charset="0"/>
                <a:cs typeface="Sakkal Majalla" panose="02000000000000000000" pitchFamily="2" charset="-78"/>
              </a:rPr>
              <a:t>h</a:t>
            </a:r>
            <a:r>
              <a:rPr lang="en-US" altLang="sv-SE" sz="4800" b="1" dirty="0" err="1">
                <a:solidFill>
                  <a:srgbClr val="FF0000"/>
                </a:solidFill>
                <a:latin typeface="Abadi" panose="020B0604020104020204" pitchFamily="34" charset="0"/>
                <a:cs typeface="Sakkal Majalla" panose="02000000000000000000" pitchFamily="2" charset="-78"/>
              </a:rPr>
              <a:t>am</a:t>
            </a:r>
            <a:r>
              <a:rPr lang="en-US" altLang="sv-SE" sz="4800" b="1" dirty="0">
                <a:solidFill>
                  <a:srgbClr val="FF0000"/>
                </a:solidFill>
                <a:latin typeface="Abadi" panose="020B0604020104020204" pitchFamily="34" charset="0"/>
                <a:cs typeface="Sakkal Majalla" panose="02000000000000000000" pitchFamily="2" charset="-78"/>
              </a:rPr>
              <a:t> ´lain.</a:t>
            </a:r>
          </a:p>
          <a:p>
            <a:pPr algn="ctr">
              <a:spcBef>
                <a:spcPts val="600"/>
              </a:spcBef>
              <a:buFontTx/>
              <a:buNone/>
            </a:pPr>
            <a:endParaRPr lang="en-US" altLang="sv-SE" sz="1200" b="1" dirty="0">
              <a:solidFill>
                <a:srgbClr val="FF0000"/>
              </a:solidFill>
              <a:latin typeface="Abadi" panose="020B0604020104020204" pitchFamily="34" charset="0"/>
              <a:cs typeface="Sakkal Majalla" panose="02000000000000000000" pitchFamily="2" charset="-78"/>
            </a:endParaRPr>
          </a:p>
          <a:p>
            <a:pPr algn="ctr">
              <a:spcBef>
                <a:spcPts val="600"/>
              </a:spcBef>
              <a:buFontTx/>
              <a:buNone/>
            </a:pPr>
            <a:r>
              <a:rPr lang="sv-SE" sz="4800" b="1" dirty="0">
                <a:latin typeface="Abadi" panose="020B0604020104020204" pitchFamily="34" charset="0"/>
                <a:cs typeface="Sakkal Majalla" panose="02000000000000000000" pitchFamily="2" charset="-78"/>
              </a:rPr>
              <a:t>Herre Gud, förbarma dig över oss.</a:t>
            </a:r>
            <a:endParaRPr lang="ar-SY" altLang="sv-SE" sz="4800" b="1" dirty="0">
              <a:solidFill>
                <a:srgbClr val="FF0000"/>
              </a:solidFill>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5F69BCDD-4DF7-FB11-CF37-CB1039AA9383}"/>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284F8760-9F9E-99EB-6ADB-59D7414CC189}"/>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09342963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489233519"/>
          <p:cNvPicPr>
            <a:picLocks noChangeAspect="1" noChangeArrowheads="1" noCrop="1"/>
          </p:cNvPicPr>
          <p:nvPr/>
        </p:nvPicPr>
        <p:blipFill>
          <a:blip r:embed="rId2" cstate="print"/>
          <a:srcRect/>
          <a:stretch>
            <a:fillRect/>
          </a:stretch>
        </p:blipFill>
        <p:spPr bwMode="auto">
          <a:xfrm rot="20070298">
            <a:off x="1032209" y="780834"/>
            <a:ext cx="9744852" cy="5100854"/>
          </a:xfrm>
          <a:prstGeom prst="rect">
            <a:avLst/>
          </a:prstGeom>
          <a:noFill/>
        </p:spPr>
      </p:pic>
      <p:pic>
        <p:nvPicPr>
          <p:cNvPr id="2" name="صورة 12" descr="وقوف.gif">
            <a:extLst>
              <a:ext uri="{FF2B5EF4-FFF2-40B4-BE49-F238E27FC236}">
                <a16:creationId xmlns:a16="http://schemas.microsoft.com/office/drawing/2014/main" id="{2EBD9E47-E300-BA20-988C-CB84D9C57CB1}"/>
              </a:ext>
            </a:extLst>
          </p:cNvPr>
          <p:cNvPicPr>
            <a:picLocks noChangeAspect="1"/>
          </p:cNvPicPr>
          <p:nvPr/>
        </p:nvPicPr>
        <p:blipFill>
          <a:blip r:embed="rId3" cstate="print"/>
          <a:stretch>
            <a:fillRect/>
          </a:stretch>
        </p:blipFill>
        <p:spPr>
          <a:xfrm>
            <a:off x="11703819" y="5364560"/>
            <a:ext cx="430262" cy="1454696"/>
          </a:xfrm>
          <a:prstGeom prst="rect">
            <a:avLst/>
          </a:prstGeom>
        </p:spPr>
      </p:pic>
      <p:pic>
        <p:nvPicPr>
          <p:cNvPr id="3" name="صورة 12" descr="وقوف.gif">
            <a:extLst>
              <a:ext uri="{FF2B5EF4-FFF2-40B4-BE49-F238E27FC236}">
                <a16:creationId xmlns:a16="http://schemas.microsoft.com/office/drawing/2014/main" id="{9126BC0F-0281-AC41-77A2-A42215FC63BF}"/>
              </a:ext>
            </a:extLst>
          </p:cNvPr>
          <p:cNvPicPr>
            <a:picLocks noChangeAspect="1"/>
          </p:cNvPicPr>
          <p:nvPr/>
        </p:nvPicPr>
        <p:blipFill>
          <a:blip r:embed="rId3"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352508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59804"/>
            <a:ext cx="121920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spcBef>
                <a:spcPct val="0"/>
              </a:spcBef>
            </a:pPr>
            <a:r>
              <a:rPr lang="ar-SA" sz="7200" b="1" dirty="0" err="1">
                <a:latin typeface="Serto Batnan" panose="00000400000000000000" pitchFamily="2" charset="-78"/>
                <a:cs typeface="Serto Batnan" panose="00000400000000000000" pitchFamily="2" charset="-78"/>
              </a:rPr>
              <a:t>ܘܐܶܨܛܠܶܒ</a:t>
            </a:r>
            <a:r>
              <a:rPr lang="syr-SY" sz="7200" b="1" dirty="0">
                <a:latin typeface="Serto Batnan" panose="00000400000000000000" pitchFamily="2" charset="-78"/>
                <a:cs typeface="Serto Batnan" panose="00000400000000000000" pitchFamily="2" charset="-78"/>
              </a:rPr>
              <a:t> </a:t>
            </a:r>
            <a:r>
              <a:rPr lang="ar-SA" sz="7200" b="1" dirty="0" err="1">
                <a:latin typeface="Serto Batnan" panose="00000400000000000000" pitchFamily="2" charset="-78"/>
                <a:cs typeface="Serto Batnan" panose="00000400000000000000" pitchFamily="2" charset="-78"/>
              </a:rPr>
              <a:t>ܚܠܳܦܰܝܢ</a:t>
            </a:r>
            <a:r>
              <a:rPr lang="ar-SA" sz="7200" b="1" dirty="0">
                <a:latin typeface="Serto Batnan" panose="00000400000000000000" pitchFamily="2" charset="-78"/>
                <a:cs typeface="Serto Batnan" panose="00000400000000000000" pitchFamily="2" charset="-78"/>
              </a:rPr>
              <a:t>.</a:t>
            </a:r>
            <a:r>
              <a:rPr lang="syr-SY" sz="7200" b="1" dirty="0">
                <a:latin typeface="Serto Batnan" panose="00000400000000000000" pitchFamily="2" charset="-78"/>
                <a:cs typeface="Serto Batnan" panose="00000400000000000000" pitchFamily="2" charset="-78"/>
              </a:rPr>
              <a:t> ܡܫܺܝ</a:t>
            </a:r>
            <a:r>
              <a:rPr lang="ar-SA" sz="7200" b="1" dirty="0" err="1">
                <a:latin typeface="Serto Batnan" panose="00000400000000000000" pitchFamily="2" charset="-78"/>
                <a:cs typeface="Serto Batnan" panose="00000400000000000000" pitchFamily="2" charset="-78"/>
              </a:rPr>
              <a:t>ܚܳܐ</a:t>
            </a:r>
            <a:r>
              <a:rPr lang="syr-SY" sz="7200" b="1" dirty="0">
                <a:latin typeface="Serto Batnan" panose="00000400000000000000" pitchFamily="2" charset="-78"/>
                <a:cs typeface="Serto Batnan" panose="00000400000000000000" pitchFamily="2" charset="-78"/>
              </a:rPr>
              <a:t> ܐܰ</a:t>
            </a:r>
            <a:r>
              <a:rPr lang="ar-SA" sz="7200" b="1" dirty="0" err="1">
                <a:latin typeface="Serto Batnan" panose="00000400000000000000" pitchFamily="2" charset="-78"/>
                <a:cs typeface="Serto Batnan" panose="00000400000000000000" pitchFamily="2" charset="-78"/>
              </a:rPr>
              <a:t>ܠܳܗܳܐ</a:t>
            </a:r>
            <a:r>
              <a:rPr lang="sv-SE" sz="7200" b="1" dirty="0">
                <a:latin typeface="Serto Batnan" panose="00000400000000000000" pitchFamily="2" charset="-78"/>
                <a:cs typeface="Serto Batnan" panose="00000400000000000000" pitchFamily="2" charset="-78"/>
              </a:rPr>
              <a:t> </a:t>
            </a:r>
            <a:r>
              <a:rPr lang="syr-SY" sz="7200" b="1" dirty="0">
                <a:latin typeface="Serto Batnan" panose="00000400000000000000" pitchFamily="2" charset="-78"/>
                <a:cs typeface="Serto Batnan" panose="00000400000000000000" pitchFamily="2" charset="-78"/>
              </a:rPr>
              <a:t>ܕܝܠܰܢ܀</a:t>
            </a:r>
            <a:endParaRPr lang="sv-SE" sz="7200" dirty="0">
              <a:latin typeface="Serto Batnan" panose="00000400000000000000" pitchFamily="2" charset="-78"/>
              <a:cs typeface="Serto Batnan" panose="00000400000000000000" pitchFamily="2" charset="-78"/>
            </a:endParaRPr>
          </a:p>
        </p:txBody>
      </p:sp>
      <p:sp>
        <p:nvSpPr>
          <p:cNvPr id="3" name="Rectangle 2"/>
          <p:cNvSpPr/>
          <p:nvPr/>
        </p:nvSpPr>
        <p:spPr>
          <a:xfrm>
            <a:off x="6095991" y="1993075"/>
            <a:ext cx="6095993" cy="3216265"/>
          </a:xfrm>
          <a:prstGeom prst="rect">
            <a:avLst/>
          </a:prstGeom>
        </p:spPr>
        <p:txBody>
          <a:bodyPr wrap="square">
            <a:spAutoFit/>
          </a:bodyPr>
          <a:lstStyle/>
          <a:p>
            <a:pPr algn="ctr" rtl="1" eaLnBrk="1" hangingPunct="1">
              <a:spcBef>
                <a:spcPts val="600"/>
              </a:spcBef>
              <a:buFontTx/>
              <a:buNone/>
            </a:pPr>
            <a:r>
              <a:rPr lang="ar-IQ" altLang="sv-SE" sz="6600" b="1" dirty="0" err="1">
                <a:solidFill>
                  <a:srgbClr val="FF0000"/>
                </a:solidFill>
                <a:latin typeface="Traditional Arabic" panose="02020603050405020304" pitchFamily="18" charset="-78"/>
                <a:cs typeface="Traditional Arabic" panose="02020603050405020304" pitchFamily="18" charset="-78"/>
              </a:rPr>
              <a:t>وِصِط</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IQ" altLang="sv-SE" sz="6600" b="1" dirty="0">
                <a:solidFill>
                  <a:srgbClr val="FF0000"/>
                </a:solidFill>
                <a:latin typeface="Traditional Arabic" panose="02020603050405020304" pitchFamily="18" charset="-78"/>
                <a:cs typeface="Traditional Arabic" panose="02020603050405020304" pitchFamily="18" charset="-78"/>
              </a:rPr>
              <a:t>لِب حلُ</a:t>
            </a:r>
            <a:r>
              <a:rPr lang="ar-SY" altLang="sv-SE" sz="6600" b="1" dirty="0">
                <a:solidFill>
                  <a:srgbClr val="FF0000"/>
                </a:solidFill>
                <a:latin typeface="Traditional Arabic" panose="02020603050405020304" pitchFamily="18" charset="-78"/>
                <a:cs typeface="Traditional Arabic" panose="02020603050405020304" pitchFamily="18" charset="-78"/>
              </a:rPr>
              <a:t>و</a:t>
            </a:r>
            <a:r>
              <a:rPr lang="ar-IQ" altLang="sv-SE" sz="6600" b="1" dirty="0">
                <a:solidFill>
                  <a:srgbClr val="FF0000"/>
                </a:solidFill>
                <a:latin typeface="Traditional Arabic" panose="02020603050405020304" pitchFamily="18" charset="-78"/>
                <a:cs typeface="Traditional Arabic" panose="02020603050405020304" pitchFamily="18" charset="-78"/>
              </a:rPr>
              <a:t>فَاين م</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IQ" altLang="sv-SE" sz="6600" b="1" dirty="0">
                <a:solidFill>
                  <a:srgbClr val="FF0000"/>
                </a:solidFill>
                <a:latin typeface="Traditional Arabic" panose="02020603050405020304" pitchFamily="18" charset="-78"/>
                <a:cs typeface="Traditional Arabic" panose="02020603050405020304" pitchFamily="18" charset="-78"/>
              </a:rPr>
              <a:t>شي</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IQ" altLang="sv-SE" sz="6600" b="1" dirty="0">
                <a:solidFill>
                  <a:srgbClr val="FF0000"/>
                </a:solidFill>
                <a:latin typeface="Traditional Arabic" panose="02020603050405020304" pitchFamily="18" charset="-78"/>
                <a:cs typeface="Traditional Arabic" panose="02020603050405020304" pitchFamily="18" charset="-78"/>
              </a:rPr>
              <a:t>ح</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IQ" altLang="sv-SE" sz="6600" b="1" dirty="0">
                <a:solidFill>
                  <a:srgbClr val="FF0000"/>
                </a:solidFill>
                <a:latin typeface="Traditional Arabic" panose="02020603050405020304" pitchFamily="18" charset="-78"/>
                <a:cs typeface="Traditional Arabic" panose="02020603050405020304" pitchFamily="18" charset="-78"/>
              </a:rPr>
              <a:t>و</a:t>
            </a:r>
            <a:r>
              <a:rPr lang="ar-AE" altLang="sv-SE" sz="6600" b="1" dirty="0">
                <a:solidFill>
                  <a:srgbClr val="FF0000"/>
                </a:solidFill>
                <a:latin typeface="Traditional Arabic" panose="02020603050405020304" pitchFamily="18" charset="-78"/>
                <a:cs typeface="Traditional Arabic" panose="02020603050405020304" pitchFamily="18" charset="-78"/>
              </a:rPr>
              <a:t> </a:t>
            </a:r>
            <a:r>
              <a:rPr lang="ar-IQ" altLang="sv-SE" sz="6600" b="1" dirty="0">
                <a:solidFill>
                  <a:srgbClr val="FF0000"/>
                </a:solidFill>
                <a:latin typeface="Traditional Arabic" panose="02020603050405020304" pitchFamily="18" charset="-78"/>
                <a:cs typeface="Traditional Arabic" panose="02020603050405020304" pitchFamily="18" charset="-78"/>
              </a:rPr>
              <a:t>أل</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IQ" altLang="sv-SE" sz="6600" b="1" dirty="0">
                <a:solidFill>
                  <a:srgbClr val="FF0000"/>
                </a:solidFill>
                <a:latin typeface="Traditional Arabic" panose="02020603050405020304" pitchFamily="18" charset="-78"/>
                <a:cs typeface="Traditional Arabic" panose="02020603050405020304" pitchFamily="18" charset="-78"/>
              </a:rPr>
              <a:t>وه</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IQ" altLang="sv-SE" sz="6600" b="1" dirty="0">
                <a:solidFill>
                  <a:srgbClr val="FF0000"/>
                </a:solidFill>
                <a:latin typeface="Traditional Arabic" panose="02020603050405020304" pitchFamily="18" charset="-78"/>
                <a:cs typeface="Traditional Arabic" panose="02020603050405020304" pitchFamily="18" charset="-78"/>
              </a:rPr>
              <a:t>و </a:t>
            </a:r>
            <a:r>
              <a:rPr lang="ar-IQ" altLang="sv-SE" sz="6600" b="1" dirty="0" err="1">
                <a:solidFill>
                  <a:srgbClr val="FF0000"/>
                </a:solidFill>
                <a:latin typeface="Traditional Arabic" panose="02020603050405020304" pitchFamily="18" charset="-78"/>
                <a:cs typeface="Traditional Arabic" panose="02020603050405020304" pitchFamily="18" charset="-78"/>
              </a:rPr>
              <a:t>دْيلانْ</a:t>
            </a:r>
            <a:r>
              <a:rPr lang="ar-IQ" altLang="sv-SE" sz="6600" b="1" dirty="0">
                <a:solidFill>
                  <a:srgbClr val="FF0000"/>
                </a:solidFill>
                <a:latin typeface="Traditional Arabic" panose="02020603050405020304" pitchFamily="18" charset="-78"/>
                <a:cs typeface="Traditional Arabic" panose="02020603050405020304" pitchFamily="18" charset="-78"/>
              </a:rPr>
              <a:t>.</a:t>
            </a:r>
            <a:endParaRPr lang="ar-AE" altLang="sv-SE" sz="6600" b="1"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ts val="600"/>
              </a:spcBef>
              <a:buFontTx/>
              <a:buNone/>
            </a:pPr>
            <a:r>
              <a:rPr lang="ar-AE" altLang="sv-SE" sz="6600" b="1" dirty="0">
                <a:latin typeface="Traditional Arabic" panose="02020603050405020304" pitchFamily="18" charset="-78"/>
                <a:cs typeface="Traditional Arabic" panose="02020603050405020304" pitchFamily="18" charset="-78"/>
              </a:rPr>
              <a:t>وَ</a:t>
            </a:r>
            <a:r>
              <a:rPr lang="ar-SA" altLang="sv-SE" sz="6600" b="1" dirty="0">
                <a:latin typeface="Traditional Arabic" panose="02020603050405020304" pitchFamily="18" charset="-78"/>
                <a:cs typeface="Traditional Arabic" panose="02020603050405020304" pitchFamily="18" charset="-78"/>
              </a:rPr>
              <a:t>صُلِبَ عَنَّا المسيحُ </a:t>
            </a:r>
            <a:r>
              <a:rPr lang="ar-AE" altLang="sv-SE" sz="6600" b="1" dirty="0">
                <a:latin typeface="Traditional Arabic" panose="02020603050405020304" pitchFamily="18" charset="-78"/>
                <a:cs typeface="Traditional Arabic" panose="02020603050405020304" pitchFamily="18" charset="-78"/>
              </a:rPr>
              <a:t> إ</a:t>
            </a:r>
            <a:r>
              <a:rPr lang="ar-SA" altLang="sv-SE" sz="6600" b="1" dirty="0">
                <a:latin typeface="Traditional Arabic" panose="02020603050405020304" pitchFamily="18" charset="-78"/>
                <a:cs typeface="Traditional Arabic" panose="02020603050405020304" pitchFamily="18" charset="-78"/>
              </a:rPr>
              <a:t>لَهُنا.</a:t>
            </a:r>
            <a:r>
              <a:rPr lang="sv-SE" altLang="sv-SE" sz="6600" b="1" dirty="0">
                <a:latin typeface="Traditional Arabic" panose="02020603050405020304" pitchFamily="18" charset="-78"/>
                <a:cs typeface="Traditional Arabic" panose="02020603050405020304" pitchFamily="18" charset="-78"/>
              </a:rPr>
              <a:t> </a:t>
            </a:r>
          </a:p>
        </p:txBody>
      </p:sp>
      <p:sp>
        <p:nvSpPr>
          <p:cNvPr id="4" name="Rectangle 3"/>
          <p:cNvSpPr/>
          <p:nvPr/>
        </p:nvSpPr>
        <p:spPr>
          <a:xfrm>
            <a:off x="9" y="1993075"/>
            <a:ext cx="6095993" cy="3770263"/>
          </a:xfrm>
          <a:prstGeom prst="rect">
            <a:avLst/>
          </a:prstGeom>
        </p:spPr>
        <p:txBody>
          <a:bodyPr wrap="square">
            <a:spAutoFit/>
          </a:bodyPr>
          <a:lstStyle/>
          <a:p>
            <a:pPr algn="ctr" eaLnBrk="1" hangingPunct="1">
              <a:spcBef>
                <a:spcPts val="600"/>
              </a:spcBef>
              <a:buFontTx/>
              <a:buNone/>
            </a:pPr>
            <a:r>
              <a:rPr lang="sv-SE" altLang="sv-SE" sz="5400" b="1" dirty="0" err="1">
                <a:solidFill>
                  <a:srgbClr val="FF0000"/>
                </a:solidFill>
                <a:latin typeface="Abadi" panose="020B0604020104020204" pitchFamily="34" charset="0"/>
                <a:cs typeface="Sakkal Majalla" panose="02000000000000000000" pitchFamily="2" charset="-78"/>
              </a:rPr>
              <a:t>we</a:t>
            </a:r>
            <a:r>
              <a:rPr lang="sv-SE" altLang="sv-SE" sz="5400" b="1" u="sng" dirty="0" err="1">
                <a:solidFill>
                  <a:srgbClr val="FF0000"/>
                </a:solidFill>
                <a:latin typeface="Abadi" panose="020B0604020104020204" pitchFamily="34" charset="0"/>
                <a:cs typeface="Sakkal Majalla" panose="02000000000000000000" pitchFamily="2" charset="-78"/>
              </a:rPr>
              <a:t>st</a:t>
            </a:r>
            <a:r>
              <a:rPr lang="sv-SE" altLang="sv-SE" sz="5400" b="1" dirty="0" err="1">
                <a:solidFill>
                  <a:srgbClr val="FF0000"/>
                </a:solidFill>
                <a:latin typeface="Abadi" panose="020B0604020104020204" pitchFamily="34" charset="0"/>
                <a:cs typeface="Sakkal Majalla" panose="02000000000000000000" pitchFamily="2" charset="-78"/>
              </a:rPr>
              <a:t>leb</a:t>
            </a:r>
            <a:r>
              <a:rPr lang="sv-SE" altLang="sv-SE" sz="5400" b="1" dirty="0">
                <a:solidFill>
                  <a:srgbClr val="FF0000"/>
                </a:solidFill>
                <a:latin typeface="Abadi" panose="020B0604020104020204" pitchFamily="34" charset="0"/>
                <a:cs typeface="Sakkal Majalla" panose="02000000000000000000" pitchFamily="2" charset="-78"/>
              </a:rPr>
              <a:t> </a:t>
            </a:r>
            <a:r>
              <a:rPr lang="sv-SE" altLang="sv-SE" sz="5400" b="1" u="sng" dirty="0" err="1">
                <a:solidFill>
                  <a:srgbClr val="FF0000"/>
                </a:solidFill>
                <a:latin typeface="Abadi" panose="020B0604020104020204" pitchFamily="34" charset="0"/>
                <a:cs typeface="Sakkal Majalla" panose="02000000000000000000" pitchFamily="2" charset="-78"/>
              </a:rPr>
              <a:t>h</a:t>
            </a:r>
            <a:r>
              <a:rPr lang="sv-SE" altLang="sv-SE" sz="5400" b="1" dirty="0" err="1">
                <a:solidFill>
                  <a:srgbClr val="FF0000"/>
                </a:solidFill>
                <a:latin typeface="Abadi" panose="020B0604020104020204" pitchFamily="34" charset="0"/>
                <a:cs typeface="Sakkal Majalla" panose="02000000000000000000" pitchFamily="2" charset="-78"/>
              </a:rPr>
              <a:t>lofayn</a:t>
            </a:r>
            <a:r>
              <a:rPr lang="sv-SE" altLang="sv-SE" sz="5400" b="1" dirty="0">
                <a:solidFill>
                  <a:srgbClr val="FF0000"/>
                </a:solidFill>
                <a:latin typeface="Abadi" panose="020B0604020104020204" pitchFamily="34" charset="0"/>
                <a:cs typeface="Sakkal Majalla" panose="02000000000000000000" pitchFamily="2" charset="-78"/>
              </a:rPr>
              <a:t> </a:t>
            </a:r>
            <a:r>
              <a:rPr lang="sv-SE" altLang="sv-SE" sz="5400" b="1" dirty="0" err="1">
                <a:solidFill>
                  <a:srgbClr val="FF0000"/>
                </a:solidFill>
                <a:latin typeface="Abadi" panose="020B0604020104020204" pitchFamily="34" charset="0"/>
                <a:cs typeface="Sakkal Majalla" panose="02000000000000000000" pitchFamily="2" charset="-78"/>
              </a:rPr>
              <a:t>mshi</a:t>
            </a:r>
            <a:r>
              <a:rPr lang="sv-SE" altLang="sv-SE" sz="5400" b="1" u="sng" dirty="0" err="1">
                <a:solidFill>
                  <a:srgbClr val="FF0000"/>
                </a:solidFill>
                <a:latin typeface="Abadi" panose="020B0604020104020204" pitchFamily="34" charset="0"/>
                <a:cs typeface="Sakkal Majalla" panose="02000000000000000000" pitchFamily="2" charset="-78"/>
              </a:rPr>
              <a:t>h</a:t>
            </a:r>
            <a:r>
              <a:rPr lang="sv-SE" altLang="sv-SE" sz="5400" b="1" dirty="0" err="1">
                <a:solidFill>
                  <a:srgbClr val="FF0000"/>
                </a:solidFill>
                <a:latin typeface="Abadi" panose="020B0604020104020204" pitchFamily="34" charset="0"/>
                <a:cs typeface="Sakkal Majalla" panose="02000000000000000000" pitchFamily="2" charset="-78"/>
              </a:rPr>
              <a:t>o</a:t>
            </a:r>
            <a:r>
              <a:rPr lang="sv-SE" altLang="sv-SE" sz="5400" b="1" dirty="0">
                <a:solidFill>
                  <a:srgbClr val="FF0000"/>
                </a:solidFill>
                <a:latin typeface="Abadi" panose="020B0604020104020204" pitchFamily="34" charset="0"/>
                <a:cs typeface="Sakkal Majalla" panose="02000000000000000000" pitchFamily="2" charset="-78"/>
              </a:rPr>
              <a:t> </a:t>
            </a:r>
            <a:r>
              <a:rPr lang="sv-SE" altLang="sv-SE" sz="5400" b="1" dirty="0" err="1">
                <a:solidFill>
                  <a:srgbClr val="FF0000"/>
                </a:solidFill>
                <a:latin typeface="Abadi" panose="020B0604020104020204" pitchFamily="34" charset="0"/>
                <a:cs typeface="Sakkal Majalla" panose="02000000000000000000" pitchFamily="2" charset="-78"/>
              </a:rPr>
              <a:t>aloho</a:t>
            </a:r>
            <a:r>
              <a:rPr lang="sv-SE" altLang="sv-SE" sz="5400" b="1" dirty="0">
                <a:solidFill>
                  <a:srgbClr val="FF0000"/>
                </a:solidFill>
                <a:latin typeface="Abadi" panose="020B0604020104020204" pitchFamily="34" charset="0"/>
                <a:cs typeface="Sakkal Majalla" panose="02000000000000000000" pitchFamily="2" charset="-78"/>
              </a:rPr>
              <a:t> </a:t>
            </a:r>
            <a:r>
              <a:rPr lang="sv-SE" altLang="sv-SE" sz="5400" b="1" dirty="0" err="1">
                <a:solidFill>
                  <a:srgbClr val="FF0000"/>
                </a:solidFill>
                <a:latin typeface="Abadi" panose="020B0604020104020204" pitchFamily="34" charset="0"/>
                <a:cs typeface="Sakkal Majalla" panose="02000000000000000000" pitchFamily="2" charset="-78"/>
              </a:rPr>
              <a:t>dilan</a:t>
            </a:r>
            <a:r>
              <a:rPr lang="sv-SE" altLang="sv-SE" sz="5400" b="1" dirty="0">
                <a:solidFill>
                  <a:srgbClr val="FF0000"/>
                </a:solidFill>
                <a:latin typeface="Abadi" panose="020B0604020104020204" pitchFamily="34" charset="0"/>
                <a:cs typeface="Sakkal Majalla" panose="02000000000000000000" pitchFamily="2" charset="-78"/>
              </a:rPr>
              <a:t>.</a:t>
            </a:r>
          </a:p>
          <a:p>
            <a:pPr algn="ctr" eaLnBrk="1" hangingPunct="1">
              <a:spcBef>
                <a:spcPts val="600"/>
              </a:spcBef>
              <a:buFontTx/>
              <a:buNone/>
            </a:pPr>
            <a:r>
              <a:rPr lang="sv-SE" altLang="sv-SE" sz="1600" b="1" dirty="0">
                <a:solidFill>
                  <a:srgbClr val="0000FF"/>
                </a:solidFill>
                <a:latin typeface="Abadi" panose="020B0604020104020204" pitchFamily="34" charset="0"/>
                <a:cs typeface="Sakkal Majalla" panose="02000000000000000000" pitchFamily="2" charset="-78"/>
              </a:rPr>
              <a:t> </a:t>
            </a:r>
            <a:endParaRPr lang="ar-IQ" altLang="sv-SE" sz="3600" b="1" dirty="0">
              <a:solidFill>
                <a:srgbClr val="FF0000"/>
              </a:solidFill>
              <a:latin typeface="Abadi" panose="020B0604020104020204" pitchFamily="34" charset="0"/>
              <a:cs typeface="Sakkal Majalla" panose="02000000000000000000" pitchFamily="2" charset="-78"/>
            </a:endParaRPr>
          </a:p>
          <a:p>
            <a:pPr algn="ctr"/>
            <a:r>
              <a:rPr lang="sv-SE" altLang="sv-SE" sz="5400" b="1" dirty="0">
                <a:latin typeface="Abadi" panose="020B0604020104020204" pitchFamily="34" charset="0"/>
                <a:cs typeface="Sakkal Majalla" panose="02000000000000000000" pitchFamily="2" charset="-78"/>
              </a:rPr>
              <a:t>och korsfästes för oss, Kristus vår Gud. </a:t>
            </a:r>
          </a:p>
        </p:txBody>
      </p:sp>
      <p:cxnSp>
        <p:nvCxnSpPr>
          <p:cNvPr id="2" name="Straight Connector 1">
            <a:extLst>
              <a:ext uri="{FF2B5EF4-FFF2-40B4-BE49-F238E27FC236}">
                <a16:creationId xmlns:a16="http://schemas.microsoft.com/office/drawing/2014/main" id="{9096996D-BF14-C3C9-481D-92E7543CB7DC}"/>
              </a:ext>
            </a:extLst>
          </p:cNvPr>
          <p:cNvCxnSpPr>
            <a:cxnSpLocks/>
          </p:cNvCxnSpPr>
          <p:nvPr/>
        </p:nvCxnSpPr>
        <p:spPr>
          <a:xfrm flipH="1">
            <a:off x="6095996" y="1978239"/>
            <a:ext cx="1" cy="36317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2ED2EC67-CDA8-D35A-D789-006CE3DC4558}"/>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6" name="صورة 12" descr="وقوف.gif">
            <a:extLst>
              <a:ext uri="{FF2B5EF4-FFF2-40B4-BE49-F238E27FC236}">
                <a16:creationId xmlns:a16="http://schemas.microsoft.com/office/drawing/2014/main" id="{1DCCBAFD-B443-AF84-90CB-380FF971CDDC}"/>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3547133B-B72A-9310-8D27-502DDD8E6678}"/>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48080399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2" y="277256"/>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95640" rtl="1">
              <a:defRPr/>
            </a:pPr>
            <a:r>
              <a:rPr lang="syr-SY" sz="6000" b="1" dirty="0">
                <a:solidFill>
                  <a:srgbClr val="FF0000"/>
                </a:solidFill>
                <a:latin typeface="Serto Batnan" panose="00000400000000000000" pitchFamily="2" charset="-78"/>
                <a:cs typeface="Serto Batnan" panose="00000400000000000000" pitchFamily="2" charset="-78"/>
              </a:rPr>
              <a:t>ܡܳܐ ܕܚܺܝܠܳܐ ܗ̱ܝ ܫܳܥܬܳܐ ܗܳܕܶܐ ܘܰܟܡܳܐ ܪܗܺܝܒ ܥܶܕܳܢܳܐ ܗܳܢܳܐ ܚܰܒܺܝܒܰܝ.</a:t>
            </a:r>
          </a:p>
        </p:txBody>
      </p:sp>
      <p:sp>
        <p:nvSpPr>
          <p:cNvPr id="3" name="Rectangle 2"/>
          <p:cNvSpPr/>
          <p:nvPr/>
        </p:nvSpPr>
        <p:spPr>
          <a:xfrm>
            <a:off x="6100972" y="2392602"/>
            <a:ext cx="6076109" cy="3139321"/>
          </a:xfrm>
          <a:prstGeom prst="rect">
            <a:avLst/>
          </a:prstGeom>
        </p:spPr>
        <p:txBody>
          <a:bodyPr wrap="square">
            <a:spAutoFit/>
          </a:bodyPr>
          <a:lstStyle/>
          <a:p>
            <a:pPr algn="ctr" rtl="1"/>
            <a:r>
              <a:rPr lang="ar-SA" sz="6600" b="1" dirty="0">
                <a:ln w="11430"/>
                <a:latin typeface="Traditional Arabic" panose="02020603050405020304" pitchFamily="18" charset="-78"/>
                <a:cs typeface="Traditional Arabic" panose="02020603050405020304" pitchFamily="18" charset="-78"/>
              </a:rPr>
              <a:t>يا أحبّائي، ما أخوف هذه السّاعة وما أرهب هذا الوقت</a:t>
            </a:r>
            <a:endParaRPr lang="ar-SY" sz="66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426150"/>
            <a:ext cx="6091030" cy="2862322"/>
          </a:xfrm>
          <a:prstGeom prst="rect">
            <a:avLst/>
          </a:prstGeom>
        </p:spPr>
        <p:txBody>
          <a:bodyPr wrap="square">
            <a:spAutoFit/>
          </a:bodyPr>
          <a:lstStyle/>
          <a:p>
            <a:pPr algn="ctr"/>
            <a:r>
              <a:rPr lang="sv-SE" sz="6000" b="1" dirty="0">
                <a:latin typeface="Abadi" panose="020B0604020104020204" pitchFamily="34" charset="0"/>
                <a:cs typeface="Sakkal Majalla" panose="02000000000000000000" pitchFamily="2" charset="-78"/>
              </a:rPr>
              <a:t>Hur hög är denna stund, mina älskade</a:t>
            </a:r>
            <a:endParaRPr lang="ar-SY" sz="60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81085" y="2426150"/>
            <a:ext cx="9945" cy="320628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F48301A3-FFD4-A00B-CB45-C2C913F6FC63}"/>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383A12EE-B1E8-5B7A-860E-1DC5AC8E18CC}"/>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420033472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4" y="229819"/>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solidFill>
                  <a:srgbClr val="FF0000"/>
                </a:solidFill>
                <a:latin typeface="Serto Batnan" panose="00000400000000000000" pitchFamily="2" charset="-78"/>
                <a:cs typeface="Serto Batnan" panose="00000400000000000000" pitchFamily="2" charset="-78"/>
              </a:rPr>
              <a:t>ܕܒܶܗ ܪܽܘܚܳܐ ܩܰܕܺܝܫܳܐ ܡܶܢ ܡܪܰܘܡܶܐ ܥܶܠܳܝܶܐ ܕܰܫܡܰܝܳܐ ܙܳܐܰܚ ܘܢܳܚܶܬ.</a:t>
            </a:r>
          </a:p>
        </p:txBody>
      </p:sp>
      <p:sp>
        <p:nvSpPr>
          <p:cNvPr id="3" name="Rectangle 2"/>
          <p:cNvSpPr/>
          <p:nvPr/>
        </p:nvSpPr>
        <p:spPr>
          <a:xfrm>
            <a:off x="6100972" y="2445744"/>
            <a:ext cx="6091027" cy="2842727"/>
          </a:xfrm>
          <a:prstGeom prst="rect">
            <a:avLst/>
          </a:prstGeom>
        </p:spPr>
        <p:txBody>
          <a:bodyPr wrap="square">
            <a:spAutoFit/>
          </a:bodyPr>
          <a:lstStyle/>
          <a:p>
            <a:pPr algn="ctr" rtl="1"/>
            <a:r>
              <a:rPr lang="ar-SA" sz="6000" b="1" dirty="0">
                <a:ln w="11430"/>
                <a:latin typeface="Traditional Arabic" panose="02020603050405020304" pitchFamily="18" charset="-78"/>
                <a:cs typeface="Traditional Arabic" panose="02020603050405020304" pitchFamily="18" charset="-78"/>
              </a:rPr>
              <a:t>الذي فيه</a:t>
            </a:r>
            <a:r>
              <a:rPr lang="en-US" sz="6000" b="1" dirty="0">
                <a:ln w="11430"/>
                <a:latin typeface="Traditional Arabic" panose="02020603050405020304" pitchFamily="18" charset="-78"/>
                <a:cs typeface="Traditional Arabic" panose="02020603050405020304" pitchFamily="18" charset="-78"/>
              </a:rPr>
              <a:t> </a:t>
            </a:r>
            <a:r>
              <a:rPr lang="ar-SA" sz="6000" b="1" dirty="0">
                <a:ln w="11430"/>
                <a:latin typeface="Traditional Arabic" panose="02020603050405020304" pitchFamily="18" charset="-78"/>
                <a:cs typeface="Traditional Arabic" panose="02020603050405020304" pitchFamily="18" charset="-78"/>
              </a:rPr>
              <a:t>ينحدرُ الرّوح القُدس نازلاً من أعالي السّماوات العالية</a:t>
            </a:r>
            <a:endParaRPr lang="ar-SY" sz="60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4914" y="2333817"/>
            <a:ext cx="6096000" cy="3046988"/>
          </a:xfrm>
          <a:prstGeom prst="rect">
            <a:avLst/>
          </a:prstGeom>
        </p:spPr>
        <p:txBody>
          <a:bodyPr wrap="square">
            <a:spAutoFit/>
          </a:bodyPr>
          <a:lstStyle/>
          <a:p>
            <a:pPr algn="ctr"/>
            <a:r>
              <a:rPr lang="sv-SE" sz="4800" b="1" dirty="0">
                <a:latin typeface="Abadi" panose="020B0604020104020204" pitchFamily="34" charset="0"/>
                <a:cs typeface="Sakkal Majalla" panose="02000000000000000000" pitchFamily="2" charset="-78"/>
              </a:rPr>
              <a:t>då den helige Ande breder ut sina vingar och kommer ner från himlens yttersta höjder</a:t>
            </a:r>
            <a:endParaRPr lang="ar-SY" sz="48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201199" y="2445744"/>
            <a:ext cx="0" cy="3186691"/>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69D8F4DA-5CC5-372E-1E2E-67636E3CB54C}"/>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915C9709-DB18-F398-4334-5531B81992C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96047103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4" y="143196"/>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solidFill>
                  <a:srgbClr val="FF0000"/>
                </a:solidFill>
                <a:latin typeface="Serto Batnan" panose="00000400000000000000" pitchFamily="2" charset="-78"/>
                <a:cs typeface="Serto Batnan" panose="00000400000000000000" pitchFamily="2" charset="-78"/>
              </a:rPr>
              <a:t>ܘܰܡܪܰܚܶܦ ܘܫܳܪܶܐ ܥܰܠ ܐܽܘܟܰܪܶܣـܛܺܝܰܐ ܗܳܕܶܐ ܕܣܺܝܡܳܐ ܘܰܡܩܰܕܶܫ ܠܳܗܿ. </a:t>
            </a:r>
          </a:p>
        </p:txBody>
      </p:sp>
      <p:sp>
        <p:nvSpPr>
          <p:cNvPr id="3" name="Rectangle 2"/>
          <p:cNvSpPr/>
          <p:nvPr/>
        </p:nvSpPr>
        <p:spPr>
          <a:xfrm>
            <a:off x="6100972" y="2426150"/>
            <a:ext cx="6091027" cy="3139321"/>
          </a:xfrm>
          <a:prstGeom prst="rect">
            <a:avLst/>
          </a:prstGeom>
        </p:spPr>
        <p:txBody>
          <a:bodyPr wrap="square">
            <a:spAutoFit/>
          </a:bodyPr>
          <a:lstStyle/>
          <a:p>
            <a:pPr algn="ctr" rtl="1"/>
            <a:r>
              <a:rPr lang="ar-SA" sz="6600" b="1" dirty="0">
                <a:ln w="11430"/>
                <a:latin typeface="Traditional Arabic" panose="02020603050405020304" pitchFamily="18" charset="-78"/>
                <a:cs typeface="Traditional Arabic" panose="02020603050405020304" pitchFamily="18" charset="-78"/>
              </a:rPr>
              <a:t>يَرِفُّ ويَحِلُّ على هذه </a:t>
            </a:r>
            <a:r>
              <a:rPr lang="ar-SA" sz="6600" b="1" dirty="0" err="1">
                <a:ln w="11430"/>
                <a:latin typeface="Traditional Arabic" panose="02020603050405020304" pitchFamily="18" charset="-78"/>
                <a:cs typeface="Traditional Arabic" panose="02020603050405020304" pitchFamily="18" charset="-78"/>
              </a:rPr>
              <a:t>الأوخارستيّا</a:t>
            </a:r>
            <a:r>
              <a:rPr lang="ar-AE" sz="6600" b="1" dirty="0">
                <a:ln w="11430"/>
                <a:latin typeface="Traditional Arabic" panose="02020603050405020304" pitchFamily="18" charset="-78"/>
                <a:cs typeface="Traditional Arabic" panose="02020603050405020304" pitchFamily="18" charset="-78"/>
              </a:rPr>
              <a:t> </a:t>
            </a:r>
            <a:r>
              <a:rPr lang="ar-SA" sz="6600" b="1" dirty="0">
                <a:ln w="11430"/>
                <a:latin typeface="Traditional Arabic" panose="02020603050405020304" pitchFamily="18" charset="-78"/>
                <a:cs typeface="Traditional Arabic" panose="02020603050405020304" pitchFamily="18" charset="-78"/>
              </a:rPr>
              <a:t>الموضوعة، ويُقدّسها</a:t>
            </a:r>
            <a:endParaRPr lang="ar-SY" sz="66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4968" y="2703148"/>
            <a:ext cx="6095997" cy="2585323"/>
          </a:xfrm>
          <a:prstGeom prst="rect">
            <a:avLst/>
          </a:prstGeom>
        </p:spPr>
        <p:txBody>
          <a:bodyPr wrap="square">
            <a:spAutoFit/>
          </a:bodyPr>
          <a:lstStyle/>
          <a:p>
            <a:pPr algn="ctr"/>
            <a:r>
              <a:rPr lang="sv-SE" sz="5400" b="1" dirty="0">
                <a:latin typeface="Abadi" panose="020B0604020104020204" pitchFamily="34" charset="0"/>
                <a:cs typeface="Sakkal Majalla" panose="02000000000000000000" pitchFamily="2" charset="-78"/>
              </a:rPr>
              <a:t>för att ruva och vila på denna nattvard och helga den.</a:t>
            </a:r>
            <a:endParaRPr lang="ar-SY" sz="54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2280492"/>
            <a:ext cx="0" cy="335194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B44A6A23-42FA-F21B-C204-0C6C975CF392}"/>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94CACACF-EFB6-E7F7-F04A-0A689DFBFD46}"/>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07459918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4" y="143196"/>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solidFill>
                  <a:srgbClr val="FF0000"/>
                </a:solidFill>
                <a:latin typeface="Serto Batnan" panose="00000400000000000000" pitchFamily="2" charset="-78"/>
                <a:cs typeface="Serto Batnan" panose="00000400000000000000" pitchFamily="2" charset="-78"/>
              </a:rPr>
              <a:t>ܒܫܶܠܝܳܐ ܘܰܒܕܶܚܠܬܳܐ ܗܘܰܝܬܽܘܢ ܟܰܕ ܩܳܝܡܺܝܢ ܘܰܡܨܰܠܶܝܢ ܨܰܠܰܘ.</a:t>
            </a:r>
          </a:p>
        </p:txBody>
      </p:sp>
      <p:sp>
        <p:nvSpPr>
          <p:cNvPr id="3" name="Rectangle 2"/>
          <p:cNvSpPr/>
          <p:nvPr/>
        </p:nvSpPr>
        <p:spPr>
          <a:xfrm>
            <a:off x="6100973" y="3114631"/>
            <a:ext cx="6076112" cy="1107996"/>
          </a:xfrm>
          <a:prstGeom prst="rect">
            <a:avLst/>
          </a:prstGeom>
        </p:spPr>
        <p:txBody>
          <a:bodyPr wrap="square">
            <a:spAutoFit/>
          </a:bodyPr>
          <a:lstStyle/>
          <a:p>
            <a:pPr algn="ctr" rtl="1"/>
            <a:r>
              <a:rPr lang="ar-SA" sz="6600" b="1" dirty="0">
                <a:ln w="11430"/>
                <a:latin typeface="Traditional Arabic" panose="02020603050405020304" pitchFamily="18" charset="-78"/>
                <a:cs typeface="Traditional Arabic" panose="02020603050405020304" pitchFamily="18" charset="-78"/>
              </a:rPr>
              <a:t>فقفوا وصلُّوا بِورعٍ وسُكونٍ</a:t>
            </a:r>
            <a:endParaRPr lang="ar-SY" sz="66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4914" y="2699133"/>
            <a:ext cx="6105943" cy="1938992"/>
          </a:xfrm>
          <a:prstGeom prst="rect">
            <a:avLst/>
          </a:prstGeom>
        </p:spPr>
        <p:txBody>
          <a:bodyPr wrap="square">
            <a:spAutoFit/>
          </a:bodyPr>
          <a:lstStyle/>
          <a:p>
            <a:pPr algn="ctr"/>
            <a:r>
              <a:rPr lang="sv-SE" sz="6000" b="1" dirty="0">
                <a:latin typeface="Abadi" panose="020B0604020104020204" pitchFamily="34" charset="0"/>
                <a:cs typeface="Sakkal Majalla" panose="02000000000000000000" pitchFamily="2" charset="-78"/>
              </a:rPr>
              <a:t>Stå i stillhet och vördnad, och be</a:t>
            </a:r>
            <a:endParaRPr lang="ar-SY" sz="60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81085" y="2434728"/>
            <a:ext cx="9945" cy="319770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AA45182B-4DEA-2C54-0E2B-69632F7610C7}"/>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7543179B-91EA-B3F0-EBFC-7163FE086D3B}"/>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69969053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317935"/>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8000" b="1" dirty="0">
                <a:latin typeface="Serto Batnan" panose="00000400000000000000" pitchFamily="2" charset="-78"/>
                <a:cs typeface="Serto Batnan" panose="00000400000000000000" pitchFamily="2" charset="-78"/>
              </a:rPr>
              <a:t>ܫܠܳܡܳܐ ܥܰܡܰܢ ܘܫܰܝܢܳܐ ܠܟܽܠܰܢ܀</a:t>
            </a:r>
          </a:p>
        </p:txBody>
      </p:sp>
      <p:sp>
        <p:nvSpPr>
          <p:cNvPr id="3" name="Rectangle 2"/>
          <p:cNvSpPr/>
          <p:nvPr/>
        </p:nvSpPr>
        <p:spPr>
          <a:xfrm>
            <a:off x="6091029" y="1872018"/>
            <a:ext cx="6100971" cy="4154984"/>
          </a:xfrm>
          <a:prstGeom prst="rect">
            <a:avLst/>
          </a:prstGeom>
        </p:spPr>
        <p:txBody>
          <a:bodyPr wrap="square">
            <a:spAutoFit/>
          </a:bodyPr>
          <a:lstStyle/>
          <a:p>
            <a:pPr algn="ctr" rtl="1"/>
            <a:r>
              <a:rPr lang="ar-AE" sz="6600" b="1" dirty="0">
                <a:ln w="11430"/>
                <a:solidFill>
                  <a:srgbClr val="FF0000"/>
                </a:solidFill>
                <a:latin typeface="Traditional Arabic" panose="02020603050405020304" pitchFamily="18" charset="-78"/>
                <a:cs typeface="Traditional Arabic" panose="02020603050405020304" pitchFamily="18" charset="-78"/>
              </a:rPr>
              <a:t>شلومو عامان </a:t>
            </a:r>
            <a:r>
              <a:rPr lang="ar-AE" sz="6600" b="1" dirty="0" err="1">
                <a:ln w="11430"/>
                <a:solidFill>
                  <a:srgbClr val="FF0000"/>
                </a:solidFill>
                <a:latin typeface="Traditional Arabic" panose="02020603050405020304" pitchFamily="18" charset="-78"/>
                <a:cs typeface="Traditional Arabic" panose="02020603050405020304" pitchFamily="18" charset="-78"/>
              </a:rPr>
              <a:t>وشَينو</a:t>
            </a:r>
            <a:r>
              <a:rPr lang="ar-AE" sz="6600" b="1" dirty="0">
                <a:ln w="11430"/>
                <a:solidFill>
                  <a:srgbClr val="FF0000"/>
                </a:solidFill>
                <a:latin typeface="Traditional Arabic" panose="02020603050405020304" pitchFamily="18" charset="-78"/>
                <a:cs typeface="Traditional Arabic" panose="02020603050405020304" pitchFamily="18" charset="-78"/>
              </a:rPr>
              <a:t> لكولان.</a:t>
            </a:r>
            <a:endParaRPr lang="en-US" sz="6600" b="1" dirty="0">
              <a:ln w="11430"/>
              <a:solidFill>
                <a:srgbClr val="FF0000"/>
              </a:solidFill>
              <a:latin typeface="Traditional Arabic" panose="02020603050405020304" pitchFamily="18" charset="-78"/>
              <a:cs typeface="Traditional Arabic" panose="02020603050405020304" pitchFamily="18" charset="-78"/>
            </a:endParaRPr>
          </a:p>
          <a:p>
            <a:pPr algn="ctr" rtl="1"/>
            <a:r>
              <a:rPr lang="ar-SA" sz="6600" b="1" dirty="0">
                <a:ln w="11430"/>
                <a:latin typeface="Traditional Arabic" panose="02020603050405020304" pitchFamily="18" charset="-78"/>
                <a:cs typeface="Traditional Arabic" panose="02020603050405020304" pitchFamily="18" charset="-78"/>
              </a:rPr>
              <a:t>السَّلام معنا والأمنُ لِجميعنا</a:t>
            </a:r>
            <a:r>
              <a:rPr lang="ar-AE" sz="6600" b="1" dirty="0">
                <a:ln w="11430"/>
                <a:latin typeface="Traditional Arabic" panose="02020603050405020304" pitchFamily="18" charset="-78"/>
                <a:cs typeface="Traditional Arabic" panose="02020603050405020304" pitchFamily="18" charset="-78"/>
              </a:rPr>
              <a:t>.</a:t>
            </a:r>
            <a:endParaRPr lang="ar-SY" sz="66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056684"/>
            <a:ext cx="6091019" cy="3785653"/>
          </a:xfrm>
          <a:prstGeom prst="rect">
            <a:avLst/>
          </a:prstGeom>
        </p:spPr>
        <p:txBody>
          <a:bodyPr wrap="square">
            <a:spAutoFit/>
          </a:bodyPr>
          <a:lstStyle/>
          <a:p>
            <a:pPr algn="ctr"/>
            <a:r>
              <a:rPr lang="sv-SE" sz="6000" b="1" dirty="0">
                <a:solidFill>
                  <a:srgbClr val="FF0000"/>
                </a:solidFill>
                <a:latin typeface="Abadi" panose="020B0604020104020204" pitchFamily="34" charset="0"/>
                <a:cs typeface="Sakkal Majalla" panose="02000000000000000000" pitchFamily="2" charset="-78"/>
              </a:rPr>
              <a:t>Shlomo ´</a:t>
            </a:r>
            <a:r>
              <a:rPr lang="sv-SE" sz="6000" b="1" dirty="0" err="1">
                <a:solidFill>
                  <a:srgbClr val="FF0000"/>
                </a:solidFill>
                <a:latin typeface="Abadi" panose="020B0604020104020204" pitchFamily="34" charset="0"/>
                <a:cs typeface="Sakkal Majalla" panose="02000000000000000000" pitchFamily="2" charset="-78"/>
              </a:rPr>
              <a:t>aman</a:t>
            </a:r>
            <a:r>
              <a:rPr lang="sv-SE" sz="6000" b="1" dirty="0">
                <a:solidFill>
                  <a:srgbClr val="FF0000"/>
                </a:solidFill>
                <a:latin typeface="Abadi" panose="020B0604020104020204" pitchFamily="34" charset="0"/>
                <a:cs typeface="Sakkal Majalla" panose="02000000000000000000" pitchFamily="2" charset="-78"/>
              </a:rPr>
              <a:t> </a:t>
            </a:r>
            <a:r>
              <a:rPr lang="sv-SE" sz="6000" b="1" dirty="0" err="1">
                <a:solidFill>
                  <a:srgbClr val="FF0000"/>
                </a:solidFill>
                <a:latin typeface="Abadi" panose="020B0604020104020204" pitchFamily="34" charset="0"/>
                <a:cs typeface="Sakkal Majalla" panose="02000000000000000000" pitchFamily="2" charset="-78"/>
              </a:rPr>
              <a:t>oshyno</a:t>
            </a:r>
            <a:r>
              <a:rPr lang="sv-SE" sz="6000" b="1" dirty="0">
                <a:solidFill>
                  <a:srgbClr val="FF0000"/>
                </a:solidFill>
                <a:latin typeface="Abadi" panose="020B0604020104020204" pitchFamily="34" charset="0"/>
                <a:cs typeface="Sakkal Majalla" panose="02000000000000000000" pitchFamily="2" charset="-78"/>
              </a:rPr>
              <a:t> </a:t>
            </a:r>
            <a:r>
              <a:rPr lang="sv-SE" sz="6000" b="1" dirty="0" err="1">
                <a:solidFill>
                  <a:srgbClr val="FF0000"/>
                </a:solidFill>
                <a:latin typeface="Abadi" panose="020B0604020104020204" pitchFamily="34" charset="0"/>
                <a:cs typeface="Sakkal Majalla" panose="02000000000000000000" pitchFamily="2" charset="-78"/>
              </a:rPr>
              <a:t>lkolan</a:t>
            </a:r>
            <a:endParaRPr lang="sv-SE" sz="6000" b="1" dirty="0">
              <a:solidFill>
                <a:srgbClr val="FF0000"/>
              </a:solidFill>
              <a:latin typeface="Abadi" panose="020B0604020104020204" pitchFamily="34" charset="0"/>
              <a:cs typeface="Sakkal Majalla" panose="02000000000000000000" pitchFamily="2" charset="-78"/>
            </a:endParaRPr>
          </a:p>
          <a:p>
            <a:pPr algn="ctr"/>
            <a:r>
              <a:rPr lang="sv-SE" sz="6000" b="1" dirty="0">
                <a:latin typeface="Abadi" panose="020B0604020104020204" pitchFamily="34" charset="0"/>
                <a:cs typeface="Sakkal Majalla" panose="02000000000000000000" pitchFamily="2" charset="-78"/>
              </a:rPr>
              <a:t>Frid och harmoni vare med oss</a:t>
            </a:r>
            <a:endParaRPr lang="ar-SY" sz="60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D4E84261-1275-805A-A728-7EDCC8978122}"/>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7F632680-F0CF-D820-F66D-8D14243268AB}"/>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06A44F3C-5411-E676-BEAD-179C69DAE79B}"/>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6080827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5" y="301232"/>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6000" b="1" dirty="0" err="1">
                <a:solidFill>
                  <a:srgbClr val="FF0000"/>
                </a:solidFill>
                <a:latin typeface="Serto Batnan" panose="00000400000000000000" pitchFamily="2" charset="-78"/>
                <a:cs typeface="Serto Batnan" panose="00000400000000000000" pitchFamily="2" charset="-78"/>
              </a:rPr>
              <a:t>ܥܢ</a:t>
            </a:r>
            <a:r>
              <a:rPr lang="syr-SY" sz="6000" b="1" dirty="0">
                <a:solidFill>
                  <a:srgbClr val="FF0000"/>
                </a:solidFill>
                <a:latin typeface="Serto Batnan" panose="00000400000000000000" pitchFamily="2" charset="-78"/>
                <a:cs typeface="Serto Batnan" panose="00000400000000000000" pitchFamily="2" charset="-78"/>
              </a:rPr>
              <a:t>ܺ</a:t>
            </a:r>
            <a:r>
              <a:rPr lang="ar-SA" sz="6000" b="1" dirty="0" err="1">
                <a:solidFill>
                  <a:srgbClr val="FF0000"/>
                </a:solidFill>
                <a:latin typeface="Serto Batnan" panose="00000400000000000000" pitchFamily="2" charset="-78"/>
                <a:cs typeface="Serto Batnan" panose="00000400000000000000" pitchFamily="2" charset="-78"/>
              </a:rPr>
              <a:t>ܝܢܝ</a:t>
            </a:r>
            <a:r>
              <a:rPr lang="ar-SA"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ܡܳܪܝܳܐ</a:t>
            </a:r>
            <a:r>
              <a:rPr lang="ar-SY"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ܥܢ</a:t>
            </a:r>
            <a:r>
              <a:rPr lang="syr-SY" sz="6000" b="1" dirty="0">
                <a:solidFill>
                  <a:srgbClr val="FF0000"/>
                </a:solidFill>
                <a:latin typeface="Serto Batnan" panose="00000400000000000000" pitchFamily="2" charset="-78"/>
                <a:cs typeface="Serto Batnan" panose="00000400000000000000" pitchFamily="2" charset="-78"/>
              </a:rPr>
              <a:t>ܺ</a:t>
            </a:r>
            <a:r>
              <a:rPr lang="ar-SA" sz="6000" b="1" dirty="0" err="1">
                <a:solidFill>
                  <a:srgbClr val="FF0000"/>
                </a:solidFill>
                <a:latin typeface="Serto Batnan" panose="00000400000000000000" pitchFamily="2" charset="-78"/>
                <a:cs typeface="Serto Batnan" panose="00000400000000000000" pitchFamily="2" charset="-78"/>
              </a:rPr>
              <a:t>ܝܢܝ</a:t>
            </a:r>
            <a:r>
              <a:rPr lang="ar-SA"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ܡܳܪܝܳܐ</a:t>
            </a:r>
            <a:r>
              <a:rPr lang="sv-SE" sz="6000" b="1" dirty="0">
                <a:solidFill>
                  <a:srgbClr val="FF0000"/>
                </a:solidFill>
                <a:latin typeface="Serto Batnan" panose="00000400000000000000" pitchFamily="2" charset="-78"/>
                <a:cs typeface="Serto Batnan" panose="00000400000000000000" pitchFamily="2" charset="-78"/>
              </a:rPr>
              <a:t>.</a:t>
            </a:r>
            <a:r>
              <a:rPr lang="syr-SY"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ܥܢ</a:t>
            </a:r>
            <a:r>
              <a:rPr lang="syr-SY" sz="6000" b="1" dirty="0">
                <a:solidFill>
                  <a:srgbClr val="FF0000"/>
                </a:solidFill>
                <a:latin typeface="Serto Batnan" panose="00000400000000000000" pitchFamily="2" charset="-78"/>
                <a:cs typeface="Serto Batnan" panose="00000400000000000000" pitchFamily="2" charset="-78"/>
              </a:rPr>
              <a:t>ܺ</a:t>
            </a:r>
            <a:r>
              <a:rPr lang="ar-SA" sz="6000" b="1" dirty="0" err="1">
                <a:solidFill>
                  <a:srgbClr val="FF0000"/>
                </a:solidFill>
                <a:latin typeface="Serto Batnan" panose="00000400000000000000" pitchFamily="2" charset="-78"/>
                <a:cs typeface="Serto Batnan" panose="00000400000000000000" pitchFamily="2" charset="-78"/>
              </a:rPr>
              <a:t>ܝܢܝ</a:t>
            </a:r>
            <a:r>
              <a:rPr lang="ar-SA" sz="6000" b="1" dirty="0">
                <a:solidFill>
                  <a:srgbClr val="FF0000"/>
                </a:solidFill>
                <a:latin typeface="Serto Batnan" panose="00000400000000000000" pitchFamily="2" charset="-78"/>
                <a:cs typeface="Serto Batnan" panose="00000400000000000000" pitchFamily="2" charset="-78"/>
              </a:rPr>
              <a:t>̱</a:t>
            </a:r>
            <a:r>
              <a:rPr lang="sv-SE"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ܡܳܪܝܳܐ</a:t>
            </a:r>
            <a:r>
              <a:rPr lang="sv-SE" sz="6000" b="1" dirty="0">
                <a:solidFill>
                  <a:srgbClr val="FF0000"/>
                </a:solidFill>
                <a:latin typeface="Serto Batnan" panose="00000400000000000000" pitchFamily="2" charset="-78"/>
                <a:cs typeface="Serto Batnan" panose="00000400000000000000" pitchFamily="2" charset="-78"/>
              </a:rPr>
              <a:t>.</a:t>
            </a:r>
            <a:r>
              <a:rPr lang="syr-SY" sz="6000" b="1" dirty="0">
                <a:solidFill>
                  <a:srgbClr val="FF0000"/>
                </a:solidFill>
                <a:latin typeface="Serto Batnan" panose="00000400000000000000" pitchFamily="2" charset="-78"/>
                <a:cs typeface="Serto Batnan" panose="00000400000000000000" pitchFamily="2" charset="-78"/>
              </a:rPr>
              <a:t> ܚܽܘܣ ܛܳܒܳܐ ܘܐܶܬܼܪܰܚܰܡ ܥܠܰܝܢ܀</a:t>
            </a:r>
          </a:p>
        </p:txBody>
      </p:sp>
      <p:sp>
        <p:nvSpPr>
          <p:cNvPr id="3" name="Rectangle 2"/>
          <p:cNvSpPr/>
          <p:nvPr/>
        </p:nvSpPr>
        <p:spPr>
          <a:xfrm>
            <a:off x="6095994" y="2530465"/>
            <a:ext cx="6110904" cy="2862322"/>
          </a:xfrm>
          <a:prstGeom prst="rect">
            <a:avLst/>
          </a:prstGeom>
        </p:spPr>
        <p:txBody>
          <a:bodyPr wrap="square">
            <a:spAutoFit/>
          </a:bodyPr>
          <a:lstStyle/>
          <a:p>
            <a:pPr algn="ctr" rtl="1"/>
            <a:r>
              <a:rPr lang="ar-SA" sz="6000" b="1" dirty="0" err="1">
                <a:latin typeface="Traditional Arabic" panose="02020603050405020304" pitchFamily="18" charset="-78"/>
                <a:cs typeface="Traditional Arabic" panose="02020603050405020304" pitchFamily="18" charset="-78"/>
              </a:rPr>
              <a:t>استجِبني</a:t>
            </a:r>
            <a:r>
              <a:rPr lang="ar-SA" sz="6000" b="1" dirty="0">
                <a:latin typeface="Traditional Arabic" panose="02020603050405020304" pitchFamily="18" charset="-78"/>
                <a:cs typeface="Traditional Arabic" panose="02020603050405020304" pitchFamily="18" charset="-78"/>
              </a:rPr>
              <a:t> يا ربّ. </a:t>
            </a:r>
            <a:r>
              <a:rPr lang="ar-SA" sz="6000" b="1" dirty="0" err="1">
                <a:latin typeface="Traditional Arabic" panose="02020603050405020304" pitchFamily="18" charset="-78"/>
                <a:cs typeface="Traditional Arabic" panose="02020603050405020304" pitchFamily="18" charset="-78"/>
              </a:rPr>
              <a:t>استجِبني</a:t>
            </a:r>
            <a:r>
              <a:rPr lang="ar-SA" sz="6000" b="1" dirty="0">
                <a:latin typeface="Traditional Arabic" panose="02020603050405020304" pitchFamily="18" charset="-78"/>
                <a:cs typeface="Traditional Arabic" panose="02020603050405020304" pitchFamily="18" charset="-78"/>
              </a:rPr>
              <a:t> يا ربّ. </a:t>
            </a:r>
            <a:r>
              <a:rPr lang="ar-SA" sz="6000" b="1" dirty="0" err="1">
                <a:latin typeface="Traditional Arabic" panose="02020603050405020304" pitchFamily="18" charset="-78"/>
                <a:cs typeface="Traditional Arabic" panose="02020603050405020304" pitchFamily="18" charset="-78"/>
              </a:rPr>
              <a:t>استجِبني</a:t>
            </a:r>
            <a:r>
              <a:rPr lang="ar-SA" sz="6000" b="1" dirty="0">
                <a:latin typeface="Traditional Arabic" panose="02020603050405020304" pitchFamily="18" charset="-78"/>
                <a:cs typeface="Traditional Arabic" panose="02020603050405020304" pitchFamily="18" charset="-78"/>
              </a:rPr>
              <a:t>  يا ربّ. </a:t>
            </a:r>
            <a:endParaRPr lang="en-US" sz="6000" b="1" dirty="0">
              <a:latin typeface="Traditional Arabic" panose="02020603050405020304" pitchFamily="18" charset="-78"/>
              <a:cs typeface="Traditional Arabic" panose="02020603050405020304" pitchFamily="18" charset="-78"/>
            </a:endParaRPr>
          </a:p>
          <a:p>
            <a:pPr algn="ctr" rtl="1"/>
            <a:r>
              <a:rPr lang="ar-SA" sz="6000" b="1" dirty="0">
                <a:latin typeface="Traditional Arabic" panose="02020603050405020304" pitchFamily="18" charset="-78"/>
                <a:cs typeface="Traditional Arabic" panose="02020603050405020304" pitchFamily="18" charset="-78"/>
              </a:rPr>
              <a:t>أش</a:t>
            </a:r>
            <a:r>
              <a:rPr lang="ar-SY" sz="6000" b="1" dirty="0">
                <a:latin typeface="Traditional Arabic" panose="02020603050405020304" pitchFamily="18" charset="-78"/>
                <a:cs typeface="Traditional Arabic" panose="02020603050405020304" pitchFamily="18" charset="-78"/>
              </a:rPr>
              <a:t>ف</a:t>
            </a:r>
            <a:r>
              <a:rPr lang="ar-SA" sz="6000" b="1" dirty="0">
                <a:latin typeface="Traditional Arabic" panose="02020603050405020304" pitchFamily="18" charset="-78"/>
                <a:cs typeface="Traditional Arabic" panose="02020603050405020304" pitchFamily="18" charset="-78"/>
              </a:rPr>
              <a:t>ق أيّها الصَّالح وارحمنا </a:t>
            </a:r>
            <a:endParaRPr lang="ar-SY"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47" y="2364462"/>
            <a:ext cx="6105941" cy="3477875"/>
          </a:xfrm>
          <a:prstGeom prst="rect">
            <a:avLst/>
          </a:prstGeom>
        </p:spPr>
        <p:txBody>
          <a:bodyPr wrap="square">
            <a:spAutoFit/>
          </a:bodyPr>
          <a:lstStyle/>
          <a:p>
            <a:pPr algn="ctr">
              <a:spcBef>
                <a:spcPct val="0"/>
              </a:spcBef>
            </a:pPr>
            <a:r>
              <a:rPr lang="sv-SE" sz="4400" b="1" dirty="0">
                <a:latin typeface="Abadi" panose="020B0604020104020204" pitchFamily="34" charset="0"/>
                <a:cs typeface="Sakkal Majalla" panose="02000000000000000000" pitchFamily="2" charset="-78"/>
              </a:rPr>
              <a:t>Svara mig Herre, Svara mig Herre, Svara mig </a:t>
            </a:r>
            <a:r>
              <a:rPr lang="sv-SE" sz="4400" b="1" dirty="0" err="1">
                <a:latin typeface="Abadi" panose="020B0604020104020204" pitchFamily="34" charset="0"/>
                <a:cs typeface="Sakkal Majalla" panose="02000000000000000000" pitchFamily="2" charset="-78"/>
              </a:rPr>
              <a:t>Herre.Du</a:t>
            </a:r>
            <a:r>
              <a:rPr lang="sv-SE" sz="4400" b="1" dirty="0">
                <a:latin typeface="Abadi" panose="020B0604020104020204" pitchFamily="34" charset="0"/>
                <a:cs typeface="Sakkal Majalla" panose="02000000000000000000" pitchFamily="2" charset="-78"/>
              </a:rPr>
              <a:t> Gode, skänk mig nåd och barmhärtighet </a:t>
            </a:r>
          </a:p>
        </p:txBody>
      </p:sp>
      <p:cxnSp>
        <p:nvCxnSpPr>
          <p:cNvPr id="6" name="Straight Connector 5"/>
          <p:cNvCxnSpPr>
            <a:cxnSpLocks/>
            <a:stCxn id="7" idx="2"/>
          </p:cNvCxnSpPr>
          <p:nvPr/>
        </p:nvCxnSpPr>
        <p:spPr>
          <a:xfrm>
            <a:off x="6095995" y="2240224"/>
            <a:ext cx="0" cy="3311872"/>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4111A16A-5513-1422-C2F2-569B5B79E4BE}"/>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A764CE22-B196-EF39-2B51-023E7917D635}"/>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427685619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436162"/>
            <a:ext cx="12191999"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600" b="1" dirty="0">
                <a:latin typeface="Serto Batnan" panose="00000400000000000000" pitchFamily="2" charset="-78"/>
                <a:cs typeface="Serto Batnan" panose="00000400000000000000" pitchFamily="2" charset="-78"/>
              </a:rPr>
              <a:t>ܩܘܪܝܶܐܠܰܝܣܘܢ. ܩܘܪܝܶܐܠܰܝܣܘܢ. ܩܘܪܝܶܐܠܰܝܣܘܢ.</a:t>
            </a:r>
          </a:p>
        </p:txBody>
      </p:sp>
      <p:sp>
        <p:nvSpPr>
          <p:cNvPr id="3" name="Rectangle 2"/>
          <p:cNvSpPr/>
          <p:nvPr/>
        </p:nvSpPr>
        <p:spPr>
          <a:xfrm>
            <a:off x="6100972" y="2082188"/>
            <a:ext cx="6091027" cy="3785652"/>
          </a:xfrm>
          <a:prstGeom prst="rect">
            <a:avLst/>
          </a:prstGeom>
        </p:spPr>
        <p:txBody>
          <a:bodyPr wrap="square">
            <a:spAutoFit/>
          </a:bodyPr>
          <a:lstStyle/>
          <a:p>
            <a:pPr algn="ctr" rtl="1"/>
            <a:r>
              <a:rPr lang="ar-AE" sz="6000" b="1" dirty="0" err="1">
                <a:ln w="11430"/>
                <a:solidFill>
                  <a:srgbClr val="FF0000"/>
                </a:solidFill>
                <a:latin typeface="Traditional Arabic" panose="02020603050405020304" pitchFamily="18" charset="-78"/>
                <a:cs typeface="Traditional Arabic" panose="02020603050405020304" pitchFamily="18" charset="-78"/>
              </a:rPr>
              <a:t>قوريلَيسون</a:t>
            </a:r>
            <a:r>
              <a:rPr lang="ar-AE" sz="6000" b="1" dirty="0">
                <a:ln w="11430"/>
                <a:solidFill>
                  <a:srgbClr val="FF0000"/>
                </a:solidFill>
                <a:latin typeface="Traditional Arabic" panose="02020603050405020304" pitchFamily="18" charset="-78"/>
                <a:cs typeface="Traditional Arabic" panose="02020603050405020304" pitchFamily="18" charset="-78"/>
              </a:rPr>
              <a:t> </a:t>
            </a:r>
            <a:r>
              <a:rPr lang="ar-AE" sz="6000" b="1" dirty="0" err="1">
                <a:ln w="11430"/>
                <a:solidFill>
                  <a:srgbClr val="FF0000"/>
                </a:solidFill>
                <a:latin typeface="Traditional Arabic" panose="02020603050405020304" pitchFamily="18" charset="-78"/>
                <a:cs typeface="Traditional Arabic" panose="02020603050405020304" pitchFamily="18" charset="-78"/>
              </a:rPr>
              <a:t>قوريلَيسون</a:t>
            </a:r>
            <a:r>
              <a:rPr lang="ar-AE" sz="6000" b="1" dirty="0">
                <a:ln w="11430"/>
                <a:solidFill>
                  <a:srgbClr val="FF0000"/>
                </a:solidFill>
                <a:latin typeface="Traditional Arabic" panose="02020603050405020304" pitchFamily="18" charset="-78"/>
                <a:cs typeface="Traditional Arabic" panose="02020603050405020304" pitchFamily="18" charset="-78"/>
              </a:rPr>
              <a:t> </a:t>
            </a:r>
            <a:r>
              <a:rPr lang="ar-AE" sz="6000" b="1" dirty="0" err="1">
                <a:ln w="11430"/>
                <a:solidFill>
                  <a:srgbClr val="FF0000"/>
                </a:solidFill>
                <a:latin typeface="Traditional Arabic" panose="02020603050405020304" pitchFamily="18" charset="-78"/>
                <a:cs typeface="Traditional Arabic" panose="02020603050405020304" pitchFamily="18" charset="-78"/>
              </a:rPr>
              <a:t>قوريلَيسون</a:t>
            </a:r>
            <a:r>
              <a:rPr lang="ar-AE" sz="6000" b="1" dirty="0">
                <a:ln w="11430"/>
                <a:solidFill>
                  <a:srgbClr val="FF0000"/>
                </a:solidFill>
                <a:latin typeface="Traditional Arabic" panose="02020603050405020304" pitchFamily="18" charset="-78"/>
                <a:cs typeface="Traditional Arabic" panose="02020603050405020304" pitchFamily="18" charset="-78"/>
              </a:rPr>
              <a:t>.</a:t>
            </a:r>
            <a:endParaRPr lang="sv-SE" sz="6000" b="1" dirty="0">
              <a:ln w="11430"/>
              <a:solidFill>
                <a:srgbClr val="FF0000"/>
              </a:solidFill>
              <a:latin typeface="Traditional Arabic" panose="02020603050405020304" pitchFamily="18" charset="-78"/>
              <a:cs typeface="Traditional Arabic" panose="02020603050405020304" pitchFamily="18" charset="-78"/>
            </a:endParaRPr>
          </a:p>
          <a:p>
            <a:pPr algn="ctr" rtl="1"/>
            <a:r>
              <a:rPr lang="ar-AE" sz="6000" b="1" dirty="0" err="1">
                <a:ln w="11430"/>
                <a:latin typeface="Traditional Arabic" panose="02020603050405020304" pitchFamily="18" charset="-78"/>
                <a:cs typeface="Traditional Arabic" panose="02020603050405020304" pitchFamily="18" charset="-78"/>
              </a:rPr>
              <a:t>يارب</a:t>
            </a:r>
            <a:r>
              <a:rPr lang="ar-AE" sz="6000" b="1" dirty="0">
                <a:ln w="11430"/>
                <a:latin typeface="Traditional Arabic" panose="02020603050405020304" pitchFamily="18" charset="-78"/>
                <a:cs typeface="Traditional Arabic" panose="02020603050405020304" pitchFamily="18" charset="-78"/>
              </a:rPr>
              <a:t> أرحم. </a:t>
            </a:r>
            <a:r>
              <a:rPr lang="ar-AE" sz="6000" b="1" dirty="0" err="1">
                <a:ln w="11430"/>
                <a:latin typeface="Traditional Arabic" panose="02020603050405020304" pitchFamily="18" charset="-78"/>
                <a:cs typeface="Traditional Arabic" panose="02020603050405020304" pitchFamily="18" charset="-78"/>
              </a:rPr>
              <a:t>يارب</a:t>
            </a:r>
            <a:r>
              <a:rPr lang="ar-AE" sz="6000" b="1" dirty="0">
                <a:ln w="11430"/>
                <a:latin typeface="Traditional Arabic" panose="02020603050405020304" pitchFamily="18" charset="-78"/>
                <a:cs typeface="Traditional Arabic" panose="02020603050405020304" pitchFamily="18" charset="-78"/>
              </a:rPr>
              <a:t> أرحم. </a:t>
            </a:r>
            <a:r>
              <a:rPr lang="ar-AE" sz="6000" b="1" dirty="0" err="1">
                <a:ln w="11430"/>
                <a:latin typeface="Traditional Arabic" panose="02020603050405020304" pitchFamily="18" charset="-78"/>
                <a:cs typeface="Traditional Arabic" panose="02020603050405020304" pitchFamily="18" charset="-78"/>
              </a:rPr>
              <a:t>يارب</a:t>
            </a:r>
            <a:r>
              <a:rPr lang="ar-AE" sz="6000" b="1" dirty="0">
                <a:ln w="11430"/>
                <a:latin typeface="Traditional Arabic" panose="02020603050405020304" pitchFamily="18" charset="-78"/>
                <a:cs typeface="Traditional Arabic" panose="02020603050405020304" pitchFamily="18" charset="-78"/>
              </a:rPr>
              <a:t> أرحم.</a:t>
            </a:r>
            <a:endParaRPr lang="ar-SY" sz="60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4971" y="2110679"/>
            <a:ext cx="6081085" cy="3493264"/>
          </a:xfrm>
          <a:prstGeom prst="rect">
            <a:avLst/>
          </a:prstGeom>
        </p:spPr>
        <p:txBody>
          <a:bodyPr wrap="square">
            <a:spAutoFit/>
          </a:bodyPr>
          <a:lstStyle/>
          <a:p>
            <a:pPr algn="ctr" eaLnBrk="1" hangingPunct="1">
              <a:spcBef>
                <a:spcPts val="600"/>
              </a:spcBef>
              <a:defRPr/>
            </a:pPr>
            <a:r>
              <a:rPr lang="sv-SE" altLang="sv-SE" sz="5400" b="1" dirty="0" err="1">
                <a:solidFill>
                  <a:srgbClr val="FF0000"/>
                </a:solidFill>
                <a:latin typeface="Abadi" panose="020B0604020104020204" pitchFamily="34" charset="0"/>
                <a:cs typeface="Sakkal Majalla" panose="02000000000000000000" pitchFamily="2" charset="-78"/>
              </a:rPr>
              <a:t>Quryelaison.Quryelaison</a:t>
            </a:r>
            <a:r>
              <a:rPr lang="sv-SE" altLang="sv-SE" sz="5400" b="1" dirty="0">
                <a:solidFill>
                  <a:srgbClr val="FF0000"/>
                </a:solidFill>
                <a:latin typeface="Abadi" panose="020B0604020104020204" pitchFamily="34" charset="0"/>
                <a:cs typeface="Sakkal Majalla" panose="02000000000000000000" pitchFamily="2" charset="-78"/>
              </a:rPr>
              <a:t>. </a:t>
            </a:r>
            <a:r>
              <a:rPr lang="sv-SE" altLang="sv-SE" sz="5400" b="1" dirty="0" err="1">
                <a:solidFill>
                  <a:srgbClr val="FF0000"/>
                </a:solidFill>
                <a:latin typeface="Abadi" panose="020B0604020104020204" pitchFamily="34" charset="0"/>
                <a:cs typeface="Sakkal Majalla" panose="02000000000000000000" pitchFamily="2" charset="-78"/>
              </a:rPr>
              <a:t>Quryelaison</a:t>
            </a:r>
            <a:r>
              <a:rPr lang="sv-SE" altLang="sv-SE" sz="5400" b="1" dirty="0">
                <a:solidFill>
                  <a:srgbClr val="FF0000"/>
                </a:solidFill>
                <a:latin typeface="Abadi" panose="020B0604020104020204" pitchFamily="34" charset="0"/>
                <a:cs typeface="Sakkal Majalla" panose="02000000000000000000" pitchFamily="2" charset="-78"/>
              </a:rPr>
              <a:t>.</a:t>
            </a:r>
          </a:p>
          <a:p>
            <a:pPr algn="ctr">
              <a:spcBef>
                <a:spcPts val="600"/>
              </a:spcBef>
              <a:defRPr/>
            </a:pPr>
            <a:r>
              <a:rPr lang="sv-SE" altLang="sv-SE" sz="5400" b="1" dirty="0">
                <a:latin typeface="Abadi" panose="020B0604020104020204" pitchFamily="34" charset="0"/>
                <a:cs typeface="Sakkal Majalla" panose="02000000000000000000" pitchFamily="2" charset="-78"/>
              </a:rPr>
              <a:t>Vår Herre, förbarma dig över oss!</a:t>
            </a: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D4E84261-1275-805A-A728-7EDCC8978122}"/>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2" name="صورة 12" descr="وقوف.gif">
            <a:extLst>
              <a:ext uri="{FF2B5EF4-FFF2-40B4-BE49-F238E27FC236}">
                <a16:creationId xmlns:a16="http://schemas.microsoft.com/office/drawing/2014/main" id="{72B53792-BCE3-504D-98E1-1A64EA3D533E}"/>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0AC14A37-EF51-737D-30F2-388196C9C91B}"/>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35173277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5" y="301232"/>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6000" b="1" dirty="0" err="1">
                <a:latin typeface="Serto Batnan" panose="00000400000000000000" pitchFamily="2" charset="-78"/>
                <a:cs typeface="Serto Batnan" panose="00000400000000000000" pitchFamily="2" charset="-78"/>
              </a:rPr>
              <a:t>ܘܰܠـܠܰܚܡܳܐ</a:t>
            </a:r>
            <a:r>
              <a:rPr lang="ar-SA" sz="6000" b="1" dirty="0">
                <a:latin typeface="Serto Batnan" panose="00000400000000000000" pitchFamily="2" charset="-78"/>
                <a:cs typeface="Serto Batnan" panose="00000400000000000000" pitchFamily="2" charset="-78"/>
              </a:rPr>
              <a:t> </a:t>
            </a:r>
            <a:r>
              <a:rPr lang="ar-SA" sz="6000" b="1" dirty="0" err="1">
                <a:latin typeface="Serto Batnan" panose="00000400000000000000" pitchFamily="2" charset="-78"/>
                <a:cs typeface="Serto Batnan" panose="00000400000000000000" pitchFamily="2" charset="-78"/>
              </a:rPr>
              <a:t>ܗܳܢܳ</a:t>
            </a:r>
            <a:r>
              <a:rPr lang="syr-SY" sz="6000" b="1" dirty="0">
                <a:latin typeface="Serto Batnan" panose="00000400000000000000" pitchFamily="2" charset="-78"/>
                <a:cs typeface="Serto Batnan" panose="00000400000000000000" pitchFamily="2" charset="-78"/>
              </a:rPr>
              <a:t>ܐ ܢܶܓ݂ܡܘܪ: </a:t>
            </a:r>
            <a:r>
              <a:rPr lang="syr-SY" sz="6000" b="1" dirty="0">
                <a:solidFill>
                  <a:srgbClr val="FF0000"/>
                </a:solidFill>
                <a:latin typeface="Serto Batnan" panose="00000400000000000000" pitchFamily="2" charset="-78"/>
                <a:cs typeface="Serto Batnan" panose="00000400000000000000" pitchFamily="2" charset="-78"/>
              </a:rPr>
              <a:t>ܦܰܓܼܪܳܐ</a:t>
            </a:r>
            <a:r>
              <a:rPr lang="syr-SY" sz="6000" b="1" dirty="0">
                <a:latin typeface="Serto Batnan" panose="00000400000000000000" pitchFamily="2" charset="-78"/>
                <a:cs typeface="Serto Batnan" panose="00000400000000000000" pitchFamily="2" charset="-78"/>
              </a:rPr>
              <a:t> ܀ ܕܰܡܫܝܚܳܐ ܐܰ‌ܠܳܗܳܐ ܕܝܠܰܢ܀</a:t>
            </a:r>
          </a:p>
        </p:txBody>
      </p:sp>
      <p:sp>
        <p:nvSpPr>
          <p:cNvPr id="3" name="Rectangle 2"/>
          <p:cNvSpPr/>
          <p:nvPr/>
        </p:nvSpPr>
        <p:spPr>
          <a:xfrm>
            <a:off x="6091025" y="2834331"/>
            <a:ext cx="6110904" cy="2123658"/>
          </a:xfrm>
          <a:prstGeom prst="rect">
            <a:avLst/>
          </a:prstGeom>
        </p:spPr>
        <p:txBody>
          <a:bodyPr wrap="square">
            <a:spAutoFit/>
          </a:bodyPr>
          <a:lstStyle/>
          <a:p>
            <a:pPr algn="ctr" rtl="1"/>
            <a:r>
              <a:rPr lang="ar-SA" sz="6600" b="1" dirty="0">
                <a:latin typeface="Traditional Arabic" panose="02020603050405020304" pitchFamily="18" charset="-78"/>
                <a:cs typeface="Traditional Arabic" panose="02020603050405020304" pitchFamily="18" charset="-78"/>
              </a:rPr>
              <a:t>فيتمّم هذا الخُبز جاعلاً </a:t>
            </a:r>
            <a:r>
              <a:rPr lang="ar-SY" sz="6600" b="1" dirty="0">
                <a:latin typeface="Traditional Arabic" panose="02020603050405020304" pitchFamily="18" charset="-78"/>
                <a:cs typeface="Traditional Arabic" panose="02020603050405020304" pitchFamily="18" charset="-78"/>
              </a:rPr>
              <a:t>إ</a:t>
            </a:r>
            <a:r>
              <a:rPr lang="ar-SA" sz="6600" b="1" dirty="0" err="1">
                <a:latin typeface="Traditional Arabic" panose="02020603050405020304" pitchFamily="18" charset="-78"/>
                <a:cs typeface="Traditional Arabic" panose="02020603050405020304" pitchFamily="18" charset="-78"/>
              </a:rPr>
              <a:t>يَّاه</a:t>
            </a:r>
            <a:r>
              <a:rPr lang="ar-SA" sz="6600" b="1" dirty="0">
                <a:latin typeface="Traditional Arabic" panose="02020603050405020304" pitchFamily="18" charset="-78"/>
                <a:cs typeface="Traditional Arabic" panose="02020603050405020304" pitchFamily="18" charset="-78"/>
              </a:rPr>
              <a:t> جسد</a:t>
            </a:r>
            <a:r>
              <a:rPr lang="en-US" sz="6600" b="1" dirty="0">
                <a:latin typeface="Traditional Arabic" panose="02020603050405020304" pitchFamily="18" charset="-78"/>
                <a:cs typeface="Traditional Arabic" panose="02020603050405020304" pitchFamily="18" charset="-78"/>
              </a:rPr>
              <a:t> </a:t>
            </a:r>
            <a:r>
              <a:rPr lang="ar-SA" sz="6600" b="1" dirty="0">
                <a:latin typeface="Traditional Arabic" panose="02020603050405020304" pitchFamily="18" charset="-78"/>
                <a:cs typeface="Traditional Arabic" panose="02020603050405020304" pitchFamily="18" charset="-78"/>
              </a:rPr>
              <a:t>المسيح</a:t>
            </a:r>
            <a:r>
              <a:rPr lang="syr-SY" sz="6600" b="1" dirty="0">
                <a:latin typeface="Traditional Arabic" panose="02020603050405020304" pitchFamily="18" charset="-78"/>
              </a:rPr>
              <a:t> </a:t>
            </a:r>
            <a:r>
              <a:rPr lang="ar-SA" sz="6600" b="1" dirty="0">
                <a:latin typeface="Traditional Arabic" panose="02020603050405020304" pitchFamily="18" charset="-78"/>
                <a:cs typeface="Traditional Arabic" panose="02020603050405020304" pitchFamily="18" charset="-78"/>
              </a:rPr>
              <a:t>إلهنا</a:t>
            </a:r>
            <a:r>
              <a:rPr lang="ar-AE" sz="6600" b="1" dirty="0">
                <a:latin typeface="Traditional Arabic" panose="02020603050405020304" pitchFamily="18" charset="-78"/>
                <a:cs typeface="Traditional Arabic" panose="02020603050405020304" pitchFamily="18" charset="-78"/>
              </a:rPr>
              <a:t>.</a:t>
            </a:r>
            <a:endParaRPr lang="ar-IQ" sz="66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4916" y="2280897"/>
            <a:ext cx="6105941" cy="3416320"/>
          </a:xfrm>
          <a:prstGeom prst="rect">
            <a:avLst/>
          </a:prstGeom>
        </p:spPr>
        <p:txBody>
          <a:bodyPr wrap="square">
            <a:spAutoFit/>
          </a:bodyPr>
          <a:lstStyle/>
          <a:p>
            <a:pPr algn="ctr">
              <a:spcBef>
                <a:spcPct val="0"/>
              </a:spcBef>
            </a:pPr>
            <a:r>
              <a:rPr lang="sv-SE" sz="5400" b="1" dirty="0">
                <a:latin typeface="Abadi" panose="020B0604020104020204" pitchFamily="34" charset="0"/>
                <a:cs typeface="Sakkal Majalla" panose="02000000000000000000" pitchFamily="2" charset="-78"/>
              </a:rPr>
              <a:t>Och må han fullkomna detta bröd till Kristi, vår Guds, kropp </a:t>
            </a:r>
          </a:p>
        </p:txBody>
      </p:sp>
      <p:cxnSp>
        <p:nvCxnSpPr>
          <p:cNvPr id="6" name="Straight Connector 5"/>
          <p:cNvCxnSpPr>
            <a:cxnSpLocks/>
          </p:cNvCxnSpPr>
          <p:nvPr/>
        </p:nvCxnSpPr>
        <p:spPr>
          <a:xfrm>
            <a:off x="6091025" y="2445745"/>
            <a:ext cx="4970" cy="3106351"/>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030F3CC6-A42E-DFB4-7DDA-AF3A981554C9}"/>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9984DDE3-70DB-BD59-DBF6-A57F38E04F7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5075662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363224"/>
            <a:ext cx="121919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9600" b="1" dirty="0">
                <a:solidFill>
                  <a:srgbClr val="FF0000"/>
                </a:solidFill>
                <a:latin typeface="Serto Batnan" panose="00000400000000000000" pitchFamily="2" charset="-78"/>
                <a:cs typeface="Serto Batnan" panose="00000400000000000000" pitchFamily="2" charset="-78"/>
              </a:rPr>
              <a:t>ܐܰܡܝܢ܀</a:t>
            </a:r>
          </a:p>
        </p:txBody>
      </p:sp>
      <p:sp>
        <p:nvSpPr>
          <p:cNvPr id="3" name="Rectangle 2"/>
          <p:cNvSpPr/>
          <p:nvPr/>
        </p:nvSpPr>
        <p:spPr>
          <a:xfrm>
            <a:off x="6110911" y="2831335"/>
            <a:ext cx="6081090" cy="1862048"/>
          </a:xfrm>
          <a:prstGeom prst="rect">
            <a:avLst/>
          </a:prstGeom>
        </p:spPr>
        <p:txBody>
          <a:bodyPr wrap="square">
            <a:spAutoFit/>
          </a:bodyPr>
          <a:lstStyle/>
          <a:p>
            <a:pPr lvl="1" algn="ctr" rtl="1" eaLnBrk="1" hangingPunct="1">
              <a:spcBef>
                <a:spcPts val="600"/>
              </a:spcBef>
              <a:buFontTx/>
              <a:buNone/>
            </a:pPr>
            <a:r>
              <a:rPr lang="ar-AE" altLang="sv-SE" sz="11500" b="1" dirty="0">
                <a:latin typeface="Sakkal Majalla" panose="02000000000000000000" pitchFamily="2" charset="-78"/>
                <a:cs typeface="Sakkal Majalla" panose="02000000000000000000" pitchFamily="2" charset="-78"/>
              </a:rPr>
              <a:t>آمين</a:t>
            </a:r>
            <a:endParaRPr lang="en-US" altLang="sv-SE" sz="9600" b="1" u="sng" dirty="0">
              <a:latin typeface="Sakkal Majalla" panose="02000000000000000000" pitchFamily="2" charset="-78"/>
              <a:cs typeface="Sakkal Majalla" panose="02000000000000000000" pitchFamily="2" charset="-78"/>
            </a:endParaRPr>
          </a:p>
        </p:txBody>
      </p:sp>
      <p:sp>
        <p:nvSpPr>
          <p:cNvPr id="4" name="Rectangle 3"/>
          <p:cNvSpPr/>
          <p:nvPr/>
        </p:nvSpPr>
        <p:spPr>
          <a:xfrm>
            <a:off x="0" y="2956587"/>
            <a:ext cx="6110911" cy="1446550"/>
          </a:xfrm>
          <a:prstGeom prst="rect">
            <a:avLst/>
          </a:prstGeom>
        </p:spPr>
        <p:txBody>
          <a:bodyPr wrap="square">
            <a:spAutoFit/>
          </a:bodyPr>
          <a:lstStyle/>
          <a:p>
            <a:pPr algn="ctr">
              <a:spcBef>
                <a:spcPts val="1200"/>
              </a:spcBef>
              <a:buFontTx/>
              <a:buNone/>
            </a:pPr>
            <a:r>
              <a:rPr lang="sv-SE" altLang="sv-SE" sz="8800" b="1" dirty="0">
                <a:latin typeface="Abadi" panose="020B0604020104020204" pitchFamily="34" charset="0"/>
                <a:cs typeface="Sakkal Majalla" panose="02000000000000000000" pitchFamily="2" charset="-78"/>
              </a:rPr>
              <a:t>Amen</a:t>
            </a:r>
            <a:endParaRPr lang="sv-SE" altLang="sv-SE" sz="166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2181340"/>
            <a:ext cx="0" cy="345109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3C85C9FB-083E-FB79-9BB7-2E430C220124}"/>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744DBB30-E960-2A74-9B56-7E9BDC1D1542}"/>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11538590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5" y="301232"/>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latin typeface="Serto Batnan" panose="00000400000000000000" pitchFamily="2" charset="-78"/>
                <a:cs typeface="Serto Batnan" panose="00000400000000000000" pitchFamily="2" charset="-78"/>
              </a:rPr>
              <a:t>ܘܠܰܡܙܳܓܼܳܐ ܕܰܒܟܳܣܳܐ ܗܳܢܳܐ ܢܫܰܚܠܶܦ. </a:t>
            </a:r>
            <a:r>
              <a:rPr lang="syr-SY" sz="6000" b="1" dirty="0">
                <a:solidFill>
                  <a:srgbClr val="FF0000"/>
                </a:solidFill>
                <a:latin typeface="Serto Batnan" panose="00000400000000000000" pitchFamily="2" charset="-78"/>
                <a:cs typeface="Serto Batnan" panose="00000400000000000000" pitchFamily="2" charset="-78"/>
              </a:rPr>
              <a:t>ܠܰܕܡܳܐ܀</a:t>
            </a:r>
            <a:r>
              <a:rPr lang="syr-SY" sz="6000" b="1" dirty="0">
                <a:latin typeface="Serto Batnan" panose="00000400000000000000" pitchFamily="2" charset="-78"/>
                <a:cs typeface="Serto Batnan" panose="00000400000000000000" pitchFamily="2" charset="-78"/>
              </a:rPr>
              <a:t> ܕܝܠܶܗ ܕܰܡܫܝܚܳܐ ܐܰ‌ܠܳܗܳܐ ܕܝܠܰܢ܀</a:t>
            </a:r>
            <a:endParaRPr lang="sv-SE" sz="6000" b="1" dirty="0">
              <a:latin typeface="Serto Batnan" panose="00000400000000000000" pitchFamily="2" charset="-78"/>
              <a:cs typeface="Serto Batnan" panose="00000400000000000000" pitchFamily="2" charset="-78"/>
            </a:endParaRPr>
          </a:p>
        </p:txBody>
      </p:sp>
      <p:sp>
        <p:nvSpPr>
          <p:cNvPr id="3" name="Rectangle 2"/>
          <p:cNvSpPr/>
          <p:nvPr/>
        </p:nvSpPr>
        <p:spPr>
          <a:xfrm>
            <a:off x="6095994" y="2887118"/>
            <a:ext cx="6110904" cy="2123658"/>
          </a:xfrm>
          <a:prstGeom prst="rect">
            <a:avLst/>
          </a:prstGeom>
        </p:spPr>
        <p:txBody>
          <a:bodyPr wrap="square">
            <a:spAutoFit/>
          </a:bodyPr>
          <a:lstStyle/>
          <a:p>
            <a:pPr algn="ctr" rtl="1"/>
            <a:r>
              <a:rPr lang="ar-SA" sz="6600" b="1" dirty="0">
                <a:latin typeface="Traditional Arabic" panose="02020603050405020304" pitchFamily="18" charset="-78"/>
                <a:cs typeface="Traditional Arabic" panose="02020603050405020304" pitchFamily="18" charset="-78"/>
              </a:rPr>
              <a:t>ويُحَوّل مزيج هذ</a:t>
            </a:r>
            <a:r>
              <a:rPr lang="ar-SY" sz="6600" b="1" dirty="0">
                <a:latin typeface="Traditional Arabic" panose="02020603050405020304" pitchFamily="18" charset="-78"/>
                <a:cs typeface="Traditional Arabic" panose="02020603050405020304" pitchFamily="18" charset="-78"/>
              </a:rPr>
              <a:t>ه</a:t>
            </a:r>
            <a:r>
              <a:rPr lang="ar-SA" sz="6600" b="1" dirty="0">
                <a:latin typeface="Traditional Arabic" panose="02020603050405020304" pitchFamily="18" charset="-78"/>
                <a:cs typeface="Traditional Arabic" panose="02020603050405020304" pitchFamily="18" charset="-78"/>
              </a:rPr>
              <a:t> الك</a:t>
            </a:r>
            <a:r>
              <a:rPr lang="ar-SY" sz="6600" b="1" dirty="0">
                <a:latin typeface="Traditional Arabic" panose="02020603050405020304" pitchFamily="18" charset="-78"/>
                <a:cs typeface="Traditional Arabic" panose="02020603050405020304" pitchFamily="18" charset="-78"/>
              </a:rPr>
              <a:t>أ</a:t>
            </a:r>
            <a:r>
              <a:rPr lang="ar-SA" sz="6600" b="1" dirty="0">
                <a:latin typeface="Traditional Arabic" panose="02020603050405020304" pitchFamily="18" charset="-78"/>
                <a:cs typeface="Traditional Arabic" panose="02020603050405020304" pitchFamily="18" charset="-78"/>
              </a:rPr>
              <a:t>س</a:t>
            </a:r>
            <a:endParaRPr lang="ar-IQ" sz="6600" b="1" dirty="0">
              <a:latin typeface="Traditional Arabic" panose="02020603050405020304" pitchFamily="18" charset="-78"/>
              <a:cs typeface="Traditional Arabic" panose="02020603050405020304" pitchFamily="18" charset="-78"/>
            </a:endParaRPr>
          </a:p>
          <a:p>
            <a:pPr algn="ctr" rtl="1"/>
            <a:r>
              <a:rPr lang="ar-SA" sz="6600" b="1" dirty="0">
                <a:latin typeface="Traditional Arabic" panose="02020603050405020304" pitchFamily="18" charset="-78"/>
                <a:cs typeface="Traditional Arabic" panose="02020603050405020304" pitchFamily="18" charset="-78"/>
              </a:rPr>
              <a:t> </a:t>
            </a:r>
            <a:r>
              <a:rPr lang="ar-SA" sz="6600" b="1" i="1" dirty="0">
                <a:latin typeface="Traditional Arabic" panose="02020603050405020304" pitchFamily="18" charset="-78"/>
                <a:cs typeface="Traditional Arabic" panose="02020603050405020304" pitchFamily="18" charset="-78"/>
              </a:rPr>
              <a:t>لِدم</a:t>
            </a:r>
            <a:r>
              <a:rPr lang="ar-IQ" sz="6600" b="1" i="1" dirty="0">
                <a:latin typeface="Traditional Arabic" panose="02020603050405020304" pitchFamily="18" charset="-78"/>
                <a:cs typeface="Traditional Arabic" panose="02020603050405020304" pitchFamily="18" charset="-78"/>
              </a:rPr>
              <a:t> </a:t>
            </a:r>
            <a:r>
              <a:rPr lang="ar-SA" sz="6600" b="1" dirty="0">
                <a:latin typeface="Traditional Arabic" panose="02020603050405020304" pitchFamily="18" charset="-78"/>
                <a:cs typeface="Traditional Arabic" panose="02020603050405020304" pitchFamily="18" charset="-78"/>
              </a:rPr>
              <a:t>ال</a:t>
            </a:r>
            <a:r>
              <a:rPr lang="ar-SY" sz="6600" b="1" dirty="0">
                <a:latin typeface="Traditional Arabic" panose="02020603050405020304" pitchFamily="18" charset="-78"/>
                <a:cs typeface="Traditional Arabic" panose="02020603050405020304" pitchFamily="18" charset="-78"/>
              </a:rPr>
              <a:t>م</a:t>
            </a:r>
            <a:r>
              <a:rPr lang="ar-SA" sz="6600" b="1" dirty="0">
                <a:latin typeface="Traditional Arabic" panose="02020603050405020304" pitchFamily="18" charset="-78"/>
                <a:cs typeface="Traditional Arabic" panose="02020603050405020304" pitchFamily="18" charset="-78"/>
              </a:rPr>
              <a:t>سيح إل</a:t>
            </a:r>
            <a:r>
              <a:rPr lang="ar-SY" sz="6600" b="1" dirty="0">
                <a:latin typeface="Traditional Arabic" panose="02020603050405020304" pitchFamily="18" charset="-78"/>
                <a:cs typeface="Traditional Arabic" panose="02020603050405020304" pitchFamily="18" charset="-78"/>
              </a:rPr>
              <a:t>ه</a:t>
            </a:r>
            <a:r>
              <a:rPr lang="ar-SA" sz="6600" b="1" dirty="0" err="1">
                <a:latin typeface="Traditional Arabic" panose="02020603050405020304" pitchFamily="18" charset="-78"/>
                <a:cs typeface="Traditional Arabic" panose="02020603050405020304" pitchFamily="18" charset="-78"/>
              </a:rPr>
              <a:t>نا</a:t>
            </a:r>
            <a:r>
              <a:rPr lang="ar-AE" sz="6600" b="1" dirty="0">
                <a:latin typeface="Traditional Arabic" panose="02020603050405020304" pitchFamily="18" charset="-78"/>
                <a:cs typeface="Traditional Arabic" panose="02020603050405020304" pitchFamily="18" charset="-78"/>
              </a:rPr>
              <a:t>.</a:t>
            </a:r>
            <a:endParaRPr lang="de-AT" sz="66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47" y="2650229"/>
            <a:ext cx="6105941" cy="3046988"/>
          </a:xfrm>
          <a:prstGeom prst="rect">
            <a:avLst/>
          </a:prstGeom>
        </p:spPr>
        <p:txBody>
          <a:bodyPr wrap="square">
            <a:spAutoFit/>
          </a:bodyPr>
          <a:lstStyle/>
          <a:p>
            <a:pPr algn="ctr">
              <a:spcBef>
                <a:spcPct val="0"/>
              </a:spcBef>
            </a:pPr>
            <a:r>
              <a:rPr lang="sv-SE" sz="4800" b="1" dirty="0">
                <a:latin typeface="Abadi" panose="020B0604020104020204" pitchFamily="34" charset="0"/>
                <a:cs typeface="Sakkal Majalla" panose="02000000000000000000" pitchFamily="2" charset="-78"/>
              </a:rPr>
              <a:t>Och må han förvandla blandningen i denna bägare till Kristi vår Guds blod</a:t>
            </a:r>
          </a:p>
        </p:txBody>
      </p:sp>
      <p:cxnSp>
        <p:nvCxnSpPr>
          <p:cNvPr id="6" name="Straight Connector 5"/>
          <p:cNvCxnSpPr>
            <a:cxnSpLocks/>
            <a:stCxn id="7" idx="2"/>
          </p:cNvCxnSpPr>
          <p:nvPr/>
        </p:nvCxnSpPr>
        <p:spPr>
          <a:xfrm>
            <a:off x="6095995" y="2240224"/>
            <a:ext cx="0" cy="3311872"/>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15C6AA2C-14ED-13EF-FF11-E6811FDC9CDE}"/>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558CFFA4-5CC7-112A-8A0B-F1D900BF8361}"/>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354128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59804"/>
            <a:ext cx="121920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spcBef>
                <a:spcPct val="0"/>
              </a:spcBef>
            </a:pPr>
            <a:r>
              <a:rPr lang="syr-SY" sz="7200" b="1" dirty="0">
                <a:latin typeface="Serto Batnan" panose="00000400000000000000" pitchFamily="2" charset="-78"/>
                <a:cs typeface="Serto Batnan" panose="00000400000000000000" pitchFamily="2" charset="-78"/>
              </a:rPr>
              <a:t>ܘܰܒܡܰܘܬܶܗ ܠܡܰܘܬܰܢ ܕܳܫܶܗ ܘܩܰܛܠܶܗ</a:t>
            </a:r>
            <a:endParaRPr lang="sv-SE" sz="7200" dirty="0">
              <a:latin typeface="Serto Batnan" panose="00000400000000000000" pitchFamily="2" charset="-78"/>
              <a:cs typeface="Serto Batnan" panose="00000400000000000000" pitchFamily="2" charset="-78"/>
            </a:endParaRPr>
          </a:p>
        </p:txBody>
      </p:sp>
      <p:sp>
        <p:nvSpPr>
          <p:cNvPr id="3" name="Rectangle 2"/>
          <p:cNvSpPr/>
          <p:nvPr/>
        </p:nvSpPr>
        <p:spPr>
          <a:xfrm>
            <a:off x="6095994" y="2102613"/>
            <a:ext cx="6095993" cy="2954655"/>
          </a:xfrm>
          <a:prstGeom prst="rect">
            <a:avLst/>
          </a:prstGeom>
        </p:spPr>
        <p:txBody>
          <a:bodyPr wrap="square">
            <a:spAutoFit/>
          </a:bodyPr>
          <a:lstStyle/>
          <a:p>
            <a:pPr algn="ctr" rtl="1"/>
            <a:r>
              <a:rPr lang="ar-IQ" altLang="sv-SE" sz="6600" b="1" dirty="0">
                <a:solidFill>
                  <a:srgbClr val="FF0000"/>
                </a:solidFill>
                <a:latin typeface="Traditional Arabic" panose="02020603050405020304" pitchFamily="18" charset="-78"/>
                <a:cs typeface="Traditional Arabic" panose="02020603050405020304" pitchFamily="18" charset="-78"/>
              </a:rPr>
              <a:t>وَب</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IQ" altLang="sv-SE" sz="6600" b="1" dirty="0">
                <a:solidFill>
                  <a:srgbClr val="FF0000"/>
                </a:solidFill>
                <a:latin typeface="Traditional Arabic" panose="02020603050405020304" pitchFamily="18" charset="-78"/>
                <a:cs typeface="Traditional Arabic" panose="02020603050405020304" pitchFamily="18" charset="-78"/>
              </a:rPr>
              <a:t>م</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IQ" altLang="sv-SE" sz="6600" b="1" dirty="0">
                <a:solidFill>
                  <a:srgbClr val="FF0000"/>
                </a:solidFill>
                <a:latin typeface="Traditional Arabic" panose="02020603050405020304" pitchFamily="18" charset="-78"/>
                <a:cs typeface="Traditional Arabic" panose="02020603050405020304" pitchFamily="18" charset="-78"/>
              </a:rPr>
              <a:t>و</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IQ" altLang="sv-SE" sz="6600" b="1" dirty="0">
                <a:solidFill>
                  <a:srgbClr val="FF0000"/>
                </a:solidFill>
                <a:latin typeface="Traditional Arabic" panose="02020603050405020304" pitchFamily="18" charset="-78"/>
                <a:cs typeface="Traditional Arabic" panose="02020603050405020304" pitchFamily="18" charset="-78"/>
              </a:rPr>
              <a:t>تِه </a:t>
            </a:r>
            <a:r>
              <a:rPr lang="ar-IQ" altLang="sv-SE" sz="6600" b="1" dirty="0" err="1">
                <a:solidFill>
                  <a:srgbClr val="FF0000"/>
                </a:solidFill>
                <a:latin typeface="Traditional Arabic" panose="02020603050405020304" pitchFamily="18" charset="-78"/>
                <a:cs typeface="Traditional Arabic" panose="02020603050405020304" pitchFamily="18" charset="-78"/>
              </a:rPr>
              <a:t>لمَو</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IQ" altLang="sv-SE" sz="6600" b="1" dirty="0">
                <a:solidFill>
                  <a:srgbClr val="FF0000"/>
                </a:solidFill>
                <a:latin typeface="Traditional Arabic" panose="02020603050405020304" pitchFamily="18" charset="-78"/>
                <a:cs typeface="Traditional Arabic" panose="02020603050405020304" pitchFamily="18" charset="-78"/>
              </a:rPr>
              <a:t>تان دُو</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IQ" altLang="sv-SE" sz="6600" b="1" dirty="0">
                <a:solidFill>
                  <a:srgbClr val="FF0000"/>
                </a:solidFill>
                <a:latin typeface="Traditional Arabic" panose="02020603050405020304" pitchFamily="18" charset="-78"/>
                <a:cs typeface="Traditional Arabic" panose="02020603050405020304" pitchFamily="18" charset="-78"/>
              </a:rPr>
              <a:t>ش</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IQ" altLang="sv-SE" sz="6600" b="1" dirty="0">
                <a:solidFill>
                  <a:srgbClr val="FF0000"/>
                </a:solidFill>
                <a:latin typeface="Traditional Arabic" panose="02020603050405020304" pitchFamily="18" charset="-78"/>
                <a:cs typeface="Traditional Arabic" panose="02020603050405020304" pitchFamily="18" charset="-78"/>
              </a:rPr>
              <a:t>ه وقَط</a:t>
            </a:r>
            <a:r>
              <a:rPr lang="ar-SY" altLang="sv-SE" sz="6600" b="1" dirty="0">
                <a:solidFill>
                  <a:srgbClr val="FF0000"/>
                </a:solidFill>
                <a:latin typeface="Traditional Arabic" panose="02020603050405020304" pitchFamily="18" charset="-78"/>
                <a:cs typeface="Traditional Arabic" panose="02020603050405020304" pitchFamily="18" charset="-78"/>
              </a:rPr>
              <a:t>ْ</a:t>
            </a:r>
            <a:r>
              <a:rPr lang="ar-IQ" altLang="sv-SE" sz="6600" b="1" dirty="0">
                <a:solidFill>
                  <a:srgbClr val="FF0000"/>
                </a:solidFill>
                <a:latin typeface="Traditional Arabic" panose="02020603050405020304" pitchFamily="18" charset="-78"/>
                <a:cs typeface="Traditional Arabic" panose="02020603050405020304" pitchFamily="18" charset="-78"/>
              </a:rPr>
              <a:t>لِه</a:t>
            </a:r>
            <a:endParaRPr lang="sv-SE" altLang="sv-SE" sz="6600" b="1" dirty="0">
              <a:solidFill>
                <a:srgbClr val="FF0000"/>
              </a:solidFill>
              <a:latin typeface="Traditional Arabic" panose="02020603050405020304" pitchFamily="18" charset="-78"/>
              <a:cs typeface="Traditional Arabic" panose="02020603050405020304" pitchFamily="18" charset="-78"/>
            </a:endParaRPr>
          </a:p>
          <a:p>
            <a:pPr algn="ctr" rtl="1"/>
            <a:r>
              <a:rPr lang="ar-IQ" altLang="sv-SE" sz="4000" b="1" dirty="0">
                <a:solidFill>
                  <a:srgbClr val="FF0000"/>
                </a:solidFill>
                <a:latin typeface="Traditional Arabic" panose="02020603050405020304" pitchFamily="18" charset="-78"/>
                <a:cs typeface="Traditional Arabic" panose="02020603050405020304" pitchFamily="18" charset="-78"/>
              </a:rPr>
              <a:t> </a:t>
            </a:r>
          </a:p>
          <a:p>
            <a:pPr algn="ctr" rtl="1" eaLnBrk="1" hangingPunct="1">
              <a:spcBef>
                <a:spcPts val="1200"/>
              </a:spcBef>
              <a:buFontTx/>
              <a:buNone/>
            </a:pPr>
            <a:r>
              <a:rPr lang="ar-SA" altLang="sv-SE" sz="6600" b="1" dirty="0">
                <a:latin typeface="Traditional Arabic" panose="02020603050405020304" pitchFamily="18" charset="-78"/>
                <a:cs typeface="Traditional Arabic" panose="02020603050405020304" pitchFamily="18" charset="-78"/>
              </a:rPr>
              <a:t>وَبِمَوتِه داسَ وَقَتَلَ مَوْتَنا</a:t>
            </a:r>
            <a:endParaRPr lang="sv-SE" altLang="sv-SE" sz="66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8" y="1885353"/>
            <a:ext cx="6095993" cy="3939540"/>
          </a:xfrm>
          <a:prstGeom prst="rect">
            <a:avLst/>
          </a:prstGeom>
        </p:spPr>
        <p:txBody>
          <a:bodyPr wrap="square">
            <a:spAutoFit/>
          </a:bodyPr>
          <a:lstStyle/>
          <a:p>
            <a:pPr algn="ctr"/>
            <a:r>
              <a:rPr lang="en-US" altLang="sv-SE" sz="4400" b="1" dirty="0" err="1">
                <a:solidFill>
                  <a:srgbClr val="FF0000"/>
                </a:solidFill>
                <a:latin typeface="Abadi" panose="020B0604020104020204" pitchFamily="34" charset="0"/>
                <a:cs typeface="Sakkal Majalla" panose="02000000000000000000" pitchFamily="2" charset="-78"/>
              </a:rPr>
              <a:t>Wabmawoteh</a:t>
            </a:r>
            <a:r>
              <a:rPr lang="en-US" altLang="sv-SE" sz="4400" b="1" dirty="0">
                <a:solidFill>
                  <a:srgbClr val="FF0000"/>
                </a:solidFill>
                <a:latin typeface="Abadi" panose="020B0604020104020204" pitchFamily="34" charset="0"/>
                <a:cs typeface="Sakkal Majalla" panose="02000000000000000000" pitchFamily="2" charset="-78"/>
              </a:rPr>
              <a:t> </a:t>
            </a:r>
            <a:r>
              <a:rPr lang="en-US" altLang="sv-SE" sz="4400" b="1" dirty="0" err="1">
                <a:solidFill>
                  <a:srgbClr val="FF0000"/>
                </a:solidFill>
                <a:latin typeface="Abadi" panose="020B0604020104020204" pitchFamily="34" charset="0"/>
                <a:cs typeface="Sakkal Majalla" panose="02000000000000000000" pitchFamily="2" charset="-78"/>
              </a:rPr>
              <a:t>lmawotan</a:t>
            </a:r>
            <a:r>
              <a:rPr lang="en-US" altLang="sv-SE" sz="4400" b="1" dirty="0">
                <a:solidFill>
                  <a:srgbClr val="FF0000"/>
                </a:solidFill>
                <a:latin typeface="Abadi" panose="020B0604020104020204" pitchFamily="34" charset="0"/>
                <a:cs typeface="Sakkal Majalla" panose="02000000000000000000" pitchFamily="2" charset="-78"/>
              </a:rPr>
              <a:t> </a:t>
            </a:r>
            <a:r>
              <a:rPr lang="en-US" altLang="sv-SE" sz="4400" b="1" dirty="0" err="1">
                <a:solidFill>
                  <a:srgbClr val="FF0000"/>
                </a:solidFill>
                <a:latin typeface="Abadi" panose="020B0604020104020204" pitchFamily="34" charset="0"/>
                <a:cs typeface="Sakkal Majalla" panose="02000000000000000000" pitchFamily="2" charset="-78"/>
              </a:rPr>
              <a:t>doshe</a:t>
            </a:r>
            <a:r>
              <a:rPr lang="sv-SE" altLang="sv-SE" sz="4400" b="1" dirty="0">
                <a:solidFill>
                  <a:srgbClr val="FF0000"/>
                </a:solidFill>
                <a:latin typeface="Abadi" panose="020B0604020104020204" pitchFamily="34" charset="0"/>
                <a:cs typeface="Sakkal Majalla" panose="02000000000000000000" pitchFamily="2" charset="-78"/>
              </a:rPr>
              <a:t> </a:t>
            </a:r>
            <a:r>
              <a:rPr lang="en-US" altLang="sv-SE" sz="4400" b="1" dirty="0" err="1">
                <a:solidFill>
                  <a:srgbClr val="FF0000"/>
                </a:solidFill>
                <a:latin typeface="Abadi" panose="020B0604020104020204" pitchFamily="34" charset="0"/>
                <a:cs typeface="Sakkal Majalla" panose="02000000000000000000" pitchFamily="2" charset="-78"/>
              </a:rPr>
              <a:t>w</a:t>
            </a:r>
            <a:r>
              <a:rPr lang="en-US" altLang="sv-SE" sz="4400" b="1" u="sng" dirty="0" err="1">
                <a:solidFill>
                  <a:srgbClr val="FF0000"/>
                </a:solidFill>
                <a:latin typeface="Abadi" panose="020B0604020104020204" pitchFamily="34" charset="0"/>
                <a:cs typeface="Sakkal Majalla" panose="02000000000000000000" pitchFamily="2" charset="-78"/>
              </a:rPr>
              <a:t>q</a:t>
            </a:r>
            <a:r>
              <a:rPr lang="en-US" altLang="sv-SE" sz="4400" b="1" dirty="0" err="1">
                <a:solidFill>
                  <a:srgbClr val="FF0000"/>
                </a:solidFill>
                <a:latin typeface="Abadi" panose="020B0604020104020204" pitchFamily="34" charset="0"/>
                <a:cs typeface="Sakkal Majalla" panose="02000000000000000000" pitchFamily="2" charset="-78"/>
              </a:rPr>
              <a:t>a</a:t>
            </a:r>
            <a:r>
              <a:rPr lang="en-US" altLang="sv-SE" sz="4400" b="1" u="sng" dirty="0" err="1">
                <a:solidFill>
                  <a:srgbClr val="FF0000"/>
                </a:solidFill>
                <a:latin typeface="Abadi" panose="020B0604020104020204" pitchFamily="34" charset="0"/>
                <a:cs typeface="Sakkal Majalla" panose="02000000000000000000" pitchFamily="2" charset="-78"/>
              </a:rPr>
              <a:t>t</a:t>
            </a:r>
            <a:r>
              <a:rPr lang="en-US" altLang="sv-SE" sz="4400" b="1" dirty="0" err="1">
                <a:solidFill>
                  <a:srgbClr val="FF0000"/>
                </a:solidFill>
                <a:latin typeface="Abadi" panose="020B0604020104020204" pitchFamily="34" charset="0"/>
                <a:cs typeface="Sakkal Majalla" panose="02000000000000000000" pitchFamily="2" charset="-78"/>
              </a:rPr>
              <a:t>leh</a:t>
            </a:r>
            <a:endParaRPr lang="en-US" altLang="sv-SE" sz="4400" b="1" dirty="0">
              <a:solidFill>
                <a:srgbClr val="FF0000"/>
              </a:solidFill>
              <a:latin typeface="Abadi" panose="020B0604020104020204" pitchFamily="34" charset="0"/>
              <a:cs typeface="Sakkal Majalla" panose="02000000000000000000" pitchFamily="2" charset="-78"/>
            </a:endParaRPr>
          </a:p>
          <a:p>
            <a:pPr algn="ctr"/>
            <a:endParaRPr lang="en-US" altLang="sv-SE" b="1" dirty="0">
              <a:solidFill>
                <a:srgbClr val="FF0000"/>
              </a:solidFill>
              <a:latin typeface="Abadi" panose="020B0604020104020204" pitchFamily="34" charset="0"/>
              <a:cs typeface="Sakkal Majalla" panose="02000000000000000000" pitchFamily="2" charset="-78"/>
            </a:endParaRPr>
          </a:p>
          <a:p>
            <a:pPr algn="ctr" rtl="1" eaLnBrk="1" hangingPunct="1">
              <a:spcBef>
                <a:spcPts val="1200"/>
              </a:spcBef>
              <a:buFontTx/>
              <a:buNone/>
            </a:pPr>
            <a:r>
              <a:rPr lang="sv-SE" altLang="sv-SE" sz="4400" b="1" dirty="0">
                <a:latin typeface="Abadi" panose="020B0604020104020204" pitchFamily="34" charset="0"/>
                <a:cs typeface="Sakkal Majalla" panose="02000000000000000000" pitchFamily="2" charset="-78"/>
              </a:rPr>
              <a:t>Genom din död har du förtrampat och krossat vår död,</a:t>
            </a:r>
          </a:p>
        </p:txBody>
      </p:sp>
      <p:cxnSp>
        <p:nvCxnSpPr>
          <p:cNvPr id="2" name="Straight Connector 1">
            <a:extLst>
              <a:ext uri="{FF2B5EF4-FFF2-40B4-BE49-F238E27FC236}">
                <a16:creationId xmlns:a16="http://schemas.microsoft.com/office/drawing/2014/main" id="{9096996D-BF14-C3C9-481D-92E7543CB7DC}"/>
              </a:ext>
            </a:extLst>
          </p:cNvPr>
          <p:cNvCxnSpPr>
            <a:cxnSpLocks/>
          </p:cNvCxnSpPr>
          <p:nvPr/>
        </p:nvCxnSpPr>
        <p:spPr>
          <a:xfrm flipH="1">
            <a:off x="6095994" y="1938339"/>
            <a:ext cx="1" cy="36317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2ED2EC67-CDA8-D35A-D789-006CE3DC4558}"/>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6" name="صورة 12" descr="وقوف.gif">
            <a:extLst>
              <a:ext uri="{FF2B5EF4-FFF2-40B4-BE49-F238E27FC236}">
                <a16:creationId xmlns:a16="http://schemas.microsoft.com/office/drawing/2014/main" id="{22C1B8E1-E28A-EFCC-0F25-0086D647D15A}"/>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13930348-44E8-0DF6-6AD6-34014D5E280D}"/>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87626905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363224"/>
            <a:ext cx="121919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9600" b="1" dirty="0">
                <a:solidFill>
                  <a:srgbClr val="FF0000"/>
                </a:solidFill>
                <a:latin typeface="Serto Batnan" panose="00000400000000000000" pitchFamily="2" charset="-78"/>
                <a:cs typeface="Serto Batnan" panose="00000400000000000000" pitchFamily="2" charset="-78"/>
              </a:rPr>
              <a:t>ܐܰܡܝܢ܀</a:t>
            </a:r>
          </a:p>
        </p:txBody>
      </p:sp>
      <p:sp>
        <p:nvSpPr>
          <p:cNvPr id="3" name="Rectangle 2"/>
          <p:cNvSpPr/>
          <p:nvPr/>
        </p:nvSpPr>
        <p:spPr>
          <a:xfrm>
            <a:off x="6110911" y="2831335"/>
            <a:ext cx="6081090" cy="1862048"/>
          </a:xfrm>
          <a:prstGeom prst="rect">
            <a:avLst/>
          </a:prstGeom>
        </p:spPr>
        <p:txBody>
          <a:bodyPr wrap="square">
            <a:spAutoFit/>
          </a:bodyPr>
          <a:lstStyle/>
          <a:p>
            <a:pPr lvl="1" algn="ctr" rtl="1" eaLnBrk="1" hangingPunct="1">
              <a:spcBef>
                <a:spcPts val="600"/>
              </a:spcBef>
              <a:buFontTx/>
              <a:buNone/>
            </a:pPr>
            <a:r>
              <a:rPr lang="ar-AE" altLang="sv-SE" sz="11500" b="1" dirty="0">
                <a:latin typeface="Sakkal Majalla" panose="02000000000000000000" pitchFamily="2" charset="-78"/>
                <a:cs typeface="Sakkal Majalla" panose="02000000000000000000" pitchFamily="2" charset="-78"/>
              </a:rPr>
              <a:t>آمين</a:t>
            </a:r>
            <a:endParaRPr lang="en-US" altLang="sv-SE" sz="9600" b="1" u="sng" dirty="0">
              <a:latin typeface="Sakkal Majalla" panose="02000000000000000000" pitchFamily="2" charset="-78"/>
              <a:cs typeface="Sakkal Majalla" panose="02000000000000000000" pitchFamily="2" charset="-78"/>
            </a:endParaRPr>
          </a:p>
        </p:txBody>
      </p:sp>
      <p:sp>
        <p:nvSpPr>
          <p:cNvPr id="4" name="Rectangle 3"/>
          <p:cNvSpPr/>
          <p:nvPr/>
        </p:nvSpPr>
        <p:spPr>
          <a:xfrm>
            <a:off x="0" y="2956587"/>
            <a:ext cx="6110911" cy="1446550"/>
          </a:xfrm>
          <a:prstGeom prst="rect">
            <a:avLst/>
          </a:prstGeom>
        </p:spPr>
        <p:txBody>
          <a:bodyPr wrap="square">
            <a:spAutoFit/>
          </a:bodyPr>
          <a:lstStyle/>
          <a:p>
            <a:pPr algn="ctr">
              <a:spcBef>
                <a:spcPts val="1200"/>
              </a:spcBef>
              <a:buFontTx/>
              <a:buNone/>
            </a:pPr>
            <a:r>
              <a:rPr lang="sv-SE" altLang="sv-SE" sz="8800" b="1" dirty="0">
                <a:latin typeface="Abadi" panose="020B0604020104020204" pitchFamily="34" charset="0"/>
                <a:cs typeface="Sakkal Majalla" panose="02000000000000000000" pitchFamily="2" charset="-78"/>
              </a:rPr>
              <a:t>Amen</a:t>
            </a:r>
            <a:endParaRPr lang="sv-SE" altLang="sv-SE" sz="166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2181340"/>
            <a:ext cx="0" cy="345109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DD166383-17AA-4841-CFB2-F9AFDF458524}"/>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F18F8B3D-5545-EF78-E311-E81A1465FE8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43674400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5" y="301232"/>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ܐܰܝܟܰܢܳܐ ܕܢܶܗܘܽܘܢ ܠܟܼܽܠܗܽܘܢ ܐܰܝܠܶܝܢ ܕܡܶܢܗܽܘܢ ܡܶܫܬܰܘܬܦܺܝܢ ܠܚܽܘܣܳܝ ܚܰ</a:t>
            </a:r>
            <a:r>
              <a:rPr lang="ar-SA" sz="5400" b="1" dirty="0" err="1">
                <a:solidFill>
                  <a:srgbClr val="FF0000"/>
                </a:solidFill>
                <a:latin typeface="Serto Batnan" panose="00000400000000000000" pitchFamily="2" charset="-78"/>
                <a:cs typeface="Serto Batnan" panose="00000400000000000000" pitchFamily="2" charset="-78"/>
              </a:rPr>
              <a:t>ܘܒܰܝܗ</a:t>
            </a:r>
            <a:r>
              <a:rPr lang="syr-SY" sz="5400" b="1" dirty="0">
                <a:solidFill>
                  <a:srgbClr val="FF0000"/>
                </a:solidFill>
                <a:latin typeface="Serto Batnan" panose="00000400000000000000" pitchFamily="2" charset="-78"/>
                <a:cs typeface="Serto Batnan" panose="00000400000000000000" pitchFamily="2" charset="-78"/>
              </a:rPr>
              <a:t>ܽ</a:t>
            </a:r>
            <a:r>
              <a:rPr lang="ar-SA" sz="5400" b="1" dirty="0" err="1">
                <a:solidFill>
                  <a:srgbClr val="FF0000"/>
                </a:solidFill>
                <a:latin typeface="Serto Batnan" panose="00000400000000000000" pitchFamily="2" charset="-78"/>
                <a:cs typeface="Serto Batnan" panose="00000400000000000000" pitchFamily="2" charset="-78"/>
              </a:rPr>
              <a:t>ܘܢ</a:t>
            </a:r>
            <a:r>
              <a:rPr lang="ar-SA" sz="5400" b="1" dirty="0">
                <a:solidFill>
                  <a:srgbClr val="FF0000"/>
                </a:solidFill>
                <a:latin typeface="Serto Batnan" panose="00000400000000000000" pitchFamily="2" charset="-78"/>
                <a:cs typeface="Serto Batnan" panose="00000400000000000000" pitchFamily="2" charset="-78"/>
              </a:rPr>
              <a:t> ، </a:t>
            </a:r>
            <a:r>
              <a:rPr lang="ar-SA" sz="5400" b="1" dirty="0" err="1">
                <a:solidFill>
                  <a:srgbClr val="FF0000"/>
                </a:solidFill>
                <a:latin typeface="Serto Batnan" panose="00000400000000000000" pitchFamily="2" charset="-78"/>
                <a:cs typeface="Serto Batnan" panose="00000400000000000000" pitchFamily="2" charset="-78"/>
              </a:rPr>
              <a:t>ܘܢܺܐܪܬܼ</a:t>
            </a:r>
            <a:r>
              <a:rPr lang="syr-SY" sz="5400" b="1" dirty="0">
                <a:solidFill>
                  <a:srgbClr val="FF0000"/>
                </a:solidFill>
                <a:latin typeface="Serto Batnan" panose="00000400000000000000" pitchFamily="2" charset="-78"/>
                <a:cs typeface="Serto Batnan" panose="00000400000000000000" pitchFamily="2" charset="-78"/>
              </a:rPr>
              <a:t>ܽ</a:t>
            </a:r>
            <a:r>
              <a:rPr lang="ar-SA" sz="5400" b="1" dirty="0" err="1">
                <a:solidFill>
                  <a:srgbClr val="FF0000"/>
                </a:solidFill>
                <a:latin typeface="Serto Batnan" panose="00000400000000000000" pitchFamily="2" charset="-78"/>
                <a:cs typeface="Serto Batnan" panose="00000400000000000000" pitchFamily="2" charset="-78"/>
              </a:rPr>
              <a:t>ܘܢ</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ܒܗ</a:t>
            </a:r>
            <a:r>
              <a:rPr lang="syr-SY" sz="5400" b="1" dirty="0">
                <a:solidFill>
                  <a:srgbClr val="FF0000"/>
                </a:solidFill>
                <a:latin typeface="Serto Batnan" panose="00000400000000000000" pitchFamily="2" charset="-78"/>
                <a:cs typeface="Serto Batnan" panose="00000400000000000000" pitchFamily="2" charset="-78"/>
              </a:rPr>
              <a:t>ܽ</a:t>
            </a:r>
            <a:r>
              <a:rPr lang="ar-SA" sz="5400" b="1" dirty="0" err="1">
                <a:solidFill>
                  <a:srgbClr val="FF0000"/>
                </a:solidFill>
                <a:latin typeface="Serto Batnan" panose="00000400000000000000" pitchFamily="2" charset="-78"/>
                <a:cs typeface="Serto Batnan" panose="00000400000000000000" pitchFamily="2" charset="-78"/>
              </a:rPr>
              <a:t>ܘܢ</a:t>
            </a:r>
            <a:r>
              <a:rPr lang="syr-SY"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ܚܰـܝ</a:t>
            </a:r>
            <a:r>
              <a:rPr lang="syr-SY" sz="5400" b="1" dirty="0">
                <a:solidFill>
                  <a:srgbClr val="FF0000"/>
                </a:solidFill>
                <a:latin typeface="Serto Batnan" panose="00000400000000000000" pitchFamily="2" charset="-78"/>
                <a:cs typeface="Serto Batnan" panose="00000400000000000000" pitchFamily="2" charset="-78"/>
              </a:rPr>
              <a:t>ܵܶܐ ܕܰܠܥܳܠܰܡ. </a:t>
            </a:r>
            <a:endParaRPr lang="sv-SE" sz="54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5994" y="2429722"/>
            <a:ext cx="6110904" cy="2862322"/>
          </a:xfrm>
          <a:prstGeom prst="rect">
            <a:avLst/>
          </a:prstGeom>
        </p:spPr>
        <p:txBody>
          <a:bodyPr wrap="square">
            <a:spAutoFit/>
          </a:bodyPr>
          <a:lstStyle/>
          <a:p>
            <a:pPr algn="ctr" defTabSz="1295640" rtl="1">
              <a:defRPr/>
            </a:pPr>
            <a:r>
              <a:rPr lang="ar-SA" sz="6000" b="1" dirty="0">
                <a:latin typeface="Traditional Arabic" panose="02020603050405020304" pitchFamily="18" charset="-78"/>
                <a:cs typeface="Traditional Arabic" panose="02020603050405020304" pitchFamily="18" charset="-78"/>
              </a:rPr>
              <a:t>لكي تكون لجميعِ</a:t>
            </a:r>
            <a:r>
              <a:rPr lang="syr-SY" sz="6000" b="1" dirty="0">
                <a:latin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الذين يتناولونها</a:t>
            </a:r>
            <a:r>
              <a:rPr lang="syr-SY" sz="6000" b="1" dirty="0">
                <a:latin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غُفرانا</a:t>
            </a:r>
            <a:r>
              <a:rPr lang="ar-SY" sz="6000" b="1" dirty="0">
                <a:latin typeface="Traditional Arabic" panose="02020603050405020304" pitchFamily="18" charset="-78"/>
                <a:cs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لذنوبهم</a:t>
            </a:r>
            <a:endParaRPr lang="de-AT" sz="6000" dirty="0">
              <a:latin typeface="Traditional Arabic" panose="02020603050405020304" pitchFamily="18" charset="-78"/>
              <a:cs typeface="Traditional Arabic" panose="02020603050405020304" pitchFamily="18" charset="-78"/>
            </a:endParaRPr>
          </a:p>
          <a:p>
            <a:pPr algn="ctr" rtl="1"/>
            <a:r>
              <a:rPr lang="ar-SA" sz="6000" b="1" dirty="0">
                <a:latin typeface="Traditional Arabic" panose="02020603050405020304" pitchFamily="18" charset="-78"/>
                <a:cs typeface="Traditional Arabic" panose="02020603050405020304" pitchFamily="18" charset="-78"/>
              </a:rPr>
              <a:t>فيرثوا</a:t>
            </a:r>
            <a:r>
              <a:rPr lang="syr-SY" sz="6000" b="1" dirty="0">
                <a:latin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بها الحياة الأبدِيّة، </a:t>
            </a:r>
            <a:endParaRPr lang="de-AT" sz="60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47" y="2390731"/>
            <a:ext cx="6105941" cy="3477875"/>
          </a:xfrm>
          <a:prstGeom prst="rect">
            <a:avLst/>
          </a:prstGeom>
        </p:spPr>
        <p:txBody>
          <a:bodyPr wrap="square">
            <a:spAutoFit/>
          </a:bodyPr>
          <a:lstStyle/>
          <a:p>
            <a:pPr algn="ctr"/>
            <a:r>
              <a:rPr lang="sv-SE" sz="4400" b="1" dirty="0">
                <a:latin typeface="Abadi" panose="020B0604020104020204" pitchFamily="34" charset="0"/>
                <a:cs typeface="Sakkal Majalla" panose="02000000000000000000" pitchFamily="2" charset="-78"/>
              </a:rPr>
              <a:t>Så att de för alla som får del av dem blir till syndernas förlåtelse. Må de ärva evigt liv genom dem</a:t>
            </a:r>
          </a:p>
        </p:txBody>
      </p:sp>
      <p:cxnSp>
        <p:nvCxnSpPr>
          <p:cNvPr id="6" name="Straight Connector 5"/>
          <p:cNvCxnSpPr>
            <a:cxnSpLocks/>
            <a:stCxn id="7" idx="2"/>
          </p:cNvCxnSpPr>
          <p:nvPr/>
        </p:nvCxnSpPr>
        <p:spPr>
          <a:xfrm>
            <a:off x="6095995" y="2055558"/>
            <a:ext cx="0" cy="3496538"/>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33A20DFE-E648-582F-F0EA-82F730520883}"/>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3E9E02CB-76E2-F6E3-6FAE-DFD8ACB30B29}"/>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85274700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5" y="301232"/>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ܘ</a:t>
            </a:r>
            <a:r>
              <a:rPr lang="ar-SA" sz="5400" b="1" dirty="0" err="1">
                <a:solidFill>
                  <a:srgbClr val="FF0000"/>
                </a:solidFill>
                <a:latin typeface="Serto Batnan" panose="00000400000000000000" pitchFamily="2" charset="-78"/>
                <a:cs typeface="Serto Batnan" panose="00000400000000000000" pitchFamily="2" charset="-78"/>
              </a:rPr>
              <a:t>ܢܰܣܩ</a:t>
            </a:r>
            <a:r>
              <a:rPr lang="syr-SY" sz="5400" b="1" dirty="0">
                <a:solidFill>
                  <a:srgbClr val="FF0000"/>
                </a:solidFill>
                <a:latin typeface="Serto Batnan" panose="00000400000000000000" pitchFamily="2" charset="-78"/>
                <a:cs typeface="Serto Batnan" panose="00000400000000000000" pitchFamily="2" charset="-78"/>
              </a:rPr>
              <a:t>ܘܢ</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ܠܳܟ</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ܫܘܒܚܳܐ</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ܘܬܰ</a:t>
            </a:r>
            <a:r>
              <a:rPr lang="syr-SY" sz="5400" b="1" dirty="0">
                <a:solidFill>
                  <a:srgbClr val="FF0000"/>
                </a:solidFill>
                <a:latin typeface="Serto Batnan" panose="00000400000000000000" pitchFamily="2" charset="-78"/>
                <a:cs typeface="Serto Batnan" panose="00000400000000000000" pitchFamily="2" charset="-78"/>
              </a:rPr>
              <a:t>ܘ</a:t>
            </a:r>
            <a:r>
              <a:rPr lang="ar-SA" sz="5400" b="1" dirty="0" err="1">
                <a:solidFill>
                  <a:srgbClr val="FF0000"/>
                </a:solidFill>
                <a:latin typeface="Serto Batnan" panose="00000400000000000000" pitchFamily="2" charset="-78"/>
                <a:cs typeface="Serto Batnan" panose="00000400000000000000" pitchFamily="2" charset="-78"/>
              </a:rPr>
              <a:t>ܕܝܬܼܳܐ</a:t>
            </a:r>
            <a:r>
              <a:rPr lang="syr-SY"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ܘܠܝـܚـܝܕܳܝܳܐ</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ܒܪܳ</a:t>
            </a:r>
            <a:r>
              <a:rPr lang="syr-SY" sz="5400" b="1" dirty="0">
                <a:solidFill>
                  <a:srgbClr val="FF0000"/>
                </a:solidFill>
                <a:latin typeface="Serto Batnan" panose="00000400000000000000" pitchFamily="2" charset="-78"/>
                <a:cs typeface="Serto Batnan" panose="00000400000000000000" pitchFamily="2" charset="-78"/>
              </a:rPr>
              <a:t>ܟ݂</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ܘܰܠܪܘ</a:t>
            </a:r>
            <a:r>
              <a:rPr lang="syr-SY" sz="5400" b="1" dirty="0">
                <a:solidFill>
                  <a:srgbClr val="FF0000"/>
                </a:solidFill>
                <a:latin typeface="Serto Batnan" panose="00000400000000000000" pitchFamily="2" charset="-78"/>
                <a:cs typeface="Serto Batnan" panose="00000400000000000000" pitchFamily="2" charset="-78"/>
              </a:rPr>
              <a:t>ܚܳܟ݂ </a:t>
            </a:r>
            <a:r>
              <a:rPr lang="ar-SA" sz="5400" b="1" dirty="0" err="1">
                <a:solidFill>
                  <a:srgbClr val="FF0000"/>
                </a:solidFill>
                <a:latin typeface="Serto Batnan" panose="00000400000000000000" pitchFamily="2" charset="-78"/>
                <a:cs typeface="Serto Batnan" panose="00000400000000000000" pitchFamily="2" charset="-78"/>
              </a:rPr>
              <a:t>ܩܰܕܝܫܳܐ</a:t>
            </a:r>
            <a:r>
              <a:rPr lang="syr-SY" sz="5400" b="1" dirty="0">
                <a:solidFill>
                  <a:srgbClr val="FF0000"/>
                </a:solidFill>
                <a:latin typeface="Serto Batnan" panose="00000400000000000000" pitchFamily="2" charset="-78"/>
                <a:cs typeface="Serto Batnan" panose="00000400000000000000" pitchFamily="2" charset="-78"/>
              </a:rPr>
              <a:t>.</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ܗܳܫܳܐ</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ܘܰܒܟ</a:t>
            </a:r>
            <a:r>
              <a:rPr lang="syr-SY" sz="5400" b="1" dirty="0">
                <a:solidFill>
                  <a:srgbClr val="FF0000"/>
                </a:solidFill>
                <a:latin typeface="Serto Batnan" panose="00000400000000000000" pitchFamily="2" charset="-78"/>
                <a:cs typeface="Serto Batnan" panose="00000400000000000000" pitchFamily="2" charset="-78"/>
              </a:rPr>
              <a:t>݂ܽܠ ܙܒܰܢ ܠܥܳܠܡܝܢ܀</a:t>
            </a:r>
            <a:endParaRPr lang="sv-SE" sz="54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5994" y="2375324"/>
            <a:ext cx="6110904" cy="3416320"/>
          </a:xfrm>
          <a:prstGeom prst="rect">
            <a:avLst/>
          </a:prstGeom>
        </p:spPr>
        <p:txBody>
          <a:bodyPr wrap="square">
            <a:spAutoFit/>
          </a:bodyPr>
          <a:lstStyle/>
          <a:p>
            <a:pPr algn="ctr" rtl="1"/>
            <a:r>
              <a:rPr lang="ar-SA" sz="5400" b="1" dirty="0" err="1">
                <a:latin typeface="Traditional Arabic" panose="02020603050405020304" pitchFamily="18" charset="-78"/>
                <a:cs typeface="Traditional Arabic" panose="02020603050405020304" pitchFamily="18" charset="-78"/>
              </a:rPr>
              <a:t>ويملأوا</a:t>
            </a:r>
            <a:r>
              <a:rPr lang="syr-SY" sz="5400" b="1" dirty="0">
                <a:latin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أفواههم بح</a:t>
            </a:r>
            <a:r>
              <a:rPr lang="ar-SY" sz="5400" b="1" dirty="0">
                <a:latin typeface="Traditional Arabic" panose="02020603050405020304" pitchFamily="18" charset="-78"/>
                <a:cs typeface="Traditional Arabic" panose="02020603050405020304" pitchFamily="18" charset="-78"/>
              </a:rPr>
              <a:t>م</a:t>
            </a:r>
            <a:r>
              <a:rPr lang="ar-SA" sz="5400" b="1" dirty="0">
                <a:latin typeface="Traditional Arabic" panose="02020603050405020304" pitchFamily="18" charset="-78"/>
                <a:cs typeface="Traditional Arabic" panose="02020603050405020304" pitchFamily="18" charset="-78"/>
              </a:rPr>
              <a:t>دِك وشُكر اب</a:t>
            </a:r>
            <a:r>
              <a:rPr lang="ar-SY" sz="5400" b="1" dirty="0">
                <a:latin typeface="Traditional Arabic" panose="02020603050405020304" pitchFamily="18" charset="-78"/>
                <a:cs typeface="Traditional Arabic" panose="02020603050405020304" pitchFamily="18" charset="-78"/>
              </a:rPr>
              <a:t>ن</a:t>
            </a:r>
            <a:r>
              <a:rPr lang="ar-SA" sz="5400" b="1" dirty="0">
                <a:latin typeface="Traditional Arabic" panose="02020603050405020304" pitchFamily="18" charset="-78"/>
                <a:cs typeface="Traditional Arabic" panose="02020603050405020304" pitchFamily="18" charset="-78"/>
              </a:rPr>
              <a:t>ك الوحيد وروحك </a:t>
            </a:r>
            <a:r>
              <a:rPr lang="ar-SA" sz="5400" b="1" dirty="0" err="1">
                <a:latin typeface="Traditional Arabic" panose="02020603050405020304" pitchFamily="18" charset="-78"/>
                <a:cs typeface="Traditional Arabic" panose="02020603050405020304" pitchFamily="18" charset="-78"/>
              </a:rPr>
              <a:t>الْقُدُّوس،الآن</a:t>
            </a:r>
            <a:r>
              <a:rPr lang="syr-SY" sz="5400" b="1" dirty="0">
                <a:latin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وكُلّ أَوانٍ وإلى أبد الآبدين </a:t>
            </a:r>
            <a:r>
              <a:rPr lang="syr-SY" sz="5400" b="1" dirty="0">
                <a:latin typeface="Traditional Arabic" panose="02020603050405020304" pitchFamily="18" charset="-78"/>
                <a:cs typeface="Sakkal Majalla" panose="02000000000000000000" pitchFamily="2" charset="-78"/>
              </a:rPr>
              <a:t>܀</a:t>
            </a:r>
            <a:endParaRPr lang="de-AT" sz="54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47" y="2375324"/>
            <a:ext cx="6105941" cy="3477875"/>
          </a:xfrm>
          <a:prstGeom prst="rect">
            <a:avLst/>
          </a:prstGeom>
        </p:spPr>
        <p:txBody>
          <a:bodyPr wrap="square">
            <a:spAutoFit/>
          </a:bodyPr>
          <a:lstStyle/>
          <a:p>
            <a:pPr algn="ctr"/>
            <a:r>
              <a:rPr lang="sv-SE" sz="4400" b="1" dirty="0">
                <a:latin typeface="Abadi" panose="020B0604020104020204" pitchFamily="34" charset="0"/>
                <a:cs typeface="Sakkal Majalla" panose="02000000000000000000" pitchFamily="2" charset="-78"/>
              </a:rPr>
              <a:t>så att de kan lova och tacka dig och din enfödde Son och din helige Ande, nu, alltid och evigt. </a:t>
            </a:r>
          </a:p>
        </p:txBody>
      </p:sp>
      <p:cxnSp>
        <p:nvCxnSpPr>
          <p:cNvPr id="6" name="Straight Connector 5"/>
          <p:cNvCxnSpPr>
            <a:cxnSpLocks/>
            <a:stCxn id="7" idx="2"/>
          </p:cNvCxnSpPr>
          <p:nvPr/>
        </p:nvCxnSpPr>
        <p:spPr>
          <a:xfrm>
            <a:off x="6095995" y="2055558"/>
            <a:ext cx="0" cy="3496538"/>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E739B16E-A3BE-8425-36A8-91412E620BDB}"/>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F21E3C99-0401-4F3F-A405-E145D5EA7651}"/>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04896048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363224"/>
            <a:ext cx="121919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9600" b="1" dirty="0">
                <a:solidFill>
                  <a:srgbClr val="FF0000"/>
                </a:solidFill>
                <a:latin typeface="Serto Batnan" panose="00000400000000000000" pitchFamily="2" charset="-78"/>
                <a:cs typeface="Serto Batnan" panose="00000400000000000000" pitchFamily="2" charset="-78"/>
              </a:rPr>
              <a:t>ܐܰܡܝܢ܀</a:t>
            </a:r>
          </a:p>
        </p:txBody>
      </p:sp>
      <p:sp>
        <p:nvSpPr>
          <p:cNvPr id="3" name="Rectangle 2"/>
          <p:cNvSpPr/>
          <p:nvPr/>
        </p:nvSpPr>
        <p:spPr>
          <a:xfrm>
            <a:off x="6110911" y="2831335"/>
            <a:ext cx="6081090" cy="1862048"/>
          </a:xfrm>
          <a:prstGeom prst="rect">
            <a:avLst/>
          </a:prstGeom>
        </p:spPr>
        <p:txBody>
          <a:bodyPr wrap="square">
            <a:spAutoFit/>
          </a:bodyPr>
          <a:lstStyle/>
          <a:p>
            <a:pPr lvl="1" algn="ctr" rtl="1" eaLnBrk="1" hangingPunct="1">
              <a:spcBef>
                <a:spcPts val="600"/>
              </a:spcBef>
              <a:buFontTx/>
              <a:buNone/>
            </a:pPr>
            <a:r>
              <a:rPr lang="ar-AE" altLang="sv-SE" sz="11500" b="1" dirty="0">
                <a:latin typeface="Sakkal Majalla" panose="02000000000000000000" pitchFamily="2" charset="-78"/>
                <a:cs typeface="Sakkal Majalla" panose="02000000000000000000" pitchFamily="2" charset="-78"/>
              </a:rPr>
              <a:t>آمين</a:t>
            </a:r>
            <a:endParaRPr lang="en-US" altLang="sv-SE" sz="9600" b="1" u="sng" dirty="0">
              <a:latin typeface="Sakkal Majalla" panose="02000000000000000000" pitchFamily="2" charset="-78"/>
              <a:cs typeface="Sakkal Majalla" panose="02000000000000000000" pitchFamily="2" charset="-78"/>
            </a:endParaRPr>
          </a:p>
        </p:txBody>
      </p:sp>
      <p:sp>
        <p:nvSpPr>
          <p:cNvPr id="4" name="Rectangle 3"/>
          <p:cNvSpPr/>
          <p:nvPr/>
        </p:nvSpPr>
        <p:spPr>
          <a:xfrm>
            <a:off x="0" y="2956587"/>
            <a:ext cx="6110911" cy="1446550"/>
          </a:xfrm>
          <a:prstGeom prst="rect">
            <a:avLst/>
          </a:prstGeom>
        </p:spPr>
        <p:txBody>
          <a:bodyPr wrap="square">
            <a:spAutoFit/>
          </a:bodyPr>
          <a:lstStyle/>
          <a:p>
            <a:pPr algn="ctr">
              <a:spcBef>
                <a:spcPts val="1200"/>
              </a:spcBef>
              <a:buFontTx/>
              <a:buNone/>
            </a:pPr>
            <a:r>
              <a:rPr lang="sv-SE" altLang="sv-SE" sz="8800" b="1" dirty="0">
                <a:latin typeface="Abadi" panose="020B0604020104020204" pitchFamily="34" charset="0"/>
                <a:cs typeface="Sakkal Majalla" panose="02000000000000000000" pitchFamily="2" charset="-78"/>
              </a:rPr>
              <a:t>Amen</a:t>
            </a:r>
            <a:endParaRPr lang="sv-SE" altLang="sv-SE" sz="166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2181340"/>
            <a:ext cx="0" cy="345109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34B0279F-611E-6FE3-62AE-698EB515B896}"/>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483564D2-4387-6406-834D-4244EF83F97A}"/>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4993887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descr="جلوس.gif"/>
          <p:cNvPicPr>
            <a:picLocks noChangeAspect="1"/>
          </p:cNvPicPr>
          <p:nvPr/>
        </p:nvPicPr>
        <p:blipFill rotWithShape="1">
          <a:blip r:embed="rId2" cstate="print">
            <a:biLevel thresh="75000"/>
          </a:blip>
          <a:srcRect l="5439" t="301" r="-5439" b="-301"/>
          <a:stretch/>
        </p:blipFill>
        <p:spPr>
          <a:xfrm>
            <a:off x="7715250" y="2011637"/>
            <a:ext cx="3195664" cy="5592412"/>
          </a:xfrm>
          <a:prstGeom prst="rect">
            <a:avLst/>
          </a:prstGeom>
        </p:spPr>
      </p:pic>
      <p:sp>
        <p:nvSpPr>
          <p:cNvPr id="11" name="Text Box 15"/>
          <p:cNvSpPr txBox="1">
            <a:spLocks noChangeArrowheads="1"/>
          </p:cNvSpPr>
          <p:nvPr/>
        </p:nvSpPr>
        <p:spPr bwMode="auto">
          <a:xfrm>
            <a:off x="1414796" y="84483"/>
            <a:ext cx="9446011" cy="243143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syr-SY"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ܥܰܡܳܐ</a:t>
            </a:r>
            <a:r>
              <a:rPr kumimoji="0" lang="sv-SE"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 </a:t>
            </a:r>
            <a:r>
              <a:rPr kumimoji="0" lang="syr-SY"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ܝܳܬ݂ܶܒ</a:t>
            </a:r>
            <a:r>
              <a:rPr kumimoji="0" lang="ar-IQ"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 </a:t>
            </a:r>
            <a:r>
              <a:rPr kumimoji="0" lang="syr-SY"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                      </a:t>
            </a:r>
            <a:r>
              <a:rPr kumimoji="0" lang="ar-IQ" sz="7200" b="1" i="0" u="none" strike="noStrike" kern="1200" cap="none" spc="0" normalizeH="0" baseline="0" noProof="0" dirty="0">
                <a:ln>
                  <a:noFill/>
                </a:ln>
                <a:solidFill>
                  <a:prstClr val="white"/>
                </a:solidFill>
                <a:effectLst/>
                <a:uLnTx/>
                <a:uFillTx/>
                <a:latin typeface="Traditional Arabic" panose="02020603050405020304" pitchFamily="18" charset="-78"/>
                <a:cs typeface="Traditional Arabic" panose="02020603050405020304" pitchFamily="18" charset="-78"/>
              </a:rPr>
              <a:t>جلوس</a:t>
            </a:r>
            <a:r>
              <a:rPr kumimoji="0" lang="sv-SE" sz="6600" b="1" i="0" u="none" strike="noStrike" kern="1200" cap="none" spc="0" normalizeH="0" baseline="0" noProof="0" dirty="0">
                <a:ln>
                  <a:noFill/>
                </a:ln>
                <a:solidFill>
                  <a:prstClr val="white"/>
                </a:solidFill>
                <a:effectLst/>
                <a:uLnTx/>
                <a:uFillTx/>
                <a:latin typeface="Serto Urhoy" pitchFamily="2" charset="-78"/>
                <a:ea typeface="+mn-ea"/>
                <a:cs typeface="Serto Urhoy" pitchFamily="2" charset="-78"/>
              </a:rPr>
              <a:t> </a:t>
            </a:r>
            <a:r>
              <a:rPr kumimoji="0" lang="ar-AE" sz="6600" b="1" i="0" u="none" strike="noStrike" kern="1200" cap="none" spc="0" normalizeH="0" baseline="0" noProof="0" dirty="0">
                <a:ln>
                  <a:noFill/>
                </a:ln>
                <a:solidFill>
                  <a:prstClr val="white"/>
                </a:solidFill>
                <a:effectLst/>
                <a:uLnTx/>
                <a:uFillTx/>
                <a:latin typeface="Serto Urhoy" pitchFamily="2" charset="-78"/>
                <a:ea typeface="+mn-ea"/>
                <a:cs typeface="Serto Urhoy" pitchFamily="2" charset="-78"/>
              </a:rPr>
              <a:t>– </a:t>
            </a:r>
            <a:r>
              <a:rPr kumimoji="0" lang="sv-SE" sz="5400" b="1" i="0" u="none" strike="noStrike" kern="1200" cap="none" spc="0" normalizeH="0" baseline="0" noProof="0" dirty="0">
                <a:ln>
                  <a:noFill/>
                </a:ln>
                <a:solidFill>
                  <a:prstClr val="white"/>
                </a:solidFill>
                <a:effectLst/>
                <a:uLnTx/>
                <a:uFillTx/>
                <a:latin typeface="Abadi" panose="020B0604020104020204" pitchFamily="34" charset="0"/>
                <a:cs typeface="Sakkal Majalla" panose="02000000000000000000" pitchFamily="2" charset="-78"/>
              </a:rPr>
              <a:t>församling sitter</a:t>
            </a:r>
            <a:endParaRPr kumimoji="0" lang="ar-IQ" sz="6600" b="1" i="0" u="none" strike="noStrike" kern="1200" cap="none" spc="0" normalizeH="0" baseline="0" noProof="0" dirty="0">
              <a:ln>
                <a:noFill/>
              </a:ln>
              <a:solidFill>
                <a:prstClr val="white"/>
              </a:solidFill>
              <a:effectLst/>
              <a:uLnTx/>
              <a:uFillTx/>
              <a:latin typeface="Abadi" panose="020B0604020104020204" pitchFamily="34" charset="0"/>
              <a:cs typeface="Sakkal Majalla" panose="02000000000000000000" pitchFamily="2" charset="-78"/>
            </a:endParaRPr>
          </a:p>
        </p:txBody>
      </p:sp>
    </p:spTree>
    <p:extLst>
      <p:ext uri="{BB962C8B-B14F-4D97-AF65-F5344CB8AC3E}">
        <p14:creationId xmlns:p14="http://schemas.microsoft.com/office/powerpoint/2010/main" val="189732122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4" y="143196"/>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ܒܰܪܶܟܡܳܪܝ܆ ܢܨܰܠܶܐ ܘܢܶܬܟܰܫܰܦ ܠܡܳܪܰܢ ܘܰܐܠܳܗܰܢ ܒܥܶܕܳܢܳܐ ܗܳܢܳܐ ܪܰܒܳܐ ܘܰܕܚܺܝܠܳܐ ܘܩܰܕܺܝܫܳܐ ܚܠܳܦ ܟܽܠܗܽܘܢ ܐܰܒܳܗܳܬܳܐ ܘܰܡܕܰܒܪܳܢܶܐ ܕܺܝܠܰܢ܆</a:t>
            </a:r>
          </a:p>
        </p:txBody>
      </p:sp>
      <p:sp>
        <p:nvSpPr>
          <p:cNvPr id="3" name="Rectangle 2"/>
          <p:cNvSpPr/>
          <p:nvPr/>
        </p:nvSpPr>
        <p:spPr>
          <a:xfrm>
            <a:off x="6100972" y="2321066"/>
            <a:ext cx="6091021" cy="3416320"/>
          </a:xfrm>
          <a:prstGeom prst="rect">
            <a:avLst/>
          </a:prstGeom>
        </p:spPr>
        <p:txBody>
          <a:bodyPr wrap="square">
            <a:spAutoFit/>
          </a:bodyPr>
          <a:lstStyle/>
          <a:p>
            <a:pPr algn="ctr"/>
            <a:r>
              <a:rPr lang="ar-SA" sz="5400" b="1" dirty="0">
                <a:ln w="11430"/>
                <a:latin typeface="Traditional Arabic" panose="02020603050405020304" pitchFamily="18" charset="-78"/>
                <a:cs typeface="Traditional Arabic" panose="02020603050405020304" pitchFamily="18" charset="-78"/>
              </a:rPr>
              <a:t>لنصلّ ونتضرّع إلى الربّ إلهنا في هذا الوقت العظيم الرّهيب والمقدّس، من أجل جميع آبائنا ومُدبّرينا</a:t>
            </a:r>
            <a:endParaRPr lang="ar-SY" sz="54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9892" y="2371927"/>
            <a:ext cx="6071137" cy="3416320"/>
          </a:xfrm>
          <a:prstGeom prst="rect">
            <a:avLst/>
          </a:prstGeom>
        </p:spPr>
        <p:txBody>
          <a:bodyPr wrap="square">
            <a:spAutoFit/>
          </a:bodyPr>
          <a:lstStyle/>
          <a:p>
            <a:pPr algn="ctr">
              <a:lnSpc>
                <a:spcPct val="90000"/>
              </a:lnSpc>
              <a:spcBef>
                <a:spcPct val="0"/>
              </a:spcBef>
            </a:pPr>
            <a:r>
              <a:rPr lang="sv-SE" altLang="zh-CN" sz="4800" b="1" dirty="0">
                <a:latin typeface="Abadi" panose="020B0604020104020204" pitchFamily="34" charset="0"/>
                <a:ea typeface="SimSun" pitchFamily="2" charset="-122"/>
                <a:cs typeface="Sakkal Majalla" panose="02000000000000000000" pitchFamily="2" charset="-78"/>
              </a:rPr>
              <a:t>Låt oss denna höga, och heliga stund be och vädja till vår Herre Gud för alla våra fäder och ledare</a:t>
            </a:r>
            <a:endParaRPr lang="sv-SE" sz="48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5D741CFA-0BF4-C104-2E76-3437B3564997}"/>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3C359BCA-0AE7-0177-302D-B201D0BB6D3F}"/>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71217858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4" y="143196"/>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defRPr/>
            </a:pPr>
            <a:r>
              <a:rPr lang="syr-SY" sz="6000" b="1" dirty="0">
                <a:solidFill>
                  <a:srgbClr val="FF0000"/>
                </a:solidFill>
                <a:latin typeface="Serto Batnan" panose="00000400000000000000" pitchFamily="2" charset="-78"/>
                <a:cs typeface="Serto Batnan" panose="00000400000000000000" pitchFamily="2" charset="-78"/>
              </a:rPr>
              <a:t>ܗܳܢܽܘܢ ܕܩܳܝܡܺܝܢ ܒܪܺܝܫܰܝܢ ܝܰܘܡܳܢܳܐ܆ ܘܰܒܚܰܝܶܐ ܕܰܬܢܳܢ ܠܥܺܕܬܳܐ ܩܰܕܺܝܫܳܬܳܐ ܕܰܐܠܳܗܳܐ ܕܒܰܐܪܒܰܥ ܦܶܢܝܳܢ ܪܳܥܶܝܢ ܘܰܡܕܰܒܪܺܝܢ܆</a:t>
            </a:r>
          </a:p>
        </p:txBody>
      </p:sp>
      <p:sp>
        <p:nvSpPr>
          <p:cNvPr id="3" name="Rectangle 2"/>
          <p:cNvSpPr/>
          <p:nvPr/>
        </p:nvSpPr>
        <p:spPr>
          <a:xfrm>
            <a:off x="6091029" y="2534401"/>
            <a:ext cx="6091028" cy="2862322"/>
          </a:xfrm>
          <a:prstGeom prst="rect">
            <a:avLst/>
          </a:prstGeom>
        </p:spPr>
        <p:txBody>
          <a:bodyPr wrap="square">
            <a:spAutoFit/>
          </a:bodyPr>
          <a:lstStyle/>
          <a:p>
            <a:pPr algn="ctr" rtl="1"/>
            <a:r>
              <a:rPr lang="ar-AE" sz="6000" b="1" dirty="0">
                <a:ln w="11430"/>
                <a:latin typeface="Traditional Arabic" panose="02020603050405020304" pitchFamily="18" charset="-78"/>
                <a:cs typeface="Traditional Arabic" panose="02020603050405020304" pitchFamily="18" charset="-78"/>
              </a:rPr>
              <a:t>الذين ير</a:t>
            </a:r>
            <a:r>
              <a:rPr lang="ar-SA" sz="6000" b="1" dirty="0">
                <a:ln w="11430"/>
                <a:latin typeface="Traditional Arabic" panose="02020603050405020304" pitchFamily="18" charset="-78"/>
                <a:cs typeface="Traditional Arabic" panose="02020603050405020304" pitchFamily="18" charset="-78"/>
              </a:rPr>
              <a:t>أسوننا اليوم، ويرعون ويدبّرون بِيَع اللهِ</a:t>
            </a:r>
            <a:r>
              <a:rPr lang="ar-AE" sz="6000" b="1" dirty="0">
                <a:ln w="11430"/>
                <a:latin typeface="Traditional Arabic" panose="02020603050405020304" pitchFamily="18" charset="-78"/>
                <a:cs typeface="Traditional Arabic" panose="02020603050405020304" pitchFamily="18" charset="-78"/>
              </a:rPr>
              <a:t> </a:t>
            </a:r>
            <a:r>
              <a:rPr lang="ar-SA" sz="6000" b="1" dirty="0">
                <a:ln w="11430"/>
                <a:latin typeface="Traditional Arabic" panose="02020603050405020304" pitchFamily="18" charset="-78"/>
                <a:cs typeface="Traditional Arabic" panose="02020603050405020304" pitchFamily="18" charset="-78"/>
              </a:rPr>
              <a:t>المقدّسة</a:t>
            </a:r>
            <a:r>
              <a:rPr lang="ar-SY" sz="6000" b="1" dirty="0">
                <a:ln w="11430"/>
                <a:latin typeface="Traditional Arabic" panose="02020603050405020304" pitchFamily="18" charset="-78"/>
                <a:cs typeface="Traditional Arabic" panose="02020603050405020304" pitchFamily="18" charset="-78"/>
              </a:rPr>
              <a:t> </a:t>
            </a:r>
            <a:r>
              <a:rPr lang="ar-SA" sz="6000" b="1" dirty="0">
                <a:ln w="11430"/>
                <a:latin typeface="Traditional Arabic" panose="02020603050405020304" pitchFamily="18" charset="-78"/>
                <a:cs typeface="Traditional Arabic" panose="02020603050405020304" pitchFamily="18" charset="-78"/>
              </a:rPr>
              <a:t>الكائنة في الأقطار الأربعة. </a:t>
            </a:r>
            <a:endParaRPr lang="ar-SY" sz="60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9892" y="2425435"/>
            <a:ext cx="6071137" cy="3416320"/>
          </a:xfrm>
          <a:prstGeom prst="rect">
            <a:avLst/>
          </a:prstGeom>
        </p:spPr>
        <p:txBody>
          <a:bodyPr wrap="square">
            <a:spAutoFit/>
          </a:bodyPr>
          <a:lstStyle/>
          <a:p>
            <a:pPr algn="ctr">
              <a:lnSpc>
                <a:spcPct val="90000"/>
              </a:lnSpc>
              <a:spcBef>
                <a:spcPct val="0"/>
              </a:spcBef>
            </a:pPr>
            <a:r>
              <a:rPr lang="sv-SE" altLang="zh-CN" sz="4800" b="1" dirty="0">
                <a:latin typeface="Abadi" panose="020B0604020104020204" pitchFamily="34" charset="0"/>
                <a:ea typeface="SimSun" pitchFamily="2" charset="-122"/>
                <a:cs typeface="Sakkal Majalla" panose="02000000000000000000" pitchFamily="2" charset="-78"/>
              </a:rPr>
              <a:t>som styr över oss idag i detta liv, som sköter och styr Guds heliga Kyrkor i världens fyra hörn, </a:t>
            </a:r>
            <a:endParaRPr lang="sv-SE" sz="4800" b="1" dirty="0">
              <a:latin typeface="Abadi" panose="020B0604020104020204" pitchFamily="34" charset="0"/>
              <a:ea typeface="宋体" pitchFamily="2" charset="-122"/>
              <a:cs typeface="Sakkal Majalla" panose="02000000000000000000" pitchFamily="2" charset="-78"/>
            </a:endParaRPr>
          </a:p>
        </p:txBody>
      </p:sp>
      <p:cxnSp>
        <p:nvCxnSpPr>
          <p:cNvPr id="6" name="Straight Connector 5"/>
          <p:cNvCxnSpPr>
            <a:cxnSpLocks/>
          </p:cNvCxnSpPr>
          <p:nvPr/>
        </p:nvCxnSpPr>
        <p:spPr>
          <a:xfrm>
            <a:off x="6091029" y="2291508"/>
            <a:ext cx="1" cy="334092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8" descr="جلوس.gif">
            <a:extLst>
              <a:ext uri="{FF2B5EF4-FFF2-40B4-BE49-F238E27FC236}">
                <a16:creationId xmlns:a16="http://schemas.microsoft.com/office/drawing/2014/main" id="{F16B7CC7-3E9D-DF73-BD96-7389FF0266D7}"/>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9" name="صورة 8" descr="جلوس.gif">
            <a:extLst>
              <a:ext uri="{FF2B5EF4-FFF2-40B4-BE49-F238E27FC236}">
                <a16:creationId xmlns:a16="http://schemas.microsoft.com/office/drawing/2014/main" id="{B045F67F-7C2D-295C-4FDB-4F6F8EC5337E}"/>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196404394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110143"/>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defRPr/>
            </a:pPr>
            <a:r>
              <a:rPr lang="syr-SY" sz="6000" b="1" dirty="0">
                <a:solidFill>
                  <a:srgbClr val="FF0000"/>
                </a:solidFill>
                <a:latin typeface="Serto Batnan" panose="00000400000000000000" pitchFamily="2" charset="-78"/>
                <a:cs typeface="Serto Batnan" panose="00000400000000000000" pitchFamily="2" charset="-78"/>
              </a:rPr>
              <a:t>ܩܰܕܺܝܫܶܐ ܡܝܰܩܪܶܐ ܘܛܽܘܒܬ݂ܳܢܶܐ ܦܰܛܶܪܝܰܪܟܽܘ ܕܺܝܠܰܢ ܐܰܒܽܘܢ ܡܳܪܰܢ ܡܳܪܝ ܐܺܝܓܢܰܐܛܺܝܘܳܤ ܕܗܽܘ ܐܦܪܝܡ ܬܪܰܝܳܢܳܐ</a:t>
            </a:r>
          </a:p>
        </p:txBody>
      </p:sp>
      <p:sp>
        <p:nvSpPr>
          <p:cNvPr id="3" name="Rectangle 2"/>
          <p:cNvSpPr/>
          <p:nvPr/>
        </p:nvSpPr>
        <p:spPr>
          <a:xfrm>
            <a:off x="6091029" y="2514575"/>
            <a:ext cx="6091028" cy="2862322"/>
          </a:xfrm>
          <a:prstGeom prst="rect">
            <a:avLst/>
          </a:prstGeom>
        </p:spPr>
        <p:txBody>
          <a:bodyPr wrap="square">
            <a:spAutoFit/>
          </a:bodyPr>
          <a:lstStyle/>
          <a:p>
            <a:pPr algn="ctr" rtl="1"/>
            <a:r>
              <a:rPr lang="ar-SA" sz="6000" b="1" dirty="0">
                <a:ln w="11430"/>
                <a:latin typeface="Traditional Arabic" panose="02020603050405020304" pitchFamily="18" charset="-78"/>
                <a:cs typeface="Traditional Arabic" panose="02020603050405020304" pitchFamily="18" charset="-78"/>
              </a:rPr>
              <a:t>وهم القدّيسون الأجلاّء المغبوطون: بطريركُنا مار اغناطيوس </a:t>
            </a:r>
            <a:r>
              <a:rPr lang="ar-SY" sz="6000" b="1" dirty="0" err="1">
                <a:ln w="11430"/>
                <a:latin typeface="Traditional Arabic" panose="02020603050405020304" pitchFamily="18" charset="-78"/>
                <a:cs typeface="Traditional Arabic" panose="02020603050405020304" pitchFamily="18" charset="-78"/>
              </a:rPr>
              <a:t>أفرام</a:t>
            </a:r>
            <a:r>
              <a:rPr lang="ar-SY" sz="6000" b="1" dirty="0">
                <a:ln w="11430"/>
                <a:latin typeface="Traditional Arabic" panose="02020603050405020304" pitchFamily="18" charset="-78"/>
                <a:cs typeface="Traditional Arabic" panose="02020603050405020304" pitchFamily="18" charset="-78"/>
              </a:rPr>
              <a:t> الثاني</a:t>
            </a:r>
            <a:r>
              <a:rPr lang="sv-SE" sz="6000" b="1" dirty="0">
                <a:ln w="11430"/>
                <a:latin typeface="Traditional Arabic" panose="02020603050405020304" pitchFamily="18" charset="-78"/>
                <a:cs typeface="Traditional Arabic" panose="02020603050405020304" pitchFamily="18" charset="-78"/>
              </a:rPr>
              <a:t> </a:t>
            </a:r>
            <a:endParaRPr lang="ar-SY" sz="60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4914" y="2391459"/>
            <a:ext cx="6105943" cy="3416320"/>
          </a:xfrm>
          <a:prstGeom prst="rect">
            <a:avLst/>
          </a:prstGeom>
        </p:spPr>
        <p:txBody>
          <a:bodyPr wrap="square">
            <a:spAutoFit/>
          </a:bodyPr>
          <a:lstStyle/>
          <a:p>
            <a:pPr algn="ctr">
              <a:lnSpc>
                <a:spcPct val="90000"/>
              </a:lnSpc>
              <a:spcBef>
                <a:spcPct val="0"/>
              </a:spcBef>
            </a:pPr>
            <a:r>
              <a:rPr lang="sv-SE" altLang="zh-CN" sz="4800" b="1" dirty="0">
                <a:latin typeface="Abadi" panose="020B0604020104020204" pitchFamily="34" charset="0"/>
                <a:ea typeface="SimSun" pitchFamily="2" charset="-122"/>
                <a:cs typeface="Sakkal Majalla" panose="02000000000000000000" pitchFamily="2" charset="-78"/>
              </a:rPr>
              <a:t>våra heliga, värdiga och välsignade patriarker: </a:t>
            </a:r>
            <a:r>
              <a:rPr lang="sv-SE" altLang="zh-CN" sz="4800" b="1" dirty="0">
                <a:latin typeface="Abadi" panose="020B0604020104020204" pitchFamily="34" charset="0"/>
                <a:cs typeface="Sakkal Majalla" panose="02000000000000000000" pitchFamily="2" charset="-78"/>
              </a:rPr>
              <a:t>Moran Mor Ignatius </a:t>
            </a:r>
            <a:r>
              <a:rPr lang="en-US" altLang="zh-CN" sz="4800" b="1" dirty="0" err="1">
                <a:latin typeface="Abadi" panose="020B0604020104020204" pitchFamily="34" charset="0"/>
                <a:cs typeface="Sakkal Majalla" panose="02000000000000000000" pitchFamily="2" charset="-78"/>
              </a:rPr>
              <a:t>Afrem</a:t>
            </a:r>
            <a:r>
              <a:rPr lang="en-US" altLang="zh-CN" sz="4800" b="1" dirty="0">
                <a:latin typeface="Abadi" panose="020B0604020104020204" pitchFamily="34" charset="0"/>
                <a:cs typeface="Sakkal Majalla" panose="02000000000000000000" pitchFamily="2" charset="-78"/>
              </a:rPr>
              <a:t> </a:t>
            </a:r>
            <a:r>
              <a:rPr lang="sv-SE" altLang="zh-CN" sz="4800" b="1" dirty="0">
                <a:latin typeface="Abadi" panose="020B0604020104020204" pitchFamily="34" charset="0"/>
                <a:cs typeface="Sakkal Majalla" panose="02000000000000000000" pitchFamily="2" charset="-78"/>
              </a:rPr>
              <a:t>den andra</a:t>
            </a:r>
            <a:endParaRPr lang="sv-SE" sz="4800" b="1" dirty="0">
              <a:latin typeface="Abadi" panose="020B0604020104020204" pitchFamily="34" charset="0"/>
              <a:ea typeface="宋体" pitchFamily="2" charset="-122"/>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1E260550-32D8-BC82-02FE-B66AA406601F}"/>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CF57B2BA-FF00-7052-FA4D-A6CF7D5D8788}"/>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271440856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4" y="269191"/>
            <a:ext cx="12191999"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defRPr/>
            </a:pPr>
            <a:r>
              <a:rPr lang="syr-SY" sz="6600" b="1" dirty="0">
                <a:solidFill>
                  <a:srgbClr val="FF0000"/>
                </a:solidFill>
                <a:latin typeface="Serto Batnan" panose="00000400000000000000" pitchFamily="2" charset="-78"/>
                <a:cs typeface="Serto Batnan" panose="00000400000000000000" pitchFamily="2" charset="-78"/>
              </a:rPr>
              <a:t>ܘܐܰܒܽܘܢ ܡܳܪܝ ܬܶܐܽܘܕܽܘܪܳܣ ܬܪܰܝܳܢܳܐ ܘܚܰܣܝܳܐ ܕܺܝܠܰܢ (…)</a:t>
            </a:r>
          </a:p>
        </p:txBody>
      </p:sp>
      <p:sp>
        <p:nvSpPr>
          <p:cNvPr id="3" name="Rectangle 2"/>
          <p:cNvSpPr/>
          <p:nvPr/>
        </p:nvSpPr>
        <p:spPr>
          <a:xfrm>
            <a:off x="6081085" y="2362604"/>
            <a:ext cx="6091028" cy="3139321"/>
          </a:xfrm>
          <a:prstGeom prst="rect">
            <a:avLst/>
          </a:prstGeom>
        </p:spPr>
        <p:txBody>
          <a:bodyPr wrap="square">
            <a:spAutoFit/>
          </a:bodyPr>
          <a:lstStyle/>
          <a:p>
            <a:pPr algn="ctr" rtl="1"/>
            <a:r>
              <a:rPr lang="ar-SA" sz="6600" b="1" dirty="0">
                <a:ln w="11430"/>
                <a:latin typeface="Traditional Arabic" panose="02020603050405020304" pitchFamily="18" charset="-78"/>
                <a:cs typeface="Traditional Arabic" panose="02020603050405020304" pitchFamily="18" charset="-78"/>
              </a:rPr>
              <a:t>وأبونا مار </a:t>
            </a:r>
            <a:r>
              <a:rPr lang="ar-AE" sz="6600" b="1" dirty="0">
                <a:ln w="11430"/>
                <a:latin typeface="Traditional Arabic" panose="02020603050405020304" pitchFamily="18" charset="-78"/>
                <a:cs typeface="Traditional Arabic" panose="02020603050405020304" pitchFamily="18" charset="-78"/>
              </a:rPr>
              <a:t>”</a:t>
            </a:r>
            <a:r>
              <a:rPr lang="ar-SY" sz="6600" b="1" dirty="0" err="1">
                <a:ln w="11430"/>
                <a:latin typeface="Traditional Arabic" panose="02020603050405020304" pitchFamily="18" charset="-78"/>
                <a:cs typeface="Traditional Arabic" panose="02020603050405020304" pitchFamily="18" charset="-78"/>
              </a:rPr>
              <a:t>تواضروس</a:t>
            </a:r>
            <a:r>
              <a:rPr lang="ar-SY" sz="6600" b="1" dirty="0">
                <a:ln w="11430"/>
                <a:latin typeface="Traditional Arabic" panose="02020603050405020304" pitchFamily="18" charset="-78"/>
                <a:cs typeface="Traditional Arabic" panose="02020603050405020304" pitchFamily="18" charset="-78"/>
              </a:rPr>
              <a:t> الثاني</a:t>
            </a:r>
            <a:r>
              <a:rPr lang="ar-AE" sz="6600" b="1" dirty="0">
                <a:ln w="11430"/>
                <a:latin typeface="Traditional Arabic" panose="02020603050405020304" pitchFamily="18" charset="-78"/>
                <a:cs typeface="Traditional Arabic" panose="02020603050405020304" pitchFamily="18" charset="-78"/>
              </a:rPr>
              <a:t>“</a:t>
            </a:r>
            <a:r>
              <a:rPr lang="ar-SA" sz="6600" b="1" dirty="0">
                <a:ln w="11430"/>
                <a:latin typeface="Traditional Arabic" panose="02020603050405020304" pitchFamily="18" charset="-78"/>
                <a:cs typeface="Traditional Arabic" panose="02020603050405020304" pitchFamily="18" charset="-78"/>
              </a:rPr>
              <a:t> ومطرانُنا مار «</a:t>
            </a:r>
            <a:r>
              <a:rPr lang="ar-SY" sz="6600" b="1" dirty="0">
                <a:ln w="11430"/>
                <a:latin typeface="Traditional Arabic" panose="02020603050405020304" pitchFamily="18" charset="-78"/>
                <a:cs typeface="Traditional Arabic" panose="02020603050405020304" pitchFamily="18" charset="-78"/>
              </a:rPr>
              <a:t>يوليوس</a:t>
            </a:r>
            <a:r>
              <a:rPr lang="ar-SA" sz="6600" b="1" dirty="0">
                <a:ln w="11430"/>
                <a:latin typeface="Traditional Arabic" panose="02020603050405020304" pitchFamily="18" charset="-78"/>
                <a:cs typeface="Traditional Arabic" panose="02020603050405020304" pitchFamily="18" charset="-78"/>
              </a:rPr>
              <a:t>"</a:t>
            </a:r>
            <a:endParaRPr lang="ar-SY" sz="66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4914" y="2553108"/>
            <a:ext cx="6105943" cy="2608406"/>
          </a:xfrm>
          <a:prstGeom prst="rect">
            <a:avLst/>
          </a:prstGeom>
        </p:spPr>
        <p:txBody>
          <a:bodyPr wrap="square">
            <a:spAutoFit/>
          </a:bodyPr>
          <a:lstStyle/>
          <a:p>
            <a:pPr algn="ctr">
              <a:lnSpc>
                <a:spcPct val="90000"/>
              </a:lnSpc>
              <a:spcBef>
                <a:spcPct val="0"/>
              </a:spcBef>
            </a:pPr>
            <a:r>
              <a:rPr lang="sv-SE" altLang="zh-CN" sz="6000" b="1" dirty="0">
                <a:latin typeface="Abadi" panose="020B0604020104020204" pitchFamily="34" charset="0"/>
                <a:cs typeface="Sakkal Majalla" panose="02000000000000000000" pitchFamily="2" charset="-78"/>
              </a:rPr>
              <a:t>och Mor </a:t>
            </a:r>
            <a:r>
              <a:rPr lang="sv-SE" altLang="zh-CN" sz="6000" b="1" dirty="0" err="1">
                <a:latin typeface="Abadi" panose="020B0604020104020204" pitchFamily="34" charset="0"/>
                <a:cs typeface="Sakkal Majalla" panose="02000000000000000000" pitchFamily="2" charset="-78"/>
              </a:rPr>
              <a:t>Taodros</a:t>
            </a:r>
            <a:r>
              <a:rPr lang="sv-SE" altLang="zh-CN" sz="6000" b="1" dirty="0">
                <a:latin typeface="Abadi" panose="020B0604020104020204" pitchFamily="34" charset="0"/>
                <a:cs typeface="Sakkal Majalla" panose="02000000000000000000" pitchFamily="2" charset="-78"/>
              </a:rPr>
              <a:t> den andra, och vår biskop (…)</a:t>
            </a:r>
            <a:endParaRPr lang="sv-SE" sz="6000" b="1" dirty="0">
              <a:latin typeface="Abadi" panose="020B0604020104020204" pitchFamily="34" charset="0"/>
              <a:ea typeface="宋体" pitchFamily="2" charset="-122"/>
              <a:cs typeface="Sakkal Majalla" panose="02000000000000000000" pitchFamily="2" charset="-78"/>
            </a:endParaRPr>
          </a:p>
        </p:txBody>
      </p:sp>
      <p:cxnSp>
        <p:nvCxnSpPr>
          <p:cNvPr id="6" name="Straight Connector 5"/>
          <p:cNvCxnSpPr>
            <a:cxnSpLocks/>
          </p:cNvCxnSpPr>
          <p:nvPr/>
        </p:nvCxnSpPr>
        <p:spPr>
          <a:xfrm>
            <a:off x="6076113" y="2392849"/>
            <a:ext cx="14917" cy="323958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8" descr="جلوس.gif">
            <a:extLst>
              <a:ext uri="{FF2B5EF4-FFF2-40B4-BE49-F238E27FC236}">
                <a16:creationId xmlns:a16="http://schemas.microsoft.com/office/drawing/2014/main" id="{C5398358-CC17-8EE0-4A33-802DCEF99A70}"/>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9" name="صورة 8" descr="جلوس.gif">
            <a:extLst>
              <a:ext uri="{FF2B5EF4-FFF2-40B4-BE49-F238E27FC236}">
                <a16:creationId xmlns:a16="http://schemas.microsoft.com/office/drawing/2014/main" id="{9873C31F-189D-2BAA-E947-7E021E3B579E}"/>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393622101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4" y="264383"/>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defRPr/>
            </a:pPr>
            <a:r>
              <a:rPr lang="syr-SY" sz="5400" b="1" dirty="0">
                <a:solidFill>
                  <a:srgbClr val="FF0000"/>
                </a:solidFill>
                <a:latin typeface="Serto Batnan" panose="00000400000000000000" pitchFamily="2" charset="-78"/>
                <a:cs typeface="Serto Batnan" panose="00000400000000000000" pitchFamily="2" charset="-78"/>
              </a:rPr>
              <a:t>ܕܢܶܬܩܰܝܡܽܘܢ ܒܰܐܠܳܗܳܐ ܥܰܡ ܫܰܪܟܳܐ ܕܟܽܠܗܽܘܢ ܐܶܦܣܩܽܘܦܶܐ ܐܳܪܬܼܳܕܳܘܟܣܽܘ܆ ܨܠܽܘܬܗܽܘܢ ܫܽܘܪܳܐ ܬܶܗܘܶܐ ܠܰܢ܆ ܠܡܳܪܝܳܐ ܢܶܬܟܰܫܰܦ܀</a:t>
            </a:r>
          </a:p>
        </p:txBody>
      </p:sp>
      <p:sp>
        <p:nvSpPr>
          <p:cNvPr id="3" name="Rectangle 2"/>
          <p:cNvSpPr/>
          <p:nvPr/>
        </p:nvSpPr>
        <p:spPr>
          <a:xfrm>
            <a:off x="6081085" y="2697775"/>
            <a:ext cx="6091028" cy="2585323"/>
          </a:xfrm>
          <a:prstGeom prst="rect">
            <a:avLst/>
          </a:prstGeom>
        </p:spPr>
        <p:txBody>
          <a:bodyPr wrap="square">
            <a:spAutoFit/>
          </a:bodyPr>
          <a:lstStyle/>
          <a:p>
            <a:pPr algn="ctr" rtl="1"/>
            <a:r>
              <a:rPr lang="ar-SA" sz="5400" b="1" dirty="0">
                <a:ln w="11430"/>
                <a:latin typeface="Traditional Arabic" panose="02020603050405020304" pitchFamily="18" charset="-78"/>
                <a:cs typeface="Traditional Arabic" panose="02020603050405020304" pitchFamily="18" charset="-78"/>
              </a:rPr>
              <a:t>ليثبتوا بالله مع سائر الأساقفة الأرثوذكسيّين. فلتكن صلاتُهُم سورا</a:t>
            </a:r>
            <a:r>
              <a:rPr lang="ar-AE" sz="5400" b="1" dirty="0">
                <a:ln w="11430"/>
                <a:latin typeface="Traditional Arabic" panose="02020603050405020304" pitchFamily="18" charset="-78"/>
                <a:cs typeface="Traditional Arabic" panose="02020603050405020304" pitchFamily="18" charset="-78"/>
              </a:rPr>
              <a:t>ً</a:t>
            </a:r>
            <a:r>
              <a:rPr lang="ar-SA" sz="5400" b="1" dirty="0">
                <a:ln w="11430"/>
                <a:latin typeface="Traditional Arabic" panose="02020603050405020304" pitchFamily="18" charset="-78"/>
                <a:cs typeface="Traditional Arabic" panose="02020603050405020304" pitchFamily="18" charset="-78"/>
              </a:rPr>
              <a:t> لنا. لنتضرّع إلى الربّ</a:t>
            </a:r>
            <a:r>
              <a:rPr lang="ar-AE" sz="5400" b="1" dirty="0">
                <a:ln w="11430"/>
                <a:latin typeface="Traditional Arabic" panose="02020603050405020304" pitchFamily="18" charset="-78"/>
                <a:cs typeface="Traditional Arabic" panose="02020603050405020304" pitchFamily="18" charset="-78"/>
              </a:rPr>
              <a:t>.</a:t>
            </a:r>
            <a:endParaRPr lang="ar-SY" sz="54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4971" y="2405795"/>
            <a:ext cx="6105943" cy="3416320"/>
          </a:xfrm>
          <a:prstGeom prst="rect">
            <a:avLst/>
          </a:prstGeom>
        </p:spPr>
        <p:txBody>
          <a:bodyPr wrap="square">
            <a:spAutoFit/>
          </a:bodyPr>
          <a:lstStyle/>
          <a:p>
            <a:pPr algn="ctr">
              <a:lnSpc>
                <a:spcPct val="90000"/>
              </a:lnSpc>
              <a:spcBef>
                <a:spcPct val="0"/>
              </a:spcBef>
            </a:pPr>
            <a:r>
              <a:rPr lang="sv-SE" altLang="zh-CN" sz="4000" b="1" dirty="0">
                <a:latin typeface="Abadi" panose="020B0604020104020204" pitchFamily="34" charset="0"/>
                <a:cs typeface="Sakkal Majalla" panose="02000000000000000000" pitchFamily="2" charset="-78"/>
              </a:rPr>
              <a:t>Att Gud ska göra dem stadiga tillsammans med alla andra ortodoxa biskopar. Må deras böner vara vår borg. Låt oss vädja till Herren:</a:t>
            </a:r>
            <a:endParaRPr lang="sv-SE" sz="4000" b="1" dirty="0">
              <a:latin typeface="Abadi" panose="020B0604020104020204" pitchFamily="34" charset="0"/>
              <a:ea typeface="宋体" pitchFamily="2" charset="-122"/>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92507CF8-6A02-CCFE-C415-73784B9A5A1F}"/>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D6383AD4-7ADB-E125-6BD4-D4EA266A524C}"/>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3176545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59804"/>
            <a:ext cx="12192000" cy="11172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90000"/>
              </a:lnSpc>
            </a:pPr>
            <a:r>
              <a:rPr lang="syr-SY" sz="7200" b="1" dirty="0">
                <a:latin typeface="Serto Batnan" panose="00000400000000000000" pitchFamily="2" charset="-78"/>
                <a:cs typeface="Serto Batnan" panose="00000400000000000000" pitchFamily="2" charset="-78"/>
              </a:rPr>
              <a:t>ܘܐܺܝܬܼܰܘܗܝ ܚܰܕ</a:t>
            </a:r>
            <a:r>
              <a:rPr lang="de-DE" sz="7200" b="1" dirty="0">
                <a:latin typeface="Serto Batnan" panose="00000400000000000000" pitchFamily="2" charset="-78"/>
                <a:cs typeface="Serto Batnan" panose="00000400000000000000" pitchFamily="2" charset="-78"/>
              </a:rPr>
              <a:t> </a:t>
            </a:r>
            <a:r>
              <a:rPr lang="syr-SY" sz="7200" b="1" dirty="0">
                <a:latin typeface="Serto Batnan" panose="00000400000000000000" pitchFamily="2" charset="-78"/>
                <a:cs typeface="Serto Batnan" panose="00000400000000000000" pitchFamily="2" charset="-78"/>
              </a:rPr>
              <a:t>ܡܶܢ ܬܠܺܝܬܼܳܝܘܬܼܳܐ ܩܰܕܺܝܫܬܳܐ܀</a:t>
            </a:r>
            <a:endParaRPr lang="sv-SE" sz="7200" b="1" dirty="0">
              <a:latin typeface="Serto Batnan" panose="00000400000000000000" pitchFamily="2" charset="-78"/>
              <a:cs typeface="Serto Batnan" panose="00000400000000000000" pitchFamily="2" charset="-78"/>
            </a:endParaRPr>
          </a:p>
        </p:txBody>
      </p:sp>
      <p:sp>
        <p:nvSpPr>
          <p:cNvPr id="3" name="Rectangle 2"/>
          <p:cNvSpPr/>
          <p:nvPr/>
        </p:nvSpPr>
        <p:spPr>
          <a:xfrm>
            <a:off x="6096007" y="1929449"/>
            <a:ext cx="6095993" cy="3939540"/>
          </a:xfrm>
          <a:prstGeom prst="rect">
            <a:avLst/>
          </a:prstGeom>
        </p:spPr>
        <p:txBody>
          <a:bodyPr wrap="square">
            <a:spAutoFit/>
          </a:bodyPr>
          <a:lstStyle/>
          <a:p>
            <a:pPr algn="ctr" rtl="1" eaLnBrk="1" hangingPunct="1">
              <a:spcBef>
                <a:spcPts val="1200"/>
              </a:spcBef>
              <a:buFontTx/>
              <a:buNone/>
            </a:pPr>
            <a:r>
              <a:rPr lang="ar-AE" altLang="sv-SE" sz="6000" b="1" dirty="0" err="1">
                <a:solidFill>
                  <a:srgbClr val="FF0000"/>
                </a:solidFill>
                <a:latin typeface="Traditional Arabic" panose="02020603050405020304" pitchFamily="18" charset="-78"/>
                <a:cs typeface="Traditional Arabic" panose="02020603050405020304" pitchFamily="18" charset="-78"/>
              </a:rPr>
              <a:t>ويثاو</a:t>
            </a:r>
            <a:r>
              <a:rPr lang="ar-AE" altLang="sv-SE" sz="6000" b="1" dirty="0">
                <a:solidFill>
                  <a:srgbClr val="FF0000"/>
                </a:solidFill>
                <a:latin typeface="Traditional Arabic" panose="02020603050405020304" pitchFamily="18" charset="-78"/>
                <a:cs typeface="Traditional Arabic" panose="02020603050405020304" pitchFamily="18" charset="-78"/>
              </a:rPr>
              <a:t> </a:t>
            </a:r>
            <a:r>
              <a:rPr lang="ar-IQ" altLang="sv-SE" sz="6000" b="1" dirty="0">
                <a:solidFill>
                  <a:srgbClr val="FF0000"/>
                </a:solidFill>
                <a:latin typeface="Traditional Arabic" panose="02020603050405020304" pitchFamily="18" charset="-78"/>
                <a:cs typeface="Traditional Arabic" panose="02020603050405020304" pitchFamily="18" charset="-78"/>
              </a:rPr>
              <a:t>حاد</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ت</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لي</a:t>
            </a:r>
            <a:r>
              <a:rPr lang="ar-SY" altLang="sv-SE" sz="6000" b="1" dirty="0">
                <a:solidFill>
                  <a:srgbClr val="FF0000"/>
                </a:solidFill>
                <a:latin typeface="Traditional Arabic" panose="02020603050405020304" pitchFamily="18" charset="-78"/>
                <a:cs typeface="Traditional Arabic" panose="02020603050405020304" pitchFamily="18" charset="-78"/>
              </a:rPr>
              <a:t>ْثُو</a:t>
            </a:r>
            <a:r>
              <a:rPr lang="ar-IQ" altLang="sv-SE" sz="6000" b="1" dirty="0">
                <a:solidFill>
                  <a:srgbClr val="FF0000"/>
                </a:solidFill>
                <a:latin typeface="Traditional Arabic" panose="02020603050405020304" pitchFamily="18" charset="-78"/>
                <a:cs typeface="Traditional Arabic" panose="02020603050405020304" pitchFamily="18" charset="-78"/>
              </a:rPr>
              <a:t>يوث</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 </a:t>
            </a:r>
            <a:r>
              <a:rPr lang="ar-IQ" altLang="sv-SE" sz="6000" b="1" dirty="0" err="1">
                <a:solidFill>
                  <a:srgbClr val="FF0000"/>
                </a:solidFill>
                <a:latin typeface="Traditional Arabic" panose="02020603050405020304" pitchFamily="18" charset="-78"/>
                <a:cs typeface="Traditional Arabic" panose="02020603050405020304" pitchFamily="18" charset="-78"/>
              </a:rPr>
              <a:t>قاديش</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ت</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a:t>
            </a:r>
            <a:r>
              <a:rPr lang="sv-SE" altLang="sv-SE" sz="6000" b="1" dirty="0">
                <a:solidFill>
                  <a:srgbClr val="FF0000"/>
                </a:solidFill>
                <a:latin typeface="Traditional Arabic" panose="02020603050405020304" pitchFamily="18" charset="-78"/>
                <a:cs typeface="Traditional Arabic" panose="02020603050405020304" pitchFamily="18" charset="-78"/>
              </a:rPr>
              <a:t> </a:t>
            </a:r>
          </a:p>
          <a:p>
            <a:pPr algn="ctr" rtl="1" eaLnBrk="1" hangingPunct="1">
              <a:spcBef>
                <a:spcPts val="1200"/>
              </a:spcBef>
              <a:buFontTx/>
              <a:buNone/>
            </a:pPr>
            <a:r>
              <a:rPr lang="ar-SA" altLang="sv-SE" sz="6000" b="1" dirty="0">
                <a:latin typeface="Traditional Arabic" panose="02020603050405020304" pitchFamily="18" charset="-78"/>
                <a:cs typeface="Traditional Arabic" panose="02020603050405020304" pitchFamily="18" charset="-78"/>
              </a:rPr>
              <a:t>وهو</a:t>
            </a:r>
            <a:r>
              <a:rPr lang="sv-SE"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أحد أقانيم الثالوث الأقدس. </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1816104"/>
            <a:ext cx="6095993" cy="3754874"/>
          </a:xfrm>
          <a:prstGeom prst="rect">
            <a:avLst/>
          </a:prstGeom>
        </p:spPr>
        <p:txBody>
          <a:bodyPr wrap="square">
            <a:spAutoFit/>
          </a:bodyPr>
          <a:lstStyle/>
          <a:p>
            <a:pPr algn="ctr" eaLnBrk="1" hangingPunct="1">
              <a:spcBef>
                <a:spcPts val="600"/>
              </a:spcBef>
              <a:buFontTx/>
              <a:buNone/>
            </a:pPr>
            <a:r>
              <a:rPr lang="en-US" altLang="sv-SE" sz="4800" b="1" dirty="0" err="1">
                <a:solidFill>
                  <a:srgbClr val="FF0000"/>
                </a:solidFill>
                <a:latin typeface="Abadi" panose="020B0604020104020204" pitchFamily="34" charset="0"/>
                <a:cs typeface="Sakkal Majalla" panose="02000000000000000000" pitchFamily="2" charset="-78"/>
              </a:rPr>
              <a:t>Oithao</a:t>
            </a:r>
            <a:r>
              <a:rPr lang="en-US" altLang="sv-SE" sz="4800" b="1" dirty="0">
                <a:solidFill>
                  <a:srgbClr val="FF0000"/>
                </a:solidFill>
                <a:latin typeface="Abadi" panose="020B0604020104020204" pitchFamily="34" charset="0"/>
                <a:cs typeface="Sakkal Majalla" panose="02000000000000000000" pitchFamily="2" charset="-78"/>
              </a:rPr>
              <a:t> had men </a:t>
            </a:r>
            <a:r>
              <a:rPr lang="en-US" altLang="sv-SE" sz="4800" b="1" dirty="0" err="1">
                <a:solidFill>
                  <a:srgbClr val="FF0000"/>
                </a:solidFill>
                <a:latin typeface="Abadi" panose="020B0604020104020204" pitchFamily="34" charset="0"/>
                <a:cs typeface="Sakkal Majalla" panose="02000000000000000000" pitchFamily="2" charset="-78"/>
              </a:rPr>
              <a:t>tlithoyutho</a:t>
            </a:r>
            <a:r>
              <a:rPr lang="en-US" altLang="sv-SE" sz="4800" b="1" dirty="0">
                <a:solidFill>
                  <a:srgbClr val="FF0000"/>
                </a:solidFill>
                <a:latin typeface="Abadi" panose="020B0604020104020204" pitchFamily="34" charset="0"/>
                <a:cs typeface="Sakkal Majalla" panose="02000000000000000000" pitchFamily="2" charset="-78"/>
              </a:rPr>
              <a:t> </a:t>
            </a:r>
            <a:r>
              <a:rPr lang="en-US" altLang="sv-SE" sz="4800" b="1" dirty="0" err="1">
                <a:solidFill>
                  <a:srgbClr val="FF0000"/>
                </a:solidFill>
                <a:latin typeface="Abadi" panose="020B0604020104020204" pitchFamily="34" charset="0"/>
                <a:cs typeface="Sakkal Majalla" panose="02000000000000000000" pitchFamily="2" charset="-78"/>
              </a:rPr>
              <a:t>qadishto</a:t>
            </a:r>
            <a:r>
              <a:rPr lang="en-US" altLang="sv-SE" sz="4800" b="1" dirty="0">
                <a:solidFill>
                  <a:srgbClr val="FF0000"/>
                </a:solidFill>
                <a:latin typeface="Abadi" panose="020B0604020104020204" pitchFamily="34" charset="0"/>
                <a:cs typeface="Sakkal Majalla" panose="02000000000000000000" pitchFamily="2" charset="-78"/>
              </a:rPr>
              <a:t>.</a:t>
            </a:r>
          </a:p>
          <a:p>
            <a:pPr algn="ctr" eaLnBrk="1" hangingPunct="1">
              <a:spcBef>
                <a:spcPts val="600"/>
              </a:spcBef>
              <a:buFontTx/>
              <a:buNone/>
            </a:pPr>
            <a:endParaRPr lang="sv-SE" altLang="sv-SE" sz="3200" b="1" dirty="0">
              <a:solidFill>
                <a:srgbClr val="FF0000"/>
              </a:solidFill>
              <a:latin typeface="Abadi" panose="020B0604020104020204" pitchFamily="34" charset="0"/>
              <a:cs typeface="Sakkal Majalla" panose="02000000000000000000" pitchFamily="2" charset="-78"/>
            </a:endParaRPr>
          </a:p>
          <a:p>
            <a:pPr algn="ctr" eaLnBrk="1" hangingPunct="1">
              <a:spcBef>
                <a:spcPts val="600"/>
              </a:spcBef>
              <a:buClr>
                <a:schemeClr val="tx1"/>
              </a:buClr>
              <a:buFontTx/>
              <a:buNone/>
            </a:pPr>
            <a:r>
              <a:rPr lang="sv-SE" altLang="sv-SE" sz="4800" b="1" dirty="0">
                <a:latin typeface="Abadi" panose="020B0604020104020204" pitchFamily="34" charset="0"/>
                <a:cs typeface="Sakkal Majalla" panose="02000000000000000000" pitchFamily="2" charset="-78"/>
              </a:rPr>
              <a:t>och du är ett med den heliga Treenigheten.</a:t>
            </a:r>
          </a:p>
        </p:txBody>
      </p:sp>
      <p:cxnSp>
        <p:nvCxnSpPr>
          <p:cNvPr id="2" name="Straight Connector 1">
            <a:extLst>
              <a:ext uri="{FF2B5EF4-FFF2-40B4-BE49-F238E27FC236}">
                <a16:creationId xmlns:a16="http://schemas.microsoft.com/office/drawing/2014/main" id="{9096996D-BF14-C3C9-481D-92E7543CB7DC}"/>
              </a:ext>
            </a:extLst>
          </p:cNvPr>
          <p:cNvCxnSpPr>
            <a:cxnSpLocks/>
          </p:cNvCxnSpPr>
          <p:nvPr/>
        </p:nvCxnSpPr>
        <p:spPr>
          <a:xfrm flipH="1">
            <a:off x="6095994" y="1807904"/>
            <a:ext cx="1" cy="37148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2ED2EC67-CDA8-D35A-D789-006CE3DC4558}"/>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6" name="صورة 12" descr="وقوف.gif">
            <a:extLst>
              <a:ext uri="{FF2B5EF4-FFF2-40B4-BE49-F238E27FC236}">
                <a16:creationId xmlns:a16="http://schemas.microsoft.com/office/drawing/2014/main" id="{8BDA52AB-154E-8B38-017B-4FFA34938B2A}"/>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BB2AAEF7-E5C4-BE3B-E655-DCC5C0DEB315}"/>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13689993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208373"/>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800" b="1" dirty="0">
                <a:latin typeface="Serto Batnan" panose="00000400000000000000" pitchFamily="2" charset="-78"/>
                <a:cs typeface="Serto Batnan" panose="00000400000000000000" pitchFamily="2" charset="-78"/>
              </a:rPr>
              <a:t>ܩܘܪܶܝܐܠܰܝܣܽܘܢ܀</a:t>
            </a:r>
          </a:p>
        </p:txBody>
      </p:sp>
      <p:sp>
        <p:nvSpPr>
          <p:cNvPr id="3" name="Rectangle 2"/>
          <p:cNvSpPr/>
          <p:nvPr/>
        </p:nvSpPr>
        <p:spPr>
          <a:xfrm>
            <a:off x="6091030" y="2207957"/>
            <a:ext cx="6014829" cy="3062377"/>
          </a:xfrm>
          <a:prstGeom prst="rect">
            <a:avLst/>
          </a:prstGeom>
        </p:spPr>
        <p:txBody>
          <a:bodyPr wrap="square">
            <a:spAutoFit/>
          </a:bodyPr>
          <a:lstStyle/>
          <a:p>
            <a:pPr algn="ctr" rtl="1" eaLnBrk="1" hangingPunct="1">
              <a:spcBef>
                <a:spcPts val="600"/>
              </a:spcBef>
              <a:buFontTx/>
              <a:buNone/>
              <a:defRPr/>
            </a:pPr>
            <a:r>
              <a:rPr lang="ar-SA" altLang="sv-SE" sz="8000" b="1" dirty="0" err="1">
                <a:solidFill>
                  <a:srgbClr val="FF0000"/>
                </a:solidFill>
                <a:latin typeface="Traditional Arabic" panose="02020603050405020304" pitchFamily="18" charset="-78"/>
                <a:cs typeface="Traditional Arabic" panose="02020603050405020304" pitchFamily="18" charset="-78"/>
              </a:rPr>
              <a:t>قوريلَيسُون</a:t>
            </a:r>
            <a:endParaRPr lang="sv-SE" altLang="sv-SE" sz="8000" b="1"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ts val="600"/>
              </a:spcBef>
              <a:buFontTx/>
              <a:buNone/>
              <a:defRPr/>
            </a:pPr>
            <a:endParaRPr lang="sv-SE" altLang="sv-SE" b="1" dirty="0">
              <a:solidFill>
                <a:srgbClr val="0000FF"/>
              </a:solidFill>
              <a:latin typeface="Traditional Arabic" panose="02020603050405020304" pitchFamily="18" charset="-78"/>
              <a:cs typeface="Traditional Arabic" panose="02020603050405020304" pitchFamily="18" charset="-78"/>
            </a:endParaRPr>
          </a:p>
          <a:p>
            <a:pPr algn="ctr" rtl="1">
              <a:spcBef>
                <a:spcPts val="1200"/>
              </a:spcBef>
              <a:buFontTx/>
              <a:buNone/>
              <a:defRPr/>
            </a:pPr>
            <a:r>
              <a:rPr lang="en-US" altLang="sv-SE" sz="8000" b="1" dirty="0">
                <a:latin typeface="Traditional Arabic" panose="02020603050405020304" pitchFamily="18" charset="-78"/>
                <a:cs typeface="Traditional Arabic" panose="02020603050405020304" pitchFamily="18" charset="-78"/>
              </a:rPr>
              <a:t> </a:t>
            </a:r>
            <a:r>
              <a:rPr lang="ar-SA" altLang="sv-SE" sz="8000" b="1" dirty="0">
                <a:latin typeface="Traditional Arabic" panose="02020603050405020304" pitchFamily="18" charset="-78"/>
                <a:cs typeface="Traditional Arabic" panose="02020603050405020304" pitchFamily="18" charset="-78"/>
              </a:rPr>
              <a:t>يا رب ارحم.</a:t>
            </a:r>
            <a:endParaRPr lang="sv-SE" altLang="sv-SE" sz="8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2212036"/>
            <a:ext cx="6110911" cy="3416320"/>
          </a:xfrm>
          <a:prstGeom prst="rect">
            <a:avLst/>
          </a:prstGeom>
        </p:spPr>
        <p:txBody>
          <a:bodyPr wrap="square">
            <a:spAutoFit/>
          </a:bodyPr>
          <a:lstStyle/>
          <a:p>
            <a:pPr algn="ctr">
              <a:spcBef>
                <a:spcPts val="1200"/>
              </a:spcBef>
              <a:buFontTx/>
              <a:buNone/>
              <a:defRPr/>
            </a:pPr>
            <a:r>
              <a:rPr lang="sv-SE" altLang="sv-SE" sz="6000" b="1" dirty="0" err="1">
                <a:solidFill>
                  <a:srgbClr val="FF0000"/>
                </a:solidFill>
                <a:latin typeface="Abadi" panose="020B0604020104020204" pitchFamily="34" charset="0"/>
                <a:cs typeface="Sakkal Majalla" panose="02000000000000000000" pitchFamily="2" charset="-78"/>
              </a:rPr>
              <a:t>Quryelaison</a:t>
            </a:r>
            <a:endParaRPr lang="sv-SE" altLang="sv-SE" sz="6000" b="1" dirty="0">
              <a:solidFill>
                <a:srgbClr val="FF0000"/>
              </a:solidFill>
              <a:latin typeface="Abadi" panose="020B0604020104020204" pitchFamily="34" charset="0"/>
              <a:cs typeface="Sakkal Majalla" panose="02000000000000000000" pitchFamily="2" charset="-78"/>
            </a:endParaRPr>
          </a:p>
          <a:p>
            <a:pPr algn="ctr">
              <a:spcBef>
                <a:spcPts val="1200"/>
              </a:spcBef>
              <a:buFontTx/>
              <a:buNone/>
              <a:defRPr/>
            </a:pPr>
            <a:endParaRPr lang="sv-SE" altLang="sv-SE" sz="1600" b="1" dirty="0">
              <a:solidFill>
                <a:srgbClr val="FF0000"/>
              </a:solidFill>
              <a:latin typeface="Abadi" panose="020B0604020104020204" pitchFamily="34" charset="0"/>
              <a:cs typeface="Sakkal Majalla" panose="02000000000000000000" pitchFamily="2" charset="-78"/>
            </a:endParaRPr>
          </a:p>
          <a:p>
            <a:pPr algn="ctr" eaLnBrk="1" hangingPunct="1">
              <a:spcBef>
                <a:spcPts val="1200"/>
              </a:spcBef>
              <a:buFontTx/>
              <a:buNone/>
              <a:defRPr/>
            </a:pPr>
            <a:r>
              <a:rPr lang="sv-SE" altLang="sv-SE" sz="6000" b="1" dirty="0">
                <a:latin typeface="Abadi" panose="020B0604020104020204" pitchFamily="34" charset="0"/>
                <a:cs typeface="Sakkal Majalla" panose="02000000000000000000" pitchFamily="2" charset="-78"/>
              </a:rPr>
              <a:t>Herre, förbarma Dig!</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5CBB7381-A2E5-BC1D-76BE-610181FCFD1C}"/>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43782E21-CC95-F62F-2FA5-527CEE692A98}"/>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376389080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5" y="301232"/>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ܘܗܰܒ ܡܳܪܝܳܐ ܠܥܺܕܬܳܐ ܕܺܝܠܳܟ݂ ܩܰܕܺܝܫܬܳܐ ܫܰܝܢܳܐ ܘܰܫܠܳܡܳܐ. ܘܰܠܥܰܵܠܳܠܢܶܝܗܿ ܣܰܝܒܽܘܬܼܳܐ ܛܳܒܬ݂ܳܐ ܘܰܒܗܺܝܠܬܳܐ.</a:t>
            </a:r>
            <a:endParaRPr lang="sv-SE" sz="54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5994" y="2535885"/>
            <a:ext cx="6095998" cy="2862322"/>
          </a:xfrm>
          <a:prstGeom prst="rect">
            <a:avLst/>
          </a:prstGeom>
        </p:spPr>
        <p:txBody>
          <a:bodyPr wrap="square">
            <a:spAutoFit/>
          </a:bodyPr>
          <a:lstStyle/>
          <a:p>
            <a:pPr algn="ctr" rtl="1"/>
            <a:r>
              <a:rPr lang="ar-SA" altLang="sv-SE" sz="6000" b="1" dirty="0">
                <a:latin typeface="Traditional Arabic" panose="02020603050405020304" pitchFamily="18" charset="-78"/>
                <a:cs typeface="Traditional Arabic" panose="02020603050405020304" pitchFamily="18" charset="-78"/>
              </a:rPr>
              <a:t>وَامْنَحْ يا رَبُّ</a:t>
            </a:r>
            <a:r>
              <a:rPr lang="ar-IQ"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بِيعَتَكَ</a:t>
            </a:r>
            <a:r>
              <a:rPr lang="ar-IQ"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الْمُقَدَّسَةَ أَمْنًا وَسَلامًا،</a:t>
            </a:r>
            <a:r>
              <a:rPr lang="sv-SE" altLang="sv-SE" sz="6000" b="1" dirty="0">
                <a:latin typeface="Traditional Arabic" panose="02020603050405020304" pitchFamily="18" charset="-78"/>
                <a:cs typeface="Traditional Arabic" panose="02020603050405020304" pitchFamily="18" charset="-78"/>
              </a:rPr>
              <a:t> </a:t>
            </a:r>
            <a:r>
              <a:rPr lang="ar-AE" altLang="sv-SE" sz="6000" b="1" dirty="0">
                <a:latin typeface="Traditional Arabic" panose="02020603050405020304" pitchFamily="18" charset="-78"/>
                <a:cs typeface="Traditional Arabic" panose="02020603050405020304" pitchFamily="18" charset="-78"/>
              </a:rPr>
              <a:t>وَ</a:t>
            </a:r>
            <a:r>
              <a:rPr lang="ar-SA" altLang="sv-SE" sz="6000" b="1" dirty="0">
                <a:latin typeface="Traditional Arabic" panose="02020603050405020304" pitchFamily="18" charset="-78"/>
                <a:cs typeface="Traditional Arabic" panose="02020603050405020304" pitchFamily="18" charset="-78"/>
              </a:rPr>
              <a:t>مُدَبِّريها شَيْخوخَةً صالِحَةً وَهادِئَةً،</a:t>
            </a:r>
            <a:endParaRPr lang="de-AT"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5" y="2233053"/>
            <a:ext cx="6095997" cy="3477875"/>
          </a:xfrm>
          <a:prstGeom prst="rect">
            <a:avLst/>
          </a:prstGeom>
        </p:spPr>
        <p:txBody>
          <a:bodyPr wrap="square">
            <a:spAutoFit/>
          </a:bodyPr>
          <a:lstStyle/>
          <a:p>
            <a:pPr algn="ctr">
              <a:spcBef>
                <a:spcPts val="1200"/>
              </a:spcBef>
              <a:buFontTx/>
              <a:buNone/>
            </a:pPr>
            <a:r>
              <a:rPr lang="sv-SE" altLang="sv-SE" sz="4400" b="1" dirty="0">
                <a:latin typeface="Abadi" panose="020B0604020104020204" pitchFamily="34" charset="0"/>
                <a:cs typeface="Sakkal Majalla" panose="02000000000000000000" pitchFamily="2" charset="-78"/>
              </a:rPr>
              <a:t>Herre, skänk frid och stillhet åt din heliga Kyrka och ett långt och fridfullt liv åt hennes biskopar.</a:t>
            </a:r>
          </a:p>
        </p:txBody>
      </p:sp>
      <p:cxnSp>
        <p:nvCxnSpPr>
          <p:cNvPr id="6" name="Straight Connector 5"/>
          <p:cNvCxnSpPr>
            <a:cxnSpLocks/>
          </p:cNvCxnSpPr>
          <p:nvPr/>
        </p:nvCxnSpPr>
        <p:spPr>
          <a:xfrm>
            <a:off x="6095994" y="2214390"/>
            <a:ext cx="1" cy="333770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8" descr="جلوس.gif">
            <a:extLst>
              <a:ext uri="{FF2B5EF4-FFF2-40B4-BE49-F238E27FC236}">
                <a16:creationId xmlns:a16="http://schemas.microsoft.com/office/drawing/2014/main" id="{01A36EC8-F47D-4E62-7A08-22A202DB4E7E}"/>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9" name="صورة 8" descr="جلوس.gif">
            <a:extLst>
              <a:ext uri="{FF2B5EF4-FFF2-40B4-BE49-F238E27FC236}">
                <a16:creationId xmlns:a16="http://schemas.microsoft.com/office/drawing/2014/main" id="{FD45B4EA-9F35-FBCE-37DE-7E3484C7668A}"/>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239449684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5" y="301232"/>
            <a:ext cx="12191999" cy="17851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500" b="1" dirty="0">
                <a:solidFill>
                  <a:srgbClr val="FF0000"/>
                </a:solidFill>
                <a:latin typeface="Serto Batnan" panose="00000400000000000000" pitchFamily="2" charset="-78"/>
                <a:cs typeface="Serto Batnan" panose="00000400000000000000" pitchFamily="2" charset="-78"/>
              </a:rPr>
              <a:t>ܘܰܐܩܺܝܡ ܒܳܗܿ ܪܵܳܥܰܘܳܬܼܳܐ ܕܦܳܣܩܺܝܢ ܬܪܺܝܨܳܐܺܝܬܼ ܠܡܶܠܬܼܳܐ ܕܰܫܪܳܪܳܐ ܕܢܰܣܶܩ ܠܳܟ݂ ܫܽܘܒܚܳܐ ܘܬܰܘܕܺܝܬܼܳܐ</a:t>
            </a:r>
            <a:endParaRPr lang="sv-SE" sz="55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5992" y="2511165"/>
            <a:ext cx="6096008" cy="3139321"/>
          </a:xfrm>
          <a:prstGeom prst="rect">
            <a:avLst/>
          </a:prstGeom>
        </p:spPr>
        <p:txBody>
          <a:bodyPr wrap="square">
            <a:spAutoFit/>
          </a:bodyPr>
          <a:lstStyle/>
          <a:p>
            <a:pPr algn="ctr" rtl="1">
              <a:spcBef>
                <a:spcPts val="1800"/>
              </a:spcBef>
              <a:buFontTx/>
              <a:buNone/>
            </a:pPr>
            <a:r>
              <a:rPr lang="ar-SA" altLang="sv-SE" sz="6600" b="1" dirty="0">
                <a:latin typeface="Traditional Arabic" panose="02020603050405020304" pitchFamily="18" charset="-78"/>
                <a:cs typeface="Traditional Arabic" panose="02020603050405020304" pitchFamily="18" charset="-78"/>
              </a:rPr>
              <a:t>وَأَقِمْ فِيها رُعَاةً يَحْكُمونَ بِكَلِمَةِ الْحَقِّ حُكْمًا</a:t>
            </a:r>
            <a:r>
              <a:rPr lang="sv-SE" altLang="sv-SE" sz="6600" b="1" dirty="0">
                <a:latin typeface="Traditional Arabic" panose="02020603050405020304" pitchFamily="18" charset="-78"/>
                <a:cs typeface="Traditional Arabic" panose="02020603050405020304" pitchFamily="18" charset="-78"/>
              </a:rPr>
              <a:t> </a:t>
            </a:r>
            <a:r>
              <a:rPr lang="ar-SA" altLang="sv-SE" sz="6600" b="1" dirty="0">
                <a:latin typeface="Traditional Arabic" panose="02020603050405020304" pitchFamily="18" charset="-78"/>
                <a:cs typeface="Traditional Arabic" panose="02020603050405020304" pitchFamily="18" charset="-78"/>
              </a:rPr>
              <a:t>عادِلاً</a:t>
            </a:r>
            <a:r>
              <a:rPr lang="sv-SE" altLang="sv-SE" sz="6600" b="1" dirty="0">
                <a:latin typeface="Traditional Arabic" panose="02020603050405020304" pitchFamily="18" charset="-78"/>
                <a:cs typeface="Traditional Arabic" panose="02020603050405020304" pitchFamily="18" charset="-78"/>
              </a:rPr>
              <a:t> </a:t>
            </a:r>
            <a:r>
              <a:rPr lang="ar-SA" altLang="sv-SE" sz="6600" b="1" dirty="0">
                <a:latin typeface="Traditional Arabic" panose="02020603050405020304" pitchFamily="18" charset="-78"/>
                <a:cs typeface="Traditional Arabic" panose="02020603050405020304" pitchFamily="18" charset="-78"/>
              </a:rPr>
              <a:t>لِنَحْمَدَكَ</a:t>
            </a:r>
            <a:endParaRPr lang="sv-SE" altLang="sv-SE" sz="66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403443"/>
            <a:ext cx="6095992" cy="2800767"/>
          </a:xfrm>
          <a:prstGeom prst="rect">
            <a:avLst/>
          </a:prstGeom>
        </p:spPr>
        <p:txBody>
          <a:bodyPr wrap="square">
            <a:spAutoFit/>
          </a:bodyPr>
          <a:lstStyle/>
          <a:p>
            <a:pPr algn="ctr">
              <a:spcBef>
                <a:spcPct val="0"/>
              </a:spcBef>
              <a:buFontTx/>
              <a:buNone/>
            </a:pPr>
            <a:r>
              <a:rPr lang="sv-SE" altLang="sv-SE" sz="4400" b="1" dirty="0">
                <a:latin typeface="Abadi" panose="020B0604020104020204" pitchFamily="34" charset="0"/>
                <a:cs typeface="Sakkal Majalla" panose="02000000000000000000" pitchFamily="2" charset="-78"/>
              </a:rPr>
              <a:t>Ge henne pastorer som rätt utlägger Sanningens ord, så att vi kan lova och tacka dig</a:t>
            </a:r>
          </a:p>
        </p:txBody>
      </p:sp>
      <p:cxnSp>
        <p:nvCxnSpPr>
          <p:cNvPr id="6" name="Straight Connector 5"/>
          <p:cNvCxnSpPr>
            <a:cxnSpLocks/>
            <a:stCxn id="7" idx="2"/>
          </p:cNvCxnSpPr>
          <p:nvPr/>
        </p:nvCxnSpPr>
        <p:spPr>
          <a:xfrm>
            <a:off x="6095995" y="2086336"/>
            <a:ext cx="0" cy="3465760"/>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738331C1-5040-8918-07B3-2A926258968A}"/>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2B396FF2-F79D-0D00-B55E-328F1E9C67E7}"/>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383013069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116566"/>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solidFill>
                  <a:srgbClr val="FF0000"/>
                </a:solidFill>
                <a:latin typeface="Serto Batnan" panose="00000400000000000000" pitchFamily="2" charset="-78"/>
                <a:cs typeface="Serto Batnan" panose="00000400000000000000" pitchFamily="2" charset="-78"/>
              </a:rPr>
              <a:t>ܘܠܺܝܚܺܝܕܳܝܳܐ ܒܪܳܟ݂ ܘܰܠܪܽܘܚܳܐ ܕܺܝܠܳܟ݂ ܩܰܕܺܝܫܳܐ. ܗܳܫܳܐ ܘܰܒܟ݂ܽܠܙܒܰܢ ܠܥܳܠܡܺܝܢ܀</a:t>
            </a:r>
            <a:endParaRPr lang="sv-SE" sz="60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6000" y="2511165"/>
            <a:ext cx="6095992" cy="2862322"/>
          </a:xfrm>
          <a:prstGeom prst="rect">
            <a:avLst/>
          </a:prstGeom>
        </p:spPr>
        <p:txBody>
          <a:bodyPr wrap="square">
            <a:spAutoFit/>
          </a:bodyPr>
          <a:lstStyle/>
          <a:p>
            <a:pPr algn="ctr" rtl="1">
              <a:spcBef>
                <a:spcPts val="1800"/>
              </a:spcBef>
              <a:buFontTx/>
              <a:buNone/>
            </a:pPr>
            <a:r>
              <a:rPr lang="ar-SA" altLang="sv-SE" sz="6000" b="1" dirty="0">
                <a:latin typeface="Traditional Arabic" panose="02020603050405020304" pitchFamily="18" charset="-78"/>
                <a:cs typeface="Traditional Arabic" panose="02020603050405020304" pitchFamily="18" charset="-78"/>
              </a:rPr>
              <a:t>وَابْنَكَ</a:t>
            </a:r>
            <a:r>
              <a:rPr lang="sv-SE"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الْوَحِيدَ</a:t>
            </a:r>
            <a:r>
              <a:rPr lang="sv-SE"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وَروحَكَ القُدُّوسَ، الآنَ وَكُلَّ أَوانٍ وَإِلى</a:t>
            </a:r>
            <a:r>
              <a:rPr lang="sv-SE"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أَبَدِ الآبِدِين</a:t>
            </a:r>
            <a:r>
              <a:rPr lang="ar-IQ" altLang="sv-SE" sz="6000" b="1" dirty="0">
                <a:latin typeface="Traditional Arabic" panose="02020603050405020304" pitchFamily="18" charset="-78"/>
                <a:cs typeface="Traditional Arabic" panose="02020603050405020304" pitchFamily="18" charset="-78"/>
              </a:rPr>
              <a:t>.</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788164"/>
            <a:ext cx="6095996" cy="2308324"/>
          </a:xfrm>
          <a:prstGeom prst="rect">
            <a:avLst/>
          </a:prstGeom>
        </p:spPr>
        <p:txBody>
          <a:bodyPr wrap="square">
            <a:spAutoFit/>
          </a:bodyPr>
          <a:lstStyle/>
          <a:p>
            <a:pPr algn="ctr">
              <a:spcBef>
                <a:spcPct val="0"/>
              </a:spcBef>
              <a:buFontTx/>
              <a:buNone/>
            </a:pPr>
            <a:r>
              <a:rPr lang="sv-SE" altLang="sv-SE" sz="4800" b="1" dirty="0">
                <a:latin typeface="Abadi" panose="020B0604020104020204" pitchFamily="34" charset="0"/>
                <a:cs typeface="Sakkal Majalla" panose="02000000000000000000" pitchFamily="2" charset="-78"/>
              </a:rPr>
              <a:t>och din enfödde Son och din helige Ande, nu, alltid och evigt.</a:t>
            </a:r>
          </a:p>
        </p:txBody>
      </p:sp>
      <p:cxnSp>
        <p:nvCxnSpPr>
          <p:cNvPr id="6" name="Straight Connector 5"/>
          <p:cNvCxnSpPr>
            <a:cxnSpLocks/>
          </p:cNvCxnSpPr>
          <p:nvPr/>
        </p:nvCxnSpPr>
        <p:spPr>
          <a:xfrm>
            <a:off x="6096000" y="2297248"/>
            <a:ext cx="0" cy="3311872"/>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A8FE57BF-9C03-DE76-3E07-FCB32E1FDDC9}"/>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54A73A3C-6D1C-95E0-BD07-D5F0F4A788F1}"/>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283397117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363224"/>
            <a:ext cx="121919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9600" b="1" dirty="0">
                <a:solidFill>
                  <a:srgbClr val="FF0000"/>
                </a:solidFill>
                <a:latin typeface="Serto Batnan" panose="00000400000000000000" pitchFamily="2" charset="-78"/>
                <a:cs typeface="Serto Batnan" panose="00000400000000000000" pitchFamily="2" charset="-78"/>
              </a:rPr>
              <a:t>ܐܰܡܝܢ܀</a:t>
            </a:r>
          </a:p>
        </p:txBody>
      </p:sp>
      <p:sp>
        <p:nvSpPr>
          <p:cNvPr id="3" name="Rectangle 2"/>
          <p:cNvSpPr/>
          <p:nvPr/>
        </p:nvSpPr>
        <p:spPr>
          <a:xfrm>
            <a:off x="6110911" y="2831335"/>
            <a:ext cx="6081090" cy="1862048"/>
          </a:xfrm>
          <a:prstGeom prst="rect">
            <a:avLst/>
          </a:prstGeom>
        </p:spPr>
        <p:txBody>
          <a:bodyPr wrap="square">
            <a:spAutoFit/>
          </a:bodyPr>
          <a:lstStyle/>
          <a:p>
            <a:pPr lvl="1" algn="ctr" rtl="1" eaLnBrk="1" hangingPunct="1">
              <a:spcBef>
                <a:spcPts val="600"/>
              </a:spcBef>
              <a:buFontTx/>
              <a:buNone/>
            </a:pPr>
            <a:r>
              <a:rPr lang="ar-AE" altLang="sv-SE" sz="11500" b="1" dirty="0">
                <a:latin typeface="Sakkal Majalla" panose="02000000000000000000" pitchFamily="2" charset="-78"/>
                <a:cs typeface="Sakkal Majalla" panose="02000000000000000000" pitchFamily="2" charset="-78"/>
              </a:rPr>
              <a:t>آمين</a:t>
            </a:r>
            <a:endParaRPr lang="en-US" altLang="sv-SE" sz="9600" b="1" u="sng" dirty="0">
              <a:latin typeface="Sakkal Majalla" panose="02000000000000000000" pitchFamily="2" charset="-78"/>
              <a:cs typeface="Sakkal Majalla" panose="02000000000000000000" pitchFamily="2" charset="-78"/>
            </a:endParaRPr>
          </a:p>
        </p:txBody>
      </p:sp>
      <p:sp>
        <p:nvSpPr>
          <p:cNvPr id="4" name="Rectangle 3"/>
          <p:cNvSpPr/>
          <p:nvPr/>
        </p:nvSpPr>
        <p:spPr>
          <a:xfrm>
            <a:off x="0" y="2956587"/>
            <a:ext cx="6110911" cy="1446550"/>
          </a:xfrm>
          <a:prstGeom prst="rect">
            <a:avLst/>
          </a:prstGeom>
        </p:spPr>
        <p:txBody>
          <a:bodyPr wrap="square">
            <a:spAutoFit/>
          </a:bodyPr>
          <a:lstStyle/>
          <a:p>
            <a:pPr algn="ctr">
              <a:spcBef>
                <a:spcPts val="1200"/>
              </a:spcBef>
              <a:buFontTx/>
              <a:buNone/>
            </a:pPr>
            <a:r>
              <a:rPr lang="sv-SE" altLang="sv-SE" sz="8800" b="1" dirty="0">
                <a:latin typeface="Abadi" panose="020B0604020104020204" pitchFamily="34" charset="0"/>
                <a:cs typeface="Sakkal Majalla" panose="02000000000000000000" pitchFamily="2" charset="-78"/>
              </a:rPr>
              <a:t>Amen</a:t>
            </a:r>
            <a:endParaRPr lang="sv-SE" altLang="sv-SE" sz="166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2181340"/>
            <a:ext cx="0" cy="345109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C359AD32-FED6-D24C-1AAB-B5BF1AD8F576}"/>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E7737C36-D5B6-5974-DC6B-28395209AE99}"/>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343169690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142885"/>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defRPr/>
            </a:pPr>
            <a:r>
              <a:rPr lang="syr-SY" sz="6000" b="1" dirty="0">
                <a:solidFill>
                  <a:srgbClr val="FF0000"/>
                </a:solidFill>
                <a:latin typeface="Serto Batnan" panose="00000400000000000000" pitchFamily="2" charset="-78"/>
                <a:cs typeface="Serto Batnan" panose="00000400000000000000" pitchFamily="2" charset="-78"/>
              </a:rPr>
              <a:t>ܒܰܪܟ݂ܡܳܪܝ̱: ܬܽܘܒ ܕܶܝܢ ܡܶܬ݂ܰܥܗܕܺܝܢܰܢ ܠܟܽܠܗܽܘܢ ܐܰܚܰܝܵܢ ܡܗܰܝܡܵܢܶܐ ܘܰܟܪܵܺܝܣܛܝܳܢܶܐ ܫܰܪܺܝܪܵܶܐ.</a:t>
            </a:r>
          </a:p>
        </p:txBody>
      </p:sp>
      <p:sp>
        <p:nvSpPr>
          <p:cNvPr id="3" name="Rectangle 2"/>
          <p:cNvSpPr/>
          <p:nvPr/>
        </p:nvSpPr>
        <p:spPr>
          <a:xfrm>
            <a:off x="6100973" y="2530946"/>
            <a:ext cx="6086044" cy="3139321"/>
          </a:xfrm>
          <a:prstGeom prst="rect">
            <a:avLst/>
          </a:prstGeom>
        </p:spPr>
        <p:txBody>
          <a:bodyPr wrap="square">
            <a:spAutoFit/>
          </a:bodyPr>
          <a:lstStyle/>
          <a:p>
            <a:pPr algn="ctr" rtl="1"/>
            <a:r>
              <a:rPr lang="ar-SA" altLang="sv-SE" sz="6600" b="1" dirty="0">
                <a:latin typeface="Traditional Arabic" panose="02020603050405020304" pitchFamily="18" charset="-78"/>
                <a:cs typeface="Traditional Arabic" panose="02020603050405020304" pitchFamily="18" charset="-78"/>
              </a:rPr>
              <a:t>وَلْنَذْكُرْ</a:t>
            </a:r>
            <a:r>
              <a:rPr lang="ar-AE" altLang="sv-SE" sz="6600" b="1" dirty="0">
                <a:latin typeface="Traditional Arabic" panose="02020603050405020304" pitchFamily="18" charset="-78"/>
                <a:cs typeface="Traditional Arabic" panose="02020603050405020304" pitchFamily="18" charset="-78"/>
              </a:rPr>
              <a:t> </a:t>
            </a:r>
            <a:r>
              <a:rPr lang="ar-SA" altLang="sv-SE" sz="6600" b="1" dirty="0">
                <a:latin typeface="Traditional Arabic" panose="02020603050405020304" pitchFamily="18" charset="-78"/>
                <a:cs typeface="Traditional Arabic" panose="02020603050405020304" pitchFamily="18" charset="-78"/>
              </a:rPr>
              <a:t>أيضًا جَميعَ إخْوَتِنا </a:t>
            </a:r>
            <a:r>
              <a:rPr lang="ar-SA" altLang="sv-SE" sz="6600" b="1" dirty="0" err="1">
                <a:latin typeface="Traditional Arabic" panose="02020603050405020304" pitchFamily="18" charset="-78"/>
                <a:cs typeface="Traditional Arabic" panose="02020603050405020304" pitchFamily="18" charset="-78"/>
              </a:rPr>
              <a:t>المؤمني</a:t>
            </a:r>
            <a:r>
              <a:rPr lang="ar-SY" altLang="sv-SE" sz="6600" b="1" dirty="0">
                <a:latin typeface="Traditional Arabic" panose="02020603050405020304" pitchFamily="18" charset="-78"/>
                <a:cs typeface="Traditional Arabic" panose="02020603050405020304" pitchFamily="18" charset="-78"/>
              </a:rPr>
              <a:t>ن</a:t>
            </a:r>
            <a:r>
              <a:rPr lang="sv-SE" altLang="sv-SE" sz="6600" b="1" dirty="0">
                <a:latin typeface="Traditional Arabic" panose="02020603050405020304" pitchFamily="18" charset="-78"/>
                <a:cs typeface="Traditional Arabic" panose="02020603050405020304" pitchFamily="18" charset="-78"/>
              </a:rPr>
              <a:t> </a:t>
            </a:r>
            <a:r>
              <a:rPr lang="ar-SA" altLang="sv-SE" sz="6600" b="1" dirty="0">
                <a:latin typeface="Traditional Arabic" panose="02020603050405020304" pitchFamily="18" charset="-78"/>
                <a:cs typeface="Traditional Arabic" panose="02020603050405020304" pitchFamily="18" charset="-78"/>
              </a:rPr>
              <a:t>والمسيحيّين الحقيقيّين</a:t>
            </a:r>
            <a:endParaRPr lang="ar-SY" sz="66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456134"/>
            <a:ext cx="6081080" cy="3416320"/>
          </a:xfrm>
          <a:prstGeom prst="rect">
            <a:avLst/>
          </a:prstGeom>
        </p:spPr>
        <p:txBody>
          <a:bodyPr wrap="square">
            <a:spAutoFit/>
          </a:bodyPr>
          <a:lstStyle/>
          <a:p>
            <a:pPr algn="ctr">
              <a:spcBef>
                <a:spcPts val="600"/>
              </a:spcBef>
              <a:buFontTx/>
              <a:buNone/>
              <a:defRPr/>
            </a:pPr>
            <a:r>
              <a:rPr lang="sv-SE" altLang="sv-SE" sz="5400" b="1" dirty="0">
                <a:latin typeface="Abadi" panose="020B0604020104020204" pitchFamily="34" charset="0"/>
                <a:cs typeface="Sakkal Majalla" panose="02000000000000000000" pitchFamily="2" charset="-78"/>
              </a:rPr>
              <a:t>Återigen tänker vi på alla våra trogna och sanna kristna bröder</a:t>
            </a:r>
            <a:r>
              <a:rPr lang="syr-SY" altLang="sv-SE" sz="5400" b="1" dirty="0">
                <a:latin typeface="Abadi" panose="020B0604020104020204" pitchFamily="34" charset="0"/>
              </a:rPr>
              <a:t>.</a:t>
            </a:r>
            <a:endParaRPr lang="sv-SE" altLang="sv-SE" sz="54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8" y="2269475"/>
            <a:ext cx="2" cy="3362960"/>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8" descr="جلوس.gif">
            <a:extLst>
              <a:ext uri="{FF2B5EF4-FFF2-40B4-BE49-F238E27FC236}">
                <a16:creationId xmlns:a16="http://schemas.microsoft.com/office/drawing/2014/main" id="{77BCE2BA-D520-3E07-5F13-55C599076CD5}"/>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9" name="صورة 8" descr="جلوس.gif">
            <a:extLst>
              <a:ext uri="{FF2B5EF4-FFF2-40B4-BE49-F238E27FC236}">
                <a16:creationId xmlns:a16="http://schemas.microsoft.com/office/drawing/2014/main" id="{302B0374-BB92-E75D-871A-21D14F7ABA71}"/>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63556914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4" y="264383"/>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defRPr/>
            </a:pPr>
            <a:r>
              <a:rPr lang="syr-SY" sz="5400" b="1" dirty="0">
                <a:solidFill>
                  <a:srgbClr val="FF0000"/>
                </a:solidFill>
                <a:latin typeface="Serto Batnan" panose="00000400000000000000" pitchFamily="2" charset="-78"/>
                <a:cs typeface="Serto Batnan" panose="00000400000000000000" pitchFamily="2" charset="-78"/>
              </a:rPr>
              <a:t>ܐܰܝܠܶܝܢ ܕܩܰܕܶܡܘ̱ ܦܰܩܶܕܘ̱ ܘܚܰܦܶܛܘ̱ ܠܰܒܨܺܝܪܽܘܬܼܳܐ ܘܠܰܡܚܺܝܠܽܘܬܼܳܐ ܕܺܝܠܰܢ. ܕܢܶܬܥܰܗܰܕ ܐܶܢܽܘܢ ܒܫܳܥܬܼܳܐ ܗܳܕܶܐ ܘܰܒܥܶܕܳܢܳܐ ܗܳܢܳܐ.</a:t>
            </a:r>
          </a:p>
        </p:txBody>
      </p:sp>
      <p:sp>
        <p:nvSpPr>
          <p:cNvPr id="3" name="Rectangle 2"/>
          <p:cNvSpPr/>
          <p:nvPr/>
        </p:nvSpPr>
        <p:spPr>
          <a:xfrm>
            <a:off x="6100972" y="2412694"/>
            <a:ext cx="6076111" cy="3416320"/>
          </a:xfrm>
          <a:prstGeom prst="rect">
            <a:avLst/>
          </a:prstGeom>
        </p:spPr>
        <p:txBody>
          <a:bodyPr wrap="square">
            <a:spAutoFit/>
          </a:bodyPr>
          <a:lstStyle/>
          <a:p>
            <a:pPr algn="ctr" rtl="1"/>
            <a:r>
              <a:rPr lang="ar-SA" sz="5400" b="1" dirty="0">
                <a:latin typeface="Traditional Arabic" panose="02020603050405020304" pitchFamily="18" charset="-78"/>
                <a:cs typeface="Traditional Arabic" panose="02020603050405020304" pitchFamily="18" charset="-78"/>
              </a:rPr>
              <a:t>الّذين ت</a:t>
            </a:r>
            <a:r>
              <a:rPr lang="ar-SY" sz="5400" b="1" dirty="0">
                <a:latin typeface="Traditional Arabic" panose="02020603050405020304" pitchFamily="18" charset="-78"/>
                <a:cs typeface="Traditional Arabic" panose="02020603050405020304" pitchFamily="18" charset="-78"/>
              </a:rPr>
              <a:t>ق</a:t>
            </a:r>
            <a:r>
              <a:rPr lang="ar-SA" sz="5400" b="1" dirty="0">
                <a:latin typeface="Traditional Arabic" panose="02020603050405020304" pitchFamily="18" charset="-78"/>
                <a:cs typeface="Traditional Arabic" panose="02020603050405020304" pitchFamily="18" charset="-78"/>
              </a:rPr>
              <a:t>دَّموا فأوصونا و</a:t>
            </a:r>
            <a:r>
              <a:rPr lang="ar-SY" sz="5400" b="1" dirty="0">
                <a:latin typeface="Traditional Arabic" panose="02020603050405020304" pitchFamily="18" charset="-78"/>
                <a:cs typeface="Traditional Arabic" panose="02020603050405020304" pitchFamily="18" charset="-78"/>
              </a:rPr>
              <a:t>ح</a:t>
            </a:r>
            <a:r>
              <a:rPr lang="ar-SA" sz="5400" b="1" dirty="0" err="1">
                <a:latin typeface="Traditional Arabic" panose="02020603050405020304" pitchFamily="18" charset="-78"/>
                <a:cs typeface="Traditional Arabic" panose="02020603050405020304" pitchFamily="18" charset="-78"/>
              </a:rPr>
              <a:t>ثُّونا</a:t>
            </a:r>
            <a:r>
              <a:rPr lang="ar-SA" sz="5400" b="1" dirty="0">
                <a:latin typeface="Traditional Arabic" panose="02020603050405020304" pitchFamily="18" charset="-78"/>
                <a:cs typeface="Traditional Arabic" panose="02020603050405020304" pitchFamily="18" charset="-78"/>
              </a:rPr>
              <a:t> نحن القاصرين الضُّعفاء،</a:t>
            </a:r>
            <a:r>
              <a:rPr lang="ar-IQ" sz="5400" b="1" dirty="0">
                <a:latin typeface="Traditional Arabic" panose="02020603050405020304" pitchFamily="18" charset="-78"/>
                <a:cs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على أن نذكُرهم في هذه السّاعة  وف</a:t>
            </a:r>
            <a:r>
              <a:rPr lang="ar-IQ" sz="5400" b="1" dirty="0">
                <a:latin typeface="Traditional Arabic" panose="02020603050405020304" pitchFamily="18" charset="-78"/>
                <a:cs typeface="Traditional Arabic" panose="02020603050405020304" pitchFamily="18" charset="-78"/>
              </a:rPr>
              <a:t>ــــــــــــــ</a:t>
            </a:r>
            <a:r>
              <a:rPr lang="ar-SA" sz="5400" b="1" dirty="0">
                <a:latin typeface="Traditional Arabic" panose="02020603050405020304" pitchFamily="18" charset="-78"/>
                <a:cs typeface="Traditional Arabic" panose="02020603050405020304" pitchFamily="18" charset="-78"/>
              </a:rPr>
              <a:t>ي هذا الوقت</a:t>
            </a:r>
            <a:endParaRPr lang="ar-SY" sz="54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4917" y="2329105"/>
            <a:ext cx="6066165" cy="3477875"/>
          </a:xfrm>
          <a:prstGeom prst="rect">
            <a:avLst/>
          </a:prstGeom>
        </p:spPr>
        <p:txBody>
          <a:bodyPr wrap="square">
            <a:spAutoFit/>
          </a:bodyPr>
          <a:lstStyle/>
          <a:p>
            <a:pPr algn="ctr">
              <a:spcBef>
                <a:spcPts val="600"/>
              </a:spcBef>
              <a:buFontTx/>
              <a:buNone/>
              <a:defRPr/>
            </a:pPr>
            <a:r>
              <a:rPr lang="sv-SE" sz="4400" b="1" dirty="0">
                <a:latin typeface="Abadi" panose="020B0604020104020204" pitchFamily="34" charset="0"/>
                <a:cs typeface="Sakkal Majalla" panose="02000000000000000000" pitchFamily="2" charset="-78"/>
              </a:rPr>
              <a:t>som har bett och uppmanat oss enkla och svaga att komma ihåg  dem vid denna tid  och stund</a:t>
            </a:r>
            <a:endParaRPr lang="sv-SE" altLang="sv-SE" sz="44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44CFBEFC-9396-0016-AF48-11F0FCE369C5}"/>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117365D5-5249-0E61-D317-E0D4B2033935}"/>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316818669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4" y="264383"/>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defRPr/>
            </a:pPr>
            <a:r>
              <a:rPr lang="syr-SY" sz="5400" b="1" dirty="0">
                <a:solidFill>
                  <a:srgbClr val="FF0000"/>
                </a:solidFill>
                <a:latin typeface="Serto Batnan" panose="00000400000000000000" pitchFamily="2" charset="-78"/>
                <a:cs typeface="Serto Batnan" panose="00000400000000000000" pitchFamily="2" charset="-78"/>
              </a:rPr>
              <a:t>ܘܰܚܠܳܦ ܟܽܠܗܽܘܢ ܐܰܝܠܶܝܢ ܕܰܒܟܼܽܠ ܙܢܺܝܢ ܕܢܶܣܝܽܘܢܶܐ ܥܰܣܩܶܐ ܪܡܶܝܢ. ܘܰܒܡܳܪܝܳܐ ܐܰ‌ܠܳܗܳܐ ܚܰܝܠܬܼܳܢܳܐ ܡܶܬܼܓܰܘܣܺܝܢ.</a:t>
            </a:r>
          </a:p>
        </p:txBody>
      </p:sp>
      <p:sp>
        <p:nvSpPr>
          <p:cNvPr id="3" name="Rectangle 2"/>
          <p:cNvSpPr/>
          <p:nvPr/>
        </p:nvSpPr>
        <p:spPr>
          <a:xfrm>
            <a:off x="6100972" y="2357610"/>
            <a:ext cx="6076105" cy="3416320"/>
          </a:xfrm>
          <a:prstGeom prst="rect">
            <a:avLst/>
          </a:prstGeom>
        </p:spPr>
        <p:txBody>
          <a:bodyPr wrap="square">
            <a:spAutoFit/>
          </a:bodyPr>
          <a:lstStyle/>
          <a:p>
            <a:pPr algn="ctr" rtl="1"/>
            <a:r>
              <a:rPr lang="ar-SA" sz="5400" b="1" dirty="0">
                <a:latin typeface="Traditional Arabic" panose="02020603050405020304" pitchFamily="18" charset="-78"/>
                <a:cs typeface="Traditional Arabic" panose="02020603050405020304" pitchFamily="18" charset="-78"/>
              </a:rPr>
              <a:t>ومن أجل جميع الذين أحاطَت بهم صُنوف المحن الشّديدة، فلَجأوا إلى الربّ</a:t>
            </a:r>
            <a:r>
              <a:rPr lang="syr-SY" sz="5400" b="1" dirty="0">
                <a:latin typeface="Traditional Arabic" panose="02020603050405020304" pitchFamily="18" charset="-78"/>
                <a:cs typeface="Times New Roman" pitchFamily="18" charset="0"/>
              </a:rPr>
              <a:t> </a:t>
            </a:r>
            <a:r>
              <a:rPr lang="ar-SA" sz="5400" b="1" dirty="0">
                <a:latin typeface="Traditional Arabic" panose="02020603050405020304" pitchFamily="18" charset="-78"/>
                <a:cs typeface="Traditional Arabic" panose="02020603050405020304" pitchFamily="18" charset="-78"/>
              </a:rPr>
              <a:t>الإله القدير</a:t>
            </a:r>
            <a:r>
              <a:rPr lang="en-US" sz="5400" b="1" dirty="0">
                <a:latin typeface="Traditional Arabic" panose="02020603050405020304" pitchFamily="18" charset="-78"/>
                <a:cs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ليخلّصهم</a:t>
            </a:r>
            <a:endParaRPr lang="ar-SY" sz="54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346593"/>
            <a:ext cx="6100972" cy="3477875"/>
          </a:xfrm>
          <a:prstGeom prst="rect">
            <a:avLst/>
          </a:prstGeom>
        </p:spPr>
        <p:txBody>
          <a:bodyPr wrap="square">
            <a:spAutoFit/>
          </a:bodyPr>
          <a:lstStyle/>
          <a:p>
            <a:pPr algn="ctr">
              <a:spcBef>
                <a:spcPts val="600"/>
              </a:spcBef>
              <a:buFontTx/>
              <a:buNone/>
              <a:defRPr/>
            </a:pPr>
            <a:r>
              <a:rPr lang="sv-SE" sz="4400" b="1" dirty="0">
                <a:latin typeface="Abadi" panose="020B0604020104020204" pitchFamily="34" charset="0"/>
                <a:cs typeface="Sakkal Majalla" panose="02000000000000000000" pitchFamily="2" charset="-78"/>
              </a:rPr>
              <a:t>Vi ber för alla dem som hamnat i allehanda svåra frestelser och tar sin tillflykt till dig, Herre Gud Allsmäktig.</a:t>
            </a:r>
            <a:endParaRPr lang="sv-SE" altLang="sv-SE" sz="44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3C7D5894-2DE1-DCC3-9FCE-B531780563A8}"/>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35B0EDF3-A01D-B13A-7EC8-7EB2857AB08A}"/>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110548537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4" y="264383"/>
            <a:ext cx="12191999" cy="17851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defRPr/>
            </a:pPr>
            <a:r>
              <a:rPr lang="syr-SY" sz="5500" b="1" dirty="0">
                <a:solidFill>
                  <a:srgbClr val="FF0000"/>
                </a:solidFill>
                <a:latin typeface="Serto Batnan" panose="00000400000000000000" pitchFamily="2" charset="-78"/>
                <a:cs typeface="Serto Batnan" panose="00000400000000000000" pitchFamily="2" charset="-78"/>
              </a:rPr>
              <a:t>ܘܰܚܠܳܦ ܦܽܘܪܩܳܢܗܽܘܢ. ܘܡܶܣܬܰܥܪܳܢܽܘܬܗܽܘܢ ܕܡܶܢܶܗ ܗ̱ܺܝ ܒܰܥܓܰܠ. ܘܰܚܠܳܦ ܥܺܕܬܳܐ ܗܳܕܶܐ ܢܛܺܝܪܰܬܼ ܒܰܐܠܳܗܳܐ.</a:t>
            </a:r>
          </a:p>
        </p:txBody>
      </p:sp>
      <p:sp>
        <p:nvSpPr>
          <p:cNvPr id="3" name="Rectangle 2"/>
          <p:cNvSpPr/>
          <p:nvPr/>
        </p:nvSpPr>
        <p:spPr>
          <a:xfrm>
            <a:off x="6100972" y="2527349"/>
            <a:ext cx="6091028" cy="3139321"/>
          </a:xfrm>
          <a:prstGeom prst="rect">
            <a:avLst/>
          </a:prstGeom>
        </p:spPr>
        <p:txBody>
          <a:bodyPr wrap="square">
            <a:spAutoFit/>
          </a:bodyPr>
          <a:lstStyle/>
          <a:p>
            <a:pPr algn="ctr" rtl="1"/>
            <a:r>
              <a:rPr lang="ar-SA" sz="6600" b="1" dirty="0" err="1">
                <a:latin typeface="Traditional Arabic" panose="02020603050405020304" pitchFamily="18" charset="-78"/>
                <a:cs typeface="Traditional Arabic" panose="02020603050405020304" pitchFamily="18" charset="-78"/>
              </a:rPr>
              <a:t>ويَت</a:t>
            </a:r>
            <a:r>
              <a:rPr lang="ar-SY" sz="6600" b="1" dirty="0">
                <a:latin typeface="Traditional Arabic" panose="02020603050405020304" pitchFamily="18" charset="-78"/>
                <a:cs typeface="Traditional Arabic" panose="02020603050405020304" pitchFamily="18" charset="-78"/>
              </a:rPr>
              <a:t>ف</a:t>
            </a:r>
            <a:r>
              <a:rPr lang="ar-SA" sz="6600" b="1" dirty="0">
                <a:latin typeface="Traditional Arabic" panose="02020603050405020304" pitchFamily="18" charset="-78"/>
                <a:cs typeface="Traditional Arabic" panose="02020603050405020304" pitchFamily="18" charset="-78"/>
              </a:rPr>
              <a:t>قَّدهم عاجلاً، ومن أجل هذه البيعة المحروسة من الله</a:t>
            </a:r>
            <a:r>
              <a:rPr lang="ar-IQ" sz="6600" b="1" dirty="0">
                <a:latin typeface="Traditional Arabic" panose="02020603050405020304" pitchFamily="18" charset="-78"/>
                <a:cs typeface="Traditional Arabic" panose="02020603050405020304" pitchFamily="18" charset="-78"/>
              </a:rPr>
              <a:t>.</a:t>
            </a:r>
            <a:endParaRPr lang="ar-SY" sz="66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9888" y="2364462"/>
            <a:ext cx="6081084" cy="3477875"/>
          </a:xfrm>
          <a:prstGeom prst="rect">
            <a:avLst/>
          </a:prstGeom>
        </p:spPr>
        <p:txBody>
          <a:bodyPr wrap="square">
            <a:spAutoFit/>
          </a:bodyPr>
          <a:lstStyle/>
          <a:p>
            <a:pPr algn="ctr">
              <a:spcBef>
                <a:spcPts val="600"/>
              </a:spcBef>
              <a:buFontTx/>
              <a:buNone/>
              <a:defRPr/>
            </a:pPr>
            <a:r>
              <a:rPr lang="sv-SE" sz="4400" b="1" dirty="0">
                <a:latin typeface="Abadi" panose="020B0604020104020204" pitchFamily="34" charset="0"/>
                <a:cs typeface="Sakkal Majalla" panose="02000000000000000000" pitchFamily="2" charset="-78"/>
              </a:rPr>
              <a:t>Låt dem bli frälsta och snart besökas av dig. Vi ber för denna församling som får sin näring av Gud</a:t>
            </a:r>
            <a:endParaRPr lang="sv-SE" altLang="sv-SE" sz="44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142668" y="2074375"/>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FFAA0046-D40A-1D58-E8FF-D0E8939C1EE3}"/>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0E4E1B92-1369-ECC8-B2F9-D231477D0EE8}"/>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289488740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4" y="264383"/>
            <a:ext cx="12191999" cy="17851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500" b="1" dirty="0">
                <a:solidFill>
                  <a:srgbClr val="FF0000"/>
                </a:solidFill>
                <a:latin typeface="Serto Batnan" panose="00000400000000000000" pitchFamily="2" charset="-78"/>
                <a:cs typeface="Serto Batnan" panose="00000400000000000000" pitchFamily="2" charset="-78"/>
              </a:rPr>
              <a:t>ܐܰܘܝܽܘܬ݂ܳܐ ܘܫܽܘܘܫܳܛܳܐ ܠܟܽܠܗܽܘܢ ܥܳܡܽܘܪܵܶܝܗܿ ܡܗܰܝܡܵܢܶܐ ܕܒܰܡܝܰܬܪܽܘܬܳܐ ܢܶܗܘܽܘܢ ܠܡܳܪܝܳܐ ܢܶܬ݂ܟܰܫܰܦ܀</a:t>
            </a:r>
            <a:endParaRPr lang="ar-SY" sz="55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15882" y="2665040"/>
            <a:ext cx="6076112" cy="2862322"/>
          </a:xfrm>
          <a:prstGeom prst="rect">
            <a:avLst/>
          </a:prstGeom>
        </p:spPr>
        <p:txBody>
          <a:bodyPr wrap="square">
            <a:spAutoFit/>
          </a:bodyPr>
          <a:lstStyle/>
          <a:p>
            <a:pPr algn="ctr" rtl="1"/>
            <a:r>
              <a:rPr lang="ar-SA" sz="6000" b="1" dirty="0" err="1">
                <a:latin typeface="Traditional Arabic" panose="02020603050405020304" pitchFamily="18" charset="-78"/>
                <a:cs typeface="Traditional Arabic" panose="02020603050405020304" pitchFamily="18" charset="-78"/>
              </a:rPr>
              <a:t>وو</a:t>
            </a:r>
            <a:r>
              <a:rPr lang="ar-SY" sz="6000" b="1" dirty="0">
                <a:latin typeface="Traditional Arabic" panose="02020603050405020304" pitchFamily="18" charset="-78"/>
                <a:cs typeface="Traditional Arabic" panose="02020603050405020304" pitchFamily="18" charset="-78"/>
              </a:rPr>
              <a:t>ف</a:t>
            </a:r>
            <a:r>
              <a:rPr lang="ar-SA" sz="6000" b="1" dirty="0">
                <a:latin typeface="Traditional Arabic" panose="02020603050405020304" pitchFamily="18" charset="-78"/>
                <a:cs typeface="Traditional Arabic" panose="02020603050405020304" pitchFamily="18" charset="-78"/>
              </a:rPr>
              <a:t>اق أهلها المؤمنين ونجاحهم، لِيحوزوا السّيرة الفاض</a:t>
            </a:r>
            <a:r>
              <a:rPr lang="ar-IQ" sz="6000" b="1" dirty="0">
                <a:latin typeface="Traditional Arabic" panose="02020603050405020304" pitchFamily="18" charset="-78"/>
                <a:cs typeface="Traditional Arabic" panose="02020603050405020304" pitchFamily="18" charset="-78"/>
              </a:rPr>
              <a:t>ــ</a:t>
            </a:r>
            <a:r>
              <a:rPr lang="ar-SA" sz="6000" b="1" dirty="0" err="1">
                <a:latin typeface="Traditional Arabic" panose="02020603050405020304" pitchFamily="18" charset="-78"/>
                <a:cs typeface="Traditional Arabic" panose="02020603050405020304" pitchFamily="18" charset="-78"/>
              </a:rPr>
              <a:t>لة</a:t>
            </a:r>
            <a:r>
              <a:rPr lang="ar-SA" sz="6000" b="1" dirty="0">
                <a:latin typeface="Traditional Arabic" panose="02020603050405020304" pitchFamily="18" charset="-78"/>
                <a:cs typeface="Traditional Arabic" panose="02020603050405020304" pitchFamily="18" charset="-78"/>
              </a:rPr>
              <a:t>.  لِنبْتهل إلى الربّ</a:t>
            </a:r>
            <a:endParaRPr lang="ar-SY" sz="60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364462"/>
            <a:ext cx="6066175" cy="3477875"/>
          </a:xfrm>
          <a:prstGeom prst="rect">
            <a:avLst/>
          </a:prstGeom>
        </p:spPr>
        <p:txBody>
          <a:bodyPr wrap="square">
            <a:spAutoFit/>
          </a:bodyPr>
          <a:lstStyle/>
          <a:p>
            <a:pPr algn="ctr"/>
            <a:r>
              <a:rPr lang="sv-SE" sz="4300" b="1" dirty="0">
                <a:latin typeface="Abadi" panose="020B0604020104020204" pitchFamily="34" charset="0"/>
                <a:cs typeface="Sakkal Majalla" panose="02000000000000000000" pitchFamily="2" charset="-78"/>
              </a:rPr>
              <a:t>för harmoni och välgång åt alla dess troende barn så att de kan nå rättfärdighet. Låt oss vädja till Herren </a:t>
            </a: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84912C4C-2C1C-278B-B805-7C913176AF85}"/>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D0129F3E-0709-012F-E68D-D31633BEA263}"/>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3433558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284220"/>
            <a:ext cx="1219199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spcBef>
                <a:spcPts val="1200"/>
              </a:spcBef>
              <a:spcAft>
                <a:spcPts val="1200"/>
              </a:spcAft>
            </a:pPr>
            <a:r>
              <a:rPr lang="syr-SY" sz="6000" b="1" dirty="0">
                <a:latin typeface="Serto Batnan" panose="00000400000000000000" pitchFamily="2" charset="-78"/>
                <a:cs typeface="Serto Batnan" panose="00000400000000000000" pitchFamily="2" charset="-78"/>
              </a:rPr>
              <a:t>ܒܢܘܗܪܳܟ݂</a:t>
            </a:r>
            <a:r>
              <a:rPr lang="sv-SE" sz="6000" b="1" dirty="0">
                <a:latin typeface="Serto Batnan" panose="00000400000000000000" pitchFamily="2" charset="-78"/>
                <a:cs typeface="Serto Batnan" panose="00000400000000000000" pitchFamily="2" charset="-78"/>
              </a:rPr>
              <a:t> </a:t>
            </a:r>
            <a:r>
              <a:rPr lang="syr-SY" sz="6000" b="1" dirty="0">
                <a:latin typeface="Serto Batnan" panose="00000400000000000000" pitchFamily="2" charset="-78"/>
                <a:cs typeface="Serto Batnan" panose="00000400000000000000" pitchFamily="2" charset="-78"/>
              </a:rPr>
              <a:t>ܚܳܙܶܝܢܰܢ</a:t>
            </a:r>
            <a:r>
              <a:rPr lang="sv-SE" sz="6000" b="1" dirty="0">
                <a:latin typeface="Serto Batnan" panose="00000400000000000000" pitchFamily="2" charset="-78"/>
                <a:cs typeface="Serto Batnan" panose="00000400000000000000" pitchFamily="2" charset="-78"/>
              </a:rPr>
              <a:t> </a:t>
            </a:r>
            <a:r>
              <a:rPr lang="syr-SY" sz="6000" b="1" dirty="0">
                <a:latin typeface="Serto Batnan" panose="00000400000000000000" pitchFamily="2" charset="-78"/>
                <a:cs typeface="Serto Batnan" panose="00000400000000000000" pitchFamily="2" charset="-78"/>
              </a:rPr>
              <a:t>ܢܘܗܪܳܐ. ܝܶܫܘܥ</a:t>
            </a:r>
            <a:r>
              <a:rPr lang="sv-SE" sz="6000" b="1" dirty="0">
                <a:latin typeface="Serto Batnan" panose="00000400000000000000" pitchFamily="2" charset="-78"/>
                <a:cs typeface="Serto Batnan" panose="00000400000000000000" pitchFamily="2" charset="-78"/>
              </a:rPr>
              <a:t> </a:t>
            </a:r>
            <a:r>
              <a:rPr lang="syr-SY" sz="6000" b="1" dirty="0">
                <a:latin typeface="Serto Batnan" panose="00000400000000000000" pitchFamily="2" charset="-78"/>
                <a:cs typeface="Serto Batnan" panose="00000400000000000000" pitchFamily="2" charset="-78"/>
              </a:rPr>
              <a:t>ܡ</a:t>
            </a:r>
            <a:r>
              <a:rPr lang="ar-SA" sz="6000" b="1" dirty="0" err="1">
                <a:latin typeface="Serto Batnan" panose="00000400000000000000" pitchFamily="2" charset="-78"/>
                <a:cs typeface="Serto Batnan" panose="00000400000000000000" pitchFamily="2" charset="-78"/>
              </a:rPr>
              <a:t>ܠܶـܐ</a:t>
            </a:r>
            <a:r>
              <a:rPr lang="ar-SY" sz="6000" b="1" dirty="0">
                <a:latin typeface="Serto Batnan" panose="00000400000000000000" pitchFamily="2" charset="-78"/>
                <a:cs typeface="Serto Batnan" panose="00000400000000000000" pitchFamily="2" charset="-78"/>
              </a:rPr>
              <a:t> </a:t>
            </a:r>
            <a:r>
              <a:rPr lang="syr-SY" sz="6000" b="1" dirty="0">
                <a:latin typeface="Serto Batnan" panose="00000400000000000000" pitchFamily="2" charset="-78"/>
                <a:cs typeface="Serto Batnan" panose="00000400000000000000" pitchFamily="2" charset="-78"/>
              </a:rPr>
              <a:t>ܢܘܗܪܳܐ</a:t>
            </a:r>
            <a:r>
              <a:rPr lang="de-DE" sz="5400" b="1" dirty="0">
                <a:latin typeface="Serto Batnan" panose="00000400000000000000" pitchFamily="2" charset="-78"/>
                <a:ea typeface="Arial Unicode MS" pitchFamily="34" charset="-128"/>
                <a:cs typeface="Serto Batnan" panose="00000400000000000000" pitchFamily="2" charset="-78"/>
              </a:rPr>
              <a:t> </a:t>
            </a:r>
            <a:endParaRPr lang="sv-SE" sz="4000" b="1" dirty="0">
              <a:latin typeface="Serto Batnan" panose="00000400000000000000" pitchFamily="2" charset="-78"/>
              <a:cs typeface="Serto Batnan" panose="00000400000000000000" pitchFamily="2" charset="-78"/>
            </a:endParaRPr>
          </a:p>
        </p:txBody>
      </p:sp>
      <p:sp>
        <p:nvSpPr>
          <p:cNvPr id="3" name="Rectangle 2"/>
          <p:cNvSpPr/>
          <p:nvPr/>
        </p:nvSpPr>
        <p:spPr>
          <a:xfrm>
            <a:off x="6095996" y="1748909"/>
            <a:ext cx="6029169" cy="4093428"/>
          </a:xfrm>
          <a:prstGeom prst="rect">
            <a:avLst/>
          </a:prstGeom>
        </p:spPr>
        <p:txBody>
          <a:bodyPr wrap="square">
            <a:spAutoFit/>
          </a:bodyPr>
          <a:lstStyle/>
          <a:p>
            <a:pPr algn="ctr" rtl="1">
              <a:spcBef>
                <a:spcPts val="1200"/>
              </a:spcBef>
              <a:spcAft>
                <a:spcPts val="1200"/>
              </a:spcAft>
            </a:pPr>
            <a:r>
              <a:rPr lang="ar-IQ" altLang="sv-SE" sz="6000" b="1" dirty="0">
                <a:solidFill>
                  <a:srgbClr val="FF0000"/>
                </a:solidFill>
                <a:latin typeface="Traditional Arabic" panose="02020603050405020304" pitchFamily="18" charset="-78"/>
                <a:cs typeface="Traditional Arabic" panose="02020603050405020304" pitchFamily="18" charset="-78"/>
              </a:rPr>
              <a:t>بنوه</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ر</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وخ ح</a:t>
            </a:r>
            <a:r>
              <a:rPr lang="ar-SY" altLang="sv-SE" sz="6000" b="1" dirty="0">
                <a:solidFill>
                  <a:srgbClr val="FF0000"/>
                </a:solidFill>
                <a:latin typeface="Traditional Arabic" panose="02020603050405020304" pitchFamily="18" charset="-78"/>
                <a:cs typeface="Traditional Arabic" panose="02020603050405020304" pitchFamily="18" charset="-78"/>
              </a:rPr>
              <a:t>ُوزِ</a:t>
            </a:r>
            <a:r>
              <a:rPr lang="ar-IQ" altLang="sv-SE" sz="6000" b="1" dirty="0">
                <a:solidFill>
                  <a:srgbClr val="FF0000"/>
                </a:solidFill>
                <a:latin typeface="Traditional Arabic" panose="02020603050405020304" pitchFamily="18" charset="-78"/>
                <a:cs typeface="Traditional Arabic" panose="02020603050405020304" pitchFamily="18" charset="-78"/>
              </a:rPr>
              <a:t>نان نوه</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ر</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 ي</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شوع 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ل</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ه نوه</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ر</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a:t>
            </a:r>
            <a:endParaRPr lang="sv-SE" altLang="sv-SE" sz="6000" b="1" dirty="0">
              <a:solidFill>
                <a:srgbClr val="FF0000"/>
              </a:solidFill>
              <a:latin typeface="Traditional Arabic" panose="02020603050405020304" pitchFamily="18" charset="-78"/>
              <a:cs typeface="Traditional Arabic" panose="02020603050405020304" pitchFamily="18" charset="-78"/>
            </a:endParaRPr>
          </a:p>
          <a:p>
            <a:pPr algn="ctr" rtl="1">
              <a:spcBef>
                <a:spcPts val="1200"/>
              </a:spcBef>
              <a:spcAft>
                <a:spcPts val="1200"/>
              </a:spcAft>
            </a:pPr>
            <a:r>
              <a:rPr lang="ar-SA" sz="6000" b="1" dirty="0">
                <a:latin typeface="Traditional Arabic" panose="02020603050405020304" pitchFamily="18" charset="-78"/>
                <a:cs typeface="Traditional Arabic" panose="02020603050405020304" pitchFamily="18" charset="-78"/>
              </a:rPr>
              <a:t>بنورك نعاين النور يا يسوع المملوء نورا</a:t>
            </a:r>
            <a:r>
              <a:rPr lang="ar-AE" sz="6000" b="1" dirty="0">
                <a:latin typeface="Traditional Arabic" panose="02020603050405020304" pitchFamily="18" charset="-78"/>
                <a:cs typeface="Traditional Arabic" panose="02020603050405020304" pitchFamily="18" charset="-78"/>
              </a:rPr>
              <a:t>ً</a:t>
            </a:r>
            <a:r>
              <a:rPr lang="ar-SA" sz="6000" b="1" dirty="0">
                <a:latin typeface="Traditional Arabic" panose="02020603050405020304" pitchFamily="18" charset="-78"/>
                <a:cs typeface="Traditional Arabic" panose="02020603050405020304" pitchFamily="18" charset="-78"/>
              </a:rPr>
              <a:t>. </a:t>
            </a:r>
            <a:r>
              <a:rPr lang="ar-IQ" altLang="sv-SE" sz="6000" b="1" dirty="0">
                <a:latin typeface="Traditional Arabic" panose="02020603050405020304" pitchFamily="18" charset="-78"/>
                <a:cs typeface="Traditional Arabic" panose="02020603050405020304" pitchFamily="18" charset="-78"/>
              </a:rPr>
              <a:t> </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1874728"/>
            <a:ext cx="6095993" cy="3577903"/>
          </a:xfrm>
          <a:prstGeom prst="rect">
            <a:avLst/>
          </a:prstGeom>
        </p:spPr>
        <p:txBody>
          <a:bodyPr wrap="square">
            <a:spAutoFit/>
          </a:bodyPr>
          <a:lstStyle/>
          <a:p>
            <a:pPr algn="ctr" rtl="1">
              <a:spcBef>
                <a:spcPts val="1200"/>
              </a:spcBef>
              <a:spcAft>
                <a:spcPts val="1200"/>
              </a:spcAft>
            </a:pPr>
            <a:r>
              <a:rPr lang="sv-SE" altLang="sv-SE" sz="4400" b="1" dirty="0" err="1">
                <a:solidFill>
                  <a:srgbClr val="FF0000"/>
                </a:solidFill>
                <a:latin typeface="Abadi" panose="020B0604020104020204" pitchFamily="34" charset="0"/>
                <a:cs typeface="Times New Roman" panose="02020603050405020304" pitchFamily="18" charset="0"/>
              </a:rPr>
              <a:t>Bnuhrokh</a:t>
            </a:r>
            <a:r>
              <a:rPr lang="sv-SE" altLang="sv-SE" sz="4400" b="1" dirty="0">
                <a:solidFill>
                  <a:srgbClr val="FF0000"/>
                </a:solidFill>
                <a:latin typeface="Abadi" panose="020B0604020104020204" pitchFamily="34" charset="0"/>
                <a:cs typeface="Times New Roman" panose="02020603050405020304" pitchFamily="18" charset="0"/>
              </a:rPr>
              <a:t> </a:t>
            </a:r>
            <a:r>
              <a:rPr lang="sv-SE" altLang="sv-SE" sz="4400" b="1" u="sng" dirty="0">
                <a:solidFill>
                  <a:srgbClr val="FF0000"/>
                </a:solidFill>
                <a:latin typeface="Abadi" panose="020B0604020104020204" pitchFamily="34" charset="0"/>
                <a:cs typeface="Times New Roman" panose="02020603050405020304" pitchFamily="18" charset="0"/>
              </a:rPr>
              <a:t>h</a:t>
            </a:r>
            <a:r>
              <a:rPr lang="sv-SE" altLang="sv-SE" sz="4400" b="1" dirty="0">
                <a:solidFill>
                  <a:srgbClr val="FF0000"/>
                </a:solidFill>
                <a:latin typeface="Abadi" panose="020B0604020104020204" pitchFamily="34" charset="0"/>
                <a:cs typeface="Times New Roman" panose="02020603050405020304" pitchFamily="18" charset="0"/>
              </a:rPr>
              <a:t>ozenan nuhro yeso´ mle </a:t>
            </a:r>
            <a:r>
              <a:rPr lang="sv-SE" altLang="sv-SE" sz="4400" b="1" dirty="0" err="1">
                <a:solidFill>
                  <a:srgbClr val="FF0000"/>
                </a:solidFill>
                <a:latin typeface="Abadi" panose="020B0604020104020204" pitchFamily="34" charset="0"/>
                <a:cs typeface="Times New Roman" panose="02020603050405020304" pitchFamily="18" charset="0"/>
              </a:rPr>
              <a:t>nuhro</a:t>
            </a:r>
            <a:r>
              <a:rPr lang="sv-SE" altLang="sv-SE" sz="4400" b="1" dirty="0">
                <a:solidFill>
                  <a:srgbClr val="FF0000"/>
                </a:solidFill>
                <a:latin typeface="Abadi" panose="020B0604020104020204" pitchFamily="34" charset="0"/>
                <a:cs typeface="Times New Roman" panose="02020603050405020304" pitchFamily="18" charset="0"/>
              </a:rPr>
              <a:t>.</a:t>
            </a:r>
          </a:p>
          <a:p>
            <a:pPr algn="ctr" rtl="1">
              <a:spcBef>
                <a:spcPts val="1200"/>
              </a:spcBef>
              <a:spcAft>
                <a:spcPts val="1200"/>
              </a:spcAft>
            </a:pPr>
            <a:endParaRPr lang="sv-SE" altLang="sv-SE" sz="500" b="1" dirty="0">
              <a:solidFill>
                <a:srgbClr val="FF0000"/>
              </a:solidFill>
              <a:latin typeface="Abadi" panose="020B0604020104020204" pitchFamily="34" charset="0"/>
              <a:cs typeface="Times New Roman" panose="02020603050405020304" pitchFamily="18" charset="0"/>
            </a:endParaRPr>
          </a:p>
          <a:p>
            <a:pPr algn="ctr" rtl="1">
              <a:spcBef>
                <a:spcPts val="1200"/>
              </a:spcBef>
              <a:spcAft>
                <a:spcPts val="1200"/>
              </a:spcAft>
            </a:pPr>
            <a:r>
              <a:rPr lang="de-DE" sz="4400" b="1" dirty="0">
                <a:latin typeface="Abadi" panose="020B0604020104020204" pitchFamily="34" charset="0"/>
                <a:ea typeface="Arial Unicode MS" pitchFamily="34" charset="-128"/>
                <a:cs typeface="Times New Roman" panose="02020603050405020304" pitchFamily="18" charset="0"/>
              </a:rPr>
              <a:t>I ditt ljus ser vi ljus, Jesus fylld av ljus.</a:t>
            </a:r>
            <a:endParaRPr lang="ar-AE" sz="4400" b="1" dirty="0">
              <a:latin typeface="Abadi" panose="020B0604020104020204" pitchFamily="34" charset="0"/>
              <a:ea typeface="Arial Unicode MS" pitchFamily="34" charset="-128"/>
              <a:cs typeface="Times New Roman" panose="02020603050405020304" pitchFamily="18" charset="0"/>
            </a:endParaRPr>
          </a:p>
        </p:txBody>
      </p:sp>
      <p:cxnSp>
        <p:nvCxnSpPr>
          <p:cNvPr id="6" name="Straight Connector 5"/>
          <p:cNvCxnSpPr>
            <a:cxnSpLocks/>
          </p:cNvCxnSpPr>
          <p:nvPr/>
        </p:nvCxnSpPr>
        <p:spPr>
          <a:xfrm>
            <a:off x="6095999" y="1811987"/>
            <a:ext cx="0" cy="3479061"/>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6F49B96F-CD4E-D30F-9473-545E590AFD6F}"/>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2" name="صورة 8" descr="جلوس.gif">
            <a:extLst>
              <a:ext uri="{FF2B5EF4-FFF2-40B4-BE49-F238E27FC236}">
                <a16:creationId xmlns:a16="http://schemas.microsoft.com/office/drawing/2014/main" id="{8D0493B3-5BBB-4916-D264-8C5A08B3CBC3}"/>
              </a:ext>
            </a:extLst>
          </p:cNvPr>
          <p:cNvPicPr>
            <a:picLocks noChangeAspect="1"/>
          </p:cNvPicPr>
          <p:nvPr/>
        </p:nvPicPr>
        <p:blipFill rotWithShape="1">
          <a:blip r:embed="rId2" cstate="print">
            <a:biLevel thresh="75000"/>
          </a:blip>
          <a:srcRect l="5439" t="301" r="-5439" b="-301"/>
          <a:stretch/>
        </p:blipFill>
        <p:spPr>
          <a:xfrm>
            <a:off x="11123063" y="5188945"/>
            <a:ext cx="1058997" cy="1853244"/>
          </a:xfrm>
          <a:prstGeom prst="rect">
            <a:avLst/>
          </a:prstGeom>
        </p:spPr>
      </p:pic>
      <p:pic>
        <p:nvPicPr>
          <p:cNvPr id="8" name="صورة 8" descr="جلوس.gif">
            <a:extLst>
              <a:ext uri="{FF2B5EF4-FFF2-40B4-BE49-F238E27FC236}">
                <a16:creationId xmlns:a16="http://schemas.microsoft.com/office/drawing/2014/main" id="{7B99CDFA-C974-B870-0599-1DD5F1776D72}"/>
              </a:ext>
            </a:extLst>
          </p:cNvPr>
          <p:cNvPicPr>
            <a:picLocks noChangeAspect="1"/>
          </p:cNvPicPr>
          <p:nvPr/>
        </p:nvPicPr>
        <p:blipFill rotWithShape="1">
          <a:blip r:embed="rId2" cstate="print">
            <a:biLevel thresh="75000"/>
          </a:blip>
          <a:srcRect l="5439" t="301" r="-5439" b="-301"/>
          <a:stretch/>
        </p:blipFill>
        <p:spPr>
          <a:xfrm flipH="1">
            <a:off x="9940" y="5188945"/>
            <a:ext cx="1058997" cy="1853244"/>
          </a:xfrm>
          <a:prstGeom prst="rect">
            <a:avLst/>
          </a:prstGeom>
        </p:spPr>
      </p:pic>
    </p:spTree>
    <p:extLst>
      <p:ext uri="{BB962C8B-B14F-4D97-AF65-F5344CB8AC3E}">
        <p14:creationId xmlns:p14="http://schemas.microsoft.com/office/powerpoint/2010/main" val="2483720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59804"/>
            <a:ext cx="1219200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latin typeface="Serto Batnan" panose="00000400000000000000" pitchFamily="2" charset="-78"/>
                <a:cs typeface="Serto Batnan" panose="00000400000000000000" pitchFamily="2" charset="-78"/>
              </a:rPr>
              <a:t>ܫܰܘܝܳܐܝܺܬܼ ܡܶܣܬܓ݂ܶܕ ܘܡܶܫܬܰܒܰܚ ܥܰܡ ܐܰܒܽܘܗ̱ܝ</a:t>
            </a:r>
            <a:endParaRPr lang="sv-SE" sz="6000" dirty="0">
              <a:latin typeface="Serto Batnan" panose="00000400000000000000" pitchFamily="2" charset="-78"/>
              <a:cs typeface="Serto Batnan" panose="00000400000000000000" pitchFamily="2" charset="-78"/>
            </a:endParaRPr>
          </a:p>
        </p:txBody>
      </p:sp>
      <p:sp>
        <p:nvSpPr>
          <p:cNvPr id="3" name="Rectangle 2"/>
          <p:cNvSpPr/>
          <p:nvPr/>
        </p:nvSpPr>
        <p:spPr>
          <a:xfrm>
            <a:off x="6096007" y="1707004"/>
            <a:ext cx="6095993" cy="3939540"/>
          </a:xfrm>
          <a:prstGeom prst="rect">
            <a:avLst/>
          </a:prstGeom>
        </p:spPr>
        <p:txBody>
          <a:bodyPr wrap="square">
            <a:spAutoFit/>
          </a:bodyPr>
          <a:lstStyle/>
          <a:p>
            <a:pPr algn="ctr" rtl="1" eaLnBrk="1" hangingPunct="1">
              <a:spcBef>
                <a:spcPts val="600"/>
              </a:spcBef>
              <a:buFontTx/>
              <a:buNone/>
            </a:pPr>
            <a:r>
              <a:rPr lang="ar-IQ" altLang="sv-SE" sz="6000" b="1" dirty="0">
                <a:solidFill>
                  <a:srgbClr val="FF0000"/>
                </a:solidFill>
                <a:latin typeface="Traditional Arabic" panose="02020603050405020304" pitchFamily="18" charset="-78"/>
                <a:cs typeface="Traditional Arabic" panose="02020603050405020304" pitchFamily="18" charset="-78"/>
              </a:rPr>
              <a:t>وشاوي</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err="1">
                <a:solidFill>
                  <a:srgbClr val="FF0000"/>
                </a:solidFill>
                <a:latin typeface="Traditional Arabic" panose="02020603050405020304" pitchFamily="18" charset="-78"/>
                <a:cs typeface="Traditional Arabic" panose="02020603050405020304" pitchFamily="18" charset="-78"/>
              </a:rPr>
              <a:t>وإيث</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a:t>
            </a:r>
            <a:r>
              <a:rPr lang="ar-IQ" altLang="sv-SE" sz="6000" b="1" dirty="0" err="1">
                <a:solidFill>
                  <a:srgbClr val="FF0000"/>
                </a:solidFill>
                <a:latin typeface="Traditional Arabic" panose="02020603050405020304" pitchFamily="18" charset="-78"/>
                <a:cs typeface="Traditional Arabic" panose="02020603050405020304" pitchFamily="18" charset="-78"/>
              </a:rPr>
              <a:t>مِستْغِد</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ومِش</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err="1">
                <a:solidFill>
                  <a:srgbClr val="FF0000"/>
                </a:solidFill>
                <a:latin typeface="Traditional Arabic" panose="02020603050405020304" pitchFamily="18" charset="-78"/>
                <a:cs typeface="Traditional Arabic" panose="02020603050405020304" pitchFamily="18" charset="-78"/>
              </a:rPr>
              <a:t>تاباح</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عام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a:t>
            </a:r>
            <a:r>
              <a:rPr lang="ar-IQ" altLang="sv-SE" sz="6000" b="1" dirty="0" err="1">
                <a:solidFill>
                  <a:srgbClr val="FF0000"/>
                </a:solidFill>
                <a:latin typeface="Traditional Arabic" panose="02020603050405020304" pitchFamily="18" charset="-78"/>
                <a:cs typeface="Traditional Arabic" panose="02020603050405020304" pitchFamily="18" charset="-78"/>
              </a:rPr>
              <a:t>آبوي</a:t>
            </a:r>
            <a:endParaRPr lang="ar-IQ" altLang="sv-SE" sz="6000" b="1" dirty="0">
              <a:solidFill>
                <a:srgbClr val="FF0000"/>
              </a:solidFill>
              <a:latin typeface="Traditional Arabic" panose="02020603050405020304" pitchFamily="18" charset="-78"/>
              <a:cs typeface="Traditional Arabic" panose="02020603050405020304" pitchFamily="18" charset="-78"/>
            </a:endParaRPr>
          </a:p>
          <a:p>
            <a:pPr algn="ctr" eaLnBrk="1" hangingPunct="1">
              <a:spcBef>
                <a:spcPts val="1200"/>
              </a:spcBef>
              <a:buFontTx/>
              <a:buNone/>
            </a:pPr>
            <a:r>
              <a:rPr lang="sv-SE"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وَبِالمساواةِ وَالإجْمالِ يُسْجَدُ لَهُ وَيُمَجَّدُ مَعَ أَبيه</a:t>
            </a:r>
            <a:endParaRPr lang="en-US"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1802066"/>
            <a:ext cx="6095993" cy="4016484"/>
          </a:xfrm>
          <a:prstGeom prst="rect">
            <a:avLst/>
          </a:prstGeom>
        </p:spPr>
        <p:txBody>
          <a:bodyPr wrap="square">
            <a:spAutoFit/>
          </a:bodyPr>
          <a:lstStyle/>
          <a:p>
            <a:pPr algn="ctr" eaLnBrk="1" hangingPunct="1">
              <a:spcBef>
                <a:spcPts val="600"/>
              </a:spcBef>
              <a:buFontTx/>
              <a:buNone/>
            </a:pPr>
            <a:r>
              <a:rPr lang="en-US" altLang="sv-SE" sz="4400" b="1" dirty="0" err="1">
                <a:solidFill>
                  <a:srgbClr val="FF0000"/>
                </a:solidFill>
                <a:latin typeface="Abadi" panose="020B0604020104020204" pitchFamily="34" charset="0"/>
                <a:cs typeface="Sakkal Majalla" panose="02000000000000000000" pitchFamily="2" charset="-78"/>
              </a:rPr>
              <a:t>Wshawu</a:t>
            </a:r>
            <a:r>
              <a:rPr lang="sv-SE" altLang="sv-SE" sz="4400" b="1" dirty="0">
                <a:solidFill>
                  <a:srgbClr val="FF0000"/>
                </a:solidFill>
                <a:latin typeface="Abadi" panose="020B0604020104020204" pitchFamily="34" charset="0"/>
                <a:cs typeface="Sakkal Majalla" panose="02000000000000000000" pitchFamily="2" charset="-78"/>
              </a:rPr>
              <a:t>y</a:t>
            </a:r>
            <a:r>
              <a:rPr lang="en-US" altLang="sv-SE" sz="4400" b="1" dirty="0">
                <a:solidFill>
                  <a:srgbClr val="FF0000"/>
                </a:solidFill>
                <a:latin typeface="Abadi" panose="020B0604020104020204" pitchFamily="34" charset="0"/>
                <a:cs typeface="Sakkal Majalla" panose="02000000000000000000" pitchFamily="2" charset="-78"/>
              </a:rPr>
              <a:t>o </a:t>
            </a:r>
            <a:r>
              <a:rPr lang="en-US" altLang="sv-SE" sz="4400" b="1" dirty="0" err="1">
                <a:solidFill>
                  <a:srgbClr val="FF0000"/>
                </a:solidFill>
                <a:latin typeface="Abadi" panose="020B0604020104020204" pitchFamily="34" charset="0"/>
                <a:cs typeface="Sakkal Majalla" panose="02000000000000000000" pitchFamily="2" charset="-78"/>
              </a:rPr>
              <a:t>ith</a:t>
            </a:r>
            <a:r>
              <a:rPr lang="en-US" altLang="sv-SE" sz="4400" b="1" dirty="0">
                <a:solidFill>
                  <a:srgbClr val="FF0000"/>
                </a:solidFill>
                <a:latin typeface="Abadi" panose="020B0604020104020204" pitchFamily="34" charset="0"/>
                <a:cs typeface="Sakkal Majalla" panose="02000000000000000000" pitchFamily="2" charset="-78"/>
              </a:rPr>
              <a:t> </a:t>
            </a:r>
            <a:r>
              <a:rPr lang="en-US" altLang="sv-SE" sz="4400" b="1" dirty="0" err="1">
                <a:solidFill>
                  <a:srgbClr val="FF0000"/>
                </a:solidFill>
                <a:latin typeface="Abadi" panose="020B0604020104020204" pitchFamily="34" charset="0"/>
                <a:cs typeface="Sakkal Majalla" panose="02000000000000000000" pitchFamily="2" charset="-78"/>
              </a:rPr>
              <a:t>mestghed</a:t>
            </a:r>
            <a:r>
              <a:rPr lang="ar-IQ" altLang="sv-SE" sz="4400" b="1" dirty="0">
                <a:solidFill>
                  <a:srgbClr val="FF0000"/>
                </a:solidFill>
                <a:latin typeface="Abadi" panose="020B0604020104020204" pitchFamily="34" charset="0"/>
                <a:cs typeface="Sakkal Majalla" panose="02000000000000000000" pitchFamily="2" charset="-78"/>
              </a:rPr>
              <a:t> </a:t>
            </a:r>
            <a:r>
              <a:rPr lang="en-US" altLang="sv-SE" sz="4400" b="1" dirty="0" err="1">
                <a:solidFill>
                  <a:srgbClr val="FF0000"/>
                </a:solidFill>
                <a:latin typeface="Abadi" panose="020B0604020104020204" pitchFamily="34" charset="0"/>
                <a:cs typeface="Sakkal Majalla" panose="02000000000000000000" pitchFamily="2" charset="-78"/>
              </a:rPr>
              <a:t>wmeshtaba</a:t>
            </a:r>
            <a:r>
              <a:rPr lang="en-US" altLang="sv-SE" sz="4400" b="1" u="sng" dirty="0" err="1">
                <a:solidFill>
                  <a:srgbClr val="FF0000"/>
                </a:solidFill>
                <a:latin typeface="Abadi" panose="020B0604020104020204" pitchFamily="34" charset="0"/>
                <a:cs typeface="Sakkal Majalla" panose="02000000000000000000" pitchFamily="2" charset="-78"/>
              </a:rPr>
              <a:t>h</a:t>
            </a:r>
            <a:r>
              <a:rPr lang="en-US" altLang="sv-SE" sz="4400" b="1" dirty="0">
                <a:solidFill>
                  <a:srgbClr val="FF0000"/>
                </a:solidFill>
                <a:latin typeface="Abadi" panose="020B0604020104020204" pitchFamily="34" charset="0"/>
                <a:cs typeface="Sakkal Majalla" panose="02000000000000000000" pitchFamily="2" charset="-78"/>
              </a:rPr>
              <a:t> ´am </a:t>
            </a:r>
            <a:r>
              <a:rPr lang="en-US" altLang="sv-SE" sz="4400" b="1" dirty="0" err="1">
                <a:solidFill>
                  <a:srgbClr val="FF0000"/>
                </a:solidFill>
                <a:latin typeface="Abadi" panose="020B0604020104020204" pitchFamily="34" charset="0"/>
                <a:cs typeface="Sakkal Majalla" panose="02000000000000000000" pitchFamily="2" charset="-78"/>
              </a:rPr>
              <a:t>abuy</a:t>
            </a:r>
            <a:endParaRPr lang="en-US" altLang="sv-SE" sz="4400" b="1" dirty="0">
              <a:solidFill>
                <a:srgbClr val="FF0000"/>
              </a:solidFill>
              <a:latin typeface="Abadi" panose="020B0604020104020204" pitchFamily="34" charset="0"/>
              <a:cs typeface="Sakkal Majalla" panose="02000000000000000000" pitchFamily="2" charset="-78"/>
            </a:endParaRPr>
          </a:p>
          <a:p>
            <a:pPr algn="ctr" eaLnBrk="1" hangingPunct="1">
              <a:spcBef>
                <a:spcPts val="600"/>
              </a:spcBef>
              <a:buFontTx/>
              <a:buNone/>
            </a:pPr>
            <a:endParaRPr lang="sv-SE" altLang="sv-SE" sz="2000" b="1" dirty="0">
              <a:solidFill>
                <a:srgbClr val="FF0000"/>
              </a:solidFill>
              <a:latin typeface="Abadi" panose="020B0604020104020204" pitchFamily="34" charset="0"/>
              <a:cs typeface="Sakkal Majalla" panose="02000000000000000000" pitchFamily="2" charset="-78"/>
            </a:endParaRPr>
          </a:p>
          <a:p>
            <a:pPr algn="ctr" rtl="1" eaLnBrk="1" hangingPunct="1">
              <a:spcBef>
                <a:spcPts val="1200"/>
              </a:spcBef>
              <a:buFontTx/>
              <a:buNone/>
            </a:pPr>
            <a:r>
              <a:rPr lang="sv-SE" altLang="sv-SE" sz="4400" b="1" dirty="0">
                <a:latin typeface="Abadi" panose="020B0604020104020204" pitchFamily="34" charset="0"/>
                <a:cs typeface="Sakkal Majalla" panose="02000000000000000000" pitchFamily="2" charset="-78"/>
              </a:rPr>
              <a:t>Du tillbes och äras tillsammans med din Fader</a:t>
            </a:r>
          </a:p>
        </p:txBody>
      </p:sp>
      <p:cxnSp>
        <p:nvCxnSpPr>
          <p:cNvPr id="2" name="Straight Connector 1">
            <a:extLst>
              <a:ext uri="{FF2B5EF4-FFF2-40B4-BE49-F238E27FC236}">
                <a16:creationId xmlns:a16="http://schemas.microsoft.com/office/drawing/2014/main" id="{9096996D-BF14-C3C9-481D-92E7543CB7DC}"/>
              </a:ext>
            </a:extLst>
          </p:cNvPr>
          <p:cNvCxnSpPr>
            <a:cxnSpLocks/>
          </p:cNvCxnSpPr>
          <p:nvPr/>
        </p:nvCxnSpPr>
        <p:spPr>
          <a:xfrm flipH="1">
            <a:off x="6095993" y="1700687"/>
            <a:ext cx="1" cy="3816429"/>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2ED2EC67-CDA8-D35A-D789-006CE3DC4558}"/>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6" name="صورة 12" descr="وقوف.gif">
            <a:extLst>
              <a:ext uri="{FF2B5EF4-FFF2-40B4-BE49-F238E27FC236}">
                <a16:creationId xmlns:a16="http://schemas.microsoft.com/office/drawing/2014/main" id="{C8168041-9D76-A9D5-98B7-01EB704E20F7}"/>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2E73CEA1-3087-36BF-2AFD-5B81A37CC759}"/>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9985711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208373"/>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800" b="1" dirty="0">
                <a:latin typeface="Serto Batnan" panose="00000400000000000000" pitchFamily="2" charset="-78"/>
                <a:cs typeface="Serto Batnan" panose="00000400000000000000" pitchFamily="2" charset="-78"/>
              </a:rPr>
              <a:t>ܩܘܪܶܝܐܠܰܝܣܽܘܢ܀</a:t>
            </a:r>
          </a:p>
        </p:txBody>
      </p:sp>
      <p:sp>
        <p:nvSpPr>
          <p:cNvPr id="3" name="Rectangle 2"/>
          <p:cNvSpPr/>
          <p:nvPr/>
        </p:nvSpPr>
        <p:spPr>
          <a:xfrm>
            <a:off x="6091030" y="2207957"/>
            <a:ext cx="6014829" cy="3062377"/>
          </a:xfrm>
          <a:prstGeom prst="rect">
            <a:avLst/>
          </a:prstGeom>
        </p:spPr>
        <p:txBody>
          <a:bodyPr wrap="square">
            <a:spAutoFit/>
          </a:bodyPr>
          <a:lstStyle/>
          <a:p>
            <a:pPr algn="ctr" rtl="1" eaLnBrk="1" hangingPunct="1">
              <a:spcBef>
                <a:spcPts val="600"/>
              </a:spcBef>
              <a:buFontTx/>
              <a:buNone/>
              <a:defRPr/>
            </a:pPr>
            <a:r>
              <a:rPr lang="ar-SA" altLang="sv-SE" sz="8000" b="1" dirty="0" err="1">
                <a:solidFill>
                  <a:srgbClr val="FF0000"/>
                </a:solidFill>
                <a:latin typeface="Traditional Arabic" panose="02020603050405020304" pitchFamily="18" charset="-78"/>
                <a:cs typeface="Traditional Arabic" panose="02020603050405020304" pitchFamily="18" charset="-78"/>
              </a:rPr>
              <a:t>قوريلَيسُون</a:t>
            </a:r>
            <a:endParaRPr lang="sv-SE" altLang="sv-SE" sz="8000" b="1"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ts val="600"/>
              </a:spcBef>
              <a:buFontTx/>
              <a:buNone/>
              <a:defRPr/>
            </a:pPr>
            <a:endParaRPr lang="sv-SE" altLang="sv-SE" b="1" dirty="0">
              <a:solidFill>
                <a:srgbClr val="0000FF"/>
              </a:solidFill>
              <a:latin typeface="Traditional Arabic" panose="02020603050405020304" pitchFamily="18" charset="-78"/>
              <a:cs typeface="Traditional Arabic" panose="02020603050405020304" pitchFamily="18" charset="-78"/>
            </a:endParaRPr>
          </a:p>
          <a:p>
            <a:pPr algn="ctr" rtl="1">
              <a:spcBef>
                <a:spcPts val="1200"/>
              </a:spcBef>
              <a:buFontTx/>
              <a:buNone/>
              <a:defRPr/>
            </a:pPr>
            <a:r>
              <a:rPr lang="en-US" altLang="sv-SE" sz="8000" b="1" dirty="0">
                <a:latin typeface="Traditional Arabic" panose="02020603050405020304" pitchFamily="18" charset="-78"/>
                <a:cs typeface="Traditional Arabic" panose="02020603050405020304" pitchFamily="18" charset="-78"/>
              </a:rPr>
              <a:t> </a:t>
            </a:r>
            <a:r>
              <a:rPr lang="ar-SA" altLang="sv-SE" sz="8000" b="1" dirty="0">
                <a:latin typeface="Traditional Arabic" panose="02020603050405020304" pitchFamily="18" charset="-78"/>
                <a:cs typeface="Traditional Arabic" panose="02020603050405020304" pitchFamily="18" charset="-78"/>
              </a:rPr>
              <a:t>يا رب ارحم.</a:t>
            </a:r>
            <a:endParaRPr lang="sv-SE" altLang="sv-SE" sz="8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2212036"/>
            <a:ext cx="6110911" cy="3416320"/>
          </a:xfrm>
          <a:prstGeom prst="rect">
            <a:avLst/>
          </a:prstGeom>
        </p:spPr>
        <p:txBody>
          <a:bodyPr wrap="square">
            <a:spAutoFit/>
          </a:bodyPr>
          <a:lstStyle/>
          <a:p>
            <a:pPr algn="ctr">
              <a:spcBef>
                <a:spcPts val="1200"/>
              </a:spcBef>
              <a:buFontTx/>
              <a:buNone/>
              <a:defRPr/>
            </a:pPr>
            <a:r>
              <a:rPr lang="sv-SE" altLang="sv-SE" sz="6000" b="1" dirty="0" err="1">
                <a:solidFill>
                  <a:srgbClr val="FF0000"/>
                </a:solidFill>
                <a:latin typeface="Abadi" panose="020B0604020104020204" pitchFamily="34" charset="0"/>
                <a:cs typeface="Sakkal Majalla" panose="02000000000000000000" pitchFamily="2" charset="-78"/>
              </a:rPr>
              <a:t>Quryelaison</a:t>
            </a:r>
            <a:endParaRPr lang="sv-SE" altLang="sv-SE" sz="6000" b="1" dirty="0">
              <a:solidFill>
                <a:srgbClr val="FF0000"/>
              </a:solidFill>
              <a:latin typeface="Abadi" panose="020B0604020104020204" pitchFamily="34" charset="0"/>
              <a:cs typeface="Sakkal Majalla" panose="02000000000000000000" pitchFamily="2" charset="-78"/>
            </a:endParaRPr>
          </a:p>
          <a:p>
            <a:pPr algn="ctr">
              <a:spcBef>
                <a:spcPts val="1200"/>
              </a:spcBef>
              <a:buFontTx/>
              <a:buNone/>
              <a:defRPr/>
            </a:pPr>
            <a:endParaRPr lang="sv-SE" altLang="sv-SE" sz="1600" b="1" dirty="0">
              <a:solidFill>
                <a:srgbClr val="FF0000"/>
              </a:solidFill>
              <a:latin typeface="Abadi" panose="020B0604020104020204" pitchFamily="34" charset="0"/>
              <a:cs typeface="Sakkal Majalla" panose="02000000000000000000" pitchFamily="2" charset="-78"/>
            </a:endParaRPr>
          </a:p>
          <a:p>
            <a:pPr algn="ctr" eaLnBrk="1" hangingPunct="1">
              <a:spcBef>
                <a:spcPts val="1200"/>
              </a:spcBef>
              <a:buFontTx/>
              <a:buNone/>
              <a:defRPr/>
            </a:pPr>
            <a:r>
              <a:rPr lang="sv-SE" altLang="sv-SE" sz="6000" b="1" dirty="0">
                <a:latin typeface="Abadi" panose="020B0604020104020204" pitchFamily="34" charset="0"/>
                <a:cs typeface="Sakkal Majalla" panose="02000000000000000000" pitchFamily="2" charset="-78"/>
              </a:rPr>
              <a:t>Herre, förbarma Dig!</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4A86FC7C-B0F9-3614-CB45-62282607A38B}"/>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2C3DDE16-0842-52A9-ED10-D03A6E68AE5E}"/>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246558514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5" y="301232"/>
            <a:ext cx="12191999"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4800" b="1" dirty="0">
                <a:solidFill>
                  <a:srgbClr val="FF0000"/>
                </a:solidFill>
                <a:latin typeface="Serto Batnan" panose="00000400000000000000" pitchFamily="2" charset="-78"/>
                <a:cs typeface="Serto Batnan" panose="00000400000000000000" pitchFamily="2" charset="-78"/>
              </a:rPr>
              <a:t>ܘܟܰܕ ܥܽܘܕܪܳܢܳܐ ܕܡܶܢܳܟ݂ ܡܫܰܟܶܢ ܐ̱ܰܢܬ ܠܟ݂ܽܠܗܽܘܢ ܐܰܝܠܶܝܢ ܕܒܰܣܢܺܝܩܽܘܬܼܳܐ ܘܡܶܣܟܺܢܽܘܬܼܳܐ ܡܶܬܼܛܰܪܦܺܝܢ. ܢܰܛܰܪ ܘܰܠܗܳܢܽܘܢ ܕܺܐܝܕܳܐ ܕܥܽܘܕܪܵܳܢܶܐ ܠܗܽܘܢ ܡܰܘܫܛܺܝܢ. </a:t>
            </a:r>
            <a:endParaRPr lang="sv-SE" sz="48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5994" y="2517787"/>
            <a:ext cx="6096006" cy="3416320"/>
          </a:xfrm>
          <a:prstGeom prst="rect">
            <a:avLst/>
          </a:prstGeom>
        </p:spPr>
        <p:txBody>
          <a:bodyPr wrap="square">
            <a:spAutoFit/>
          </a:bodyPr>
          <a:lstStyle/>
          <a:p>
            <a:pPr algn="ctr" rtl="1"/>
            <a:r>
              <a:rPr lang="ar-SA" sz="5400" b="1" dirty="0">
                <a:latin typeface="Traditional Arabic" panose="02020603050405020304" pitchFamily="18" charset="-78"/>
                <a:cs typeface="Traditional Arabic" panose="02020603050405020304" pitchFamily="18" charset="-78"/>
              </a:rPr>
              <a:t>وساعِد</a:t>
            </a:r>
            <a:r>
              <a:rPr lang="syr-SY" sz="5400" b="1" dirty="0">
                <a:latin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جميع الذين</a:t>
            </a:r>
            <a:r>
              <a:rPr lang="syr-SY" sz="5400" b="1" dirty="0">
                <a:latin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كَرَبَتْهُم غُموم ال</a:t>
            </a:r>
            <a:r>
              <a:rPr lang="ar-SY" sz="5400" b="1" dirty="0">
                <a:latin typeface="Traditional Arabic" panose="02020603050405020304" pitchFamily="18" charset="-78"/>
                <a:cs typeface="Traditional Arabic" panose="02020603050405020304" pitchFamily="18" charset="-78"/>
              </a:rPr>
              <a:t>ف</a:t>
            </a:r>
            <a:r>
              <a:rPr lang="ar-SA" sz="5400" b="1" dirty="0">
                <a:latin typeface="Traditional Arabic" panose="02020603050405020304" pitchFamily="18" charset="-78"/>
                <a:cs typeface="Traditional Arabic" panose="02020603050405020304" pitchFamily="18" charset="-78"/>
              </a:rPr>
              <a:t>قر</a:t>
            </a:r>
            <a:r>
              <a:rPr lang="syr-SY" sz="5400" b="1" dirty="0">
                <a:latin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والحاجة، حافِظا</a:t>
            </a:r>
            <a:r>
              <a:rPr lang="ar-SY" sz="5400" b="1" dirty="0">
                <a:latin typeface="Traditional Arabic" panose="02020603050405020304" pitchFamily="18" charset="-78"/>
                <a:cs typeface="Traditional Arabic" panose="02020603050405020304" pitchFamily="18" charset="-78"/>
              </a:rPr>
              <a:t>ً</a:t>
            </a:r>
            <a:r>
              <a:rPr lang="ar-SA" sz="5400" b="1" dirty="0">
                <a:latin typeface="Traditional Arabic" panose="02020603050405020304" pitchFamily="18" charset="-78"/>
                <a:cs typeface="Traditional Arabic" panose="02020603050405020304" pitchFamily="18" charset="-78"/>
              </a:rPr>
              <a:t> الذين</a:t>
            </a:r>
            <a:r>
              <a:rPr lang="syr-SY" sz="5400" b="1" dirty="0">
                <a:latin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يَبسُطون إليه</a:t>
            </a:r>
            <a:r>
              <a:rPr lang="ar-SY" sz="5400" b="1" dirty="0">
                <a:latin typeface="Traditional Arabic" panose="02020603050405020304" pitchFamily="18" charset="-78"/>
                <a:cs typeface="Traditional Arabic" panose="02020603050405020304" pitchFamily="18" charset="-78"/>
              </a:rPr>
              <a:t>م</a:t>
            </a:r>
            <a:r>
              <a:rPr lang="ar-SA" sz="5400" b="1" dirty="0">
                <a:latin typeface="Traditional Arabic" panose="02020603050405020304" pitchFamily="18" charset="-78"/>
                <a:cs typeface="Traditional Arabic" panose="02020603050405020304" pitchFamily="18" charset="-78"/>
              </a:rPr>
              <a:t> أيدي المَعونة</a:t>
            </a:r>
            <a:endParaRPr lang="ar-SY" sz="54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649665"/>
            <a:ext cx="6095994" cy="2862322"/>
          </a:xfrm>
          <a:prstGeom prst="rect">
            <a:avLst/>
          </a:prstGeom>
        </p:spPr>
        <p:txBody>
          <a:bodyPr wrap="square">
            <a:spAutoFit/>
          </a:bodyPr>
          <a:lstStyle/>
          <a:p>
            <a:pPr algn="ctr"/>
            <a:r>
              <a:rPr lang="sv-SE" sz="3600" b="1" dirty="0">
                <a:latin typeface="Abadi" panose="020B0604020104020204" pitchFamily="34" charset="0"/>
                <a:cs typeface="Sakkal Majalla" panose="02000000000000000000" pitchFamily="2" charset="-78"/>
              </a:rPr>
              <a:t>Liksom du skänker din hjälp åt alla som plågas av brist och fattigdom, Herre, bevare också dem som räcker ut en hjälpande  hand åt dem, </a:t>
            </a:r>
          </a:p>
        </p:txBody>
      </p:sp>
      <p:cxnSp>
        <p:nvCxnSpPr>
          <p:cNvPr id="6" name="Straight Connector 5"/>
          <p:cNvCxnSpPr>
            <a:cxnSpLocks/>
          </p:cNvCxnSpPr>
          <p:nvPr/>
        </p:nvCxnSpPr>
        <p:spPr>
          <a:xfrm>
            <a:off x="6184130" y="2609556"/>
            <a:ext cx="0" cy="2942540"/>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BC530A90-DD22-6FF2-3AE7-2AE52FBF43F1}"/>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162543FA-5652-0FF2-127A-3E8C31205453}"/>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358871254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5" y="249854"/>
            <a:ext cx="12191999" cy="17851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500" b="1" dirty="0">
                <a:solidFill>
                  <a:srgbClr val="FF0000"/>
                </a:solidFill>
                <a:latin typeface="Serto Batnan" panose="00000400000000000000" pitchFamily="2" charset="-78"/>
                <a:cs typeface="Serto Batnan" panose="00000400000000000000" pitchFamily="2" charset="-78"/>
              </a:rPr>
              <a:t>ܕܢܰܣܶܩ ܠܳܟ݂ ܫܽܘܒܚܳܐ ܘܬܰܘܕܺܝܬ݂ܳܐ. ܘܠܺܝܚܺܝܕܳܝܳܐ ܒܪܳܟ݂ ܘܰܠܪܽܘܚܳܐ ܕܺܝܠܳܟ݂ ܩܰܕܺܝܫܳܐ. ܗܳܫܳܐ ܘܰܒܟ݂ܽܠܙܒܰܢ ܠܥܳܠܡܺܝܢ܀</a:t>
            </a:r>
            <a:endParaRPr lang="sv-SE" sz="55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5986" y="2464999"/>
            <a:ext cx="6096014" cy="2677656"/>
          </a:xfrm>
          <a:prstGeom prst="rect">
            <a:avLst/>
          </a:prstGeom>
        </p:spPr>
        <p:txBody>
          <a:bodyPr wrap="square">
            <a:spAutoFit/>
          </a:bodyPr>
          <a:lstStyle/>
          <a:p>
            <a:pPr algn="ctr"/>
            <a:r>
              <a:rPr lang="ar-SA" sz="5600" b="1" dirty="0">
                <a:latin typeface="Traditional Arabic" panose="02020603050405020304" pitchFamily="18" charset="-78"/>
                <a:cs typeface="Traditional Arabic" panose="02020603050405020304" pitchFamily="18" charset="-78"/>
              </a:rPr>
              <a:t>لنحمدَك ونشكُرك</a:t>
            </a:r>
            <a:r>
              <a:rPr lang="syr-SY" sz="5600" b="1" dirty="0">
                <a:latin typeface="Traditional Arabic" panose="02020603050405020304" pitchFamily="18" charset="-78"/>
              </a:rPr>
              <a:t> </a:t>
            </a:r>
            <a:r>
              <a:rPr lang="ar-SA" sz="5600" b="1" dirty="0">
                <a:latin typeface="Traditional Arabic" panose="02020603050405020304" pitchFamily="18" charset="-78"/>
                <a:cs typeface="Traditional Arabic" panose="02020603050405020304" pitchFamily="18" charset="-78"/>
              </a:rPr>
              <a:t>وابنك الوحيد وروحَكَ القُدُّوسَ، الآن وكلَّ أوانٍ وإلى أب</a:t>
            </a:r>
            <a:r>
              <a:rPr lang="ar-SY" sz="5600" b="1" dirty="0">
                <a:latin typeface="Traditional Arabic" panose="02020603050405020304" pitchFamily="18" charset="-78"/>
                <a:cs typeface="Traditional Arabic" panose="02020603050405020304" pitchFamily="18" charset="-78"/>
              </a:rPr>
              <a:t>د</a:t>
            </a:r>
            <a:r>
              <a:rPr lang="ar-SA" sz="5600" b="1" dirty="0">
                <a:latin typeface="Traditional Arabic" panose="02020603050405020304" pitchFamily="18" charset="-78"/>
                <a:cs typeface="Traditional Arabic" panose="02020603050405020304" pitchFamily="18" charset="-78"/>
              </a:rPr>
              <a:t> الآبدين </a:t>
            </a:r>
            <a:endParaRPr lang="ar-SY" sz="56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 y="2280897"/>
            <a:ext cx="6095994" cy="3477875"/>
          </a:xfrm>
          <a:prstGeom prst="rect">
            <a:avLst/>
          </a:prstGeom>
        </p:spPr>
        <p:txBody>
          <a:bodyPr wrap="square">
            <a:spAutoFit/>
          </a:bodyPr>
          <a:lstStyle/>
          <a:p>
            <a:pPr algn="ctr"/>
            <a:r>
              <a:rPr lang="sv-SE" sz="4400" b="1" dirty="0">
                <a:latin typeface="Abadi" panose="020B0604020104020204" pitchFamily="34" charset="0"/>
                <a:cs typeface="Sakkal Majalla" panose="02000000000000000000" pitchFamily="2" charset="-78"/>
              </a:rPr>
              <a:t>så att vi kan lova och tacka dig och din enfödde Son och din heliga Ande, nu alltid och evigt</a:t>
            </a:r>
            <a:endParaRPr lang="ar-SY" sz="4400" dirty="0">
              <a:latin typeface="Abadi" panose="020B0604020104020204" pitchFamily="34" charset="0"/>
              <a:cs typeface="Sakkal Majalla" panose="02000000000000000000" pitchFamily="2" charset="-78"/>
            </a:endParaRPr>
          </a:p>
        </p:txBody>
      </p:sp>
      <p:cxnSp>
        <p:nvCxnSpPr>
          <p:cNvPr id="6" name="Straight Connector 5"/>
          <p:cNvCxnSpPr>
            <a:cxnSpLocks/>
            <a:stCxn id="7" idx="2"/>
          </p:cNvCxnSpPr>
          <p:nvPr/>
        </p:nvCxnSpPr>
        <p:spPr>
          <a:xfrm>
            <a:off x="6095995" y="2034958"/>
            <a:ext cx="0" cy="3465760"/>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6BAB39D8-20EB-B18E-E0CC-51A08ED46BDD}"/>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C45546A5-752D-E75F-EF0C-469FCEE2D77B}"/>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301079793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363224"/>
            <a:ext cx="121919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9600" b="1" dirty="0">
                <a:solidFill>
                  <a:srgbClr val="FF0000"/>
                </a:solidFill>
                <a:latin typeface="Serto Batnan" panose="00000400000000000000" pitchFamily="2" charset="-78"/>
                <a:cs typeface="Serto Batnan" panose="00000400000000000000" pitchFamily="2" charset="-78"/>
              </a:rPr>
              <a:t>ܐܰܡܝܢ܀</a:t>
            </a:r>
          </a:p>
        </p:txBody>
      </p:sp>
      <p:sp>
        <p:nvSpPr>
          <p:cNvPr id="3" name="Rectangle 2"/>
          <p:cNvSpPr/>
          <p:nvPr/>
        </p:nvSpPr>
        <p:spPr>
          <a:xfrm>
            <a:off x="6110911" y="2831335"/>
            <a:ext cx="6081090" cy="1862048"/>
          </a:xfrm>
          <a:prstGeom prst="rect">
            <a:avLst/>
          </a:prstGeom>
        </p:spPr>
        <p:txBody>
          <a:bodyPr wrap="square">
            <a:spAutoFit/>
          </a:bodyPr>
          <a:lstStyle/>
          <a:p>
            <a:pPr lvl="1" algn="ctr" rtl="1" eaLnBrk="1" hangingPunct="1">
              <a:spcBef>
                <a:spcPts val="600"/>
              </a:spcBef>
              <a:buFontTx/>
              <a:buNone/>
            </a:pPr>
            <a:r>
              <a:rPr lang="ar-AE" altLang="sv-SE" sz="11500" b="1" dirty="0">
                <a:latin typeface="Traditional Arabic" panose="02020603050405020304" pitchFamily="18" charset="-78"/>
                <a:cs typeface="Traditional Arabic" panose="02020603050405020304" pitchFamily="18" charset="-78"/>
              </a:rPr>
              <a:t>آمين</a:t>
            </a:r>
            <a:endParaRPr lang="en-US" altLang="sv-SE" sz="9600" b="1" u="sng"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956587"/>
            <a:ext cx="6110911" cy="1446550"/>
          </a:xfrm>
          <a:prstGeom prst="rect">
            <a:avLst/>
          </a:prstGeom>
        </p:spPr>
        <p:txBody>
          <a:bodyPr wrap="square">
            <a:spAutoFit/>
          </a:bodyPr>
          <a:lstStyle/>
          <a:p>
            <a:pPr algn="ctr">
              <a:spcBef>
                <a:spcPts val="1200"/>
              </a:spcBef>
              <a:buFontTx/>
              <a:buNone/>
            </a:pPr>
            <a:r>
              <a:rPr lang="sv-SE" altLang="sv-SE" sz="8800" b="1" dirty="0">
                <a:latin typeface="Abadi" panose="020B0604020104020204" pitchFamily="34" charset="0"/>
                <a:cs typeface="Sakkal Majalla" panose="02000000000000000000" pitchFamily="2" charset="-78"/>
              </a:rPr>
              <a:t>Amen</a:t>
            </a:r>
            <a:endParaRPr lang="sv-SE" altLang="sv-SE" sz="166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2181340"/>
            <a:ext cx="0" cy="345109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C2E1604E-FA73-3C94-88D8-4E9EF7BF06E7}"/>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2B95893E-4CDB-3DBA-B05D-7F64EF34D90B}"/>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204210178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4" y="264383"/>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defRPr/>
            </a:pPr>
            <a:r>
              <a:rPr lang="syr-SY" sz="6000" b="1" dirty="0">
                <a:solidFill>
                  <a:srgbClr val="FF0000"/>
                </a:solidFill>
                <a:latin typeface="Serto Batnan" panose="00000400000000000000" pitchFamily="2" charset="-78"/>
                <a:cs typeface="Serto Batnan" panose="00000400000000000000" pitchFamily="2" charset="-78"/>
              </a:rPr>
              <a:t>ܒܰܪܟ݂ܡܳܪܝ̱: ܬܽܘܒ ܕܶܝܢ ܡܶܬܰܥܗܕܺܝܢܰܢ ܠܟܠܗܽܘܢ ܡܰܠܟܵܶܐ ܡܗܰܝܡܵܢܶܐ ܘܰܟܪܵܺܝܣܛܝܳܢܶܐ ܫܰܪܺܝܪܵܶܐ. </a:t>
            </a:r>
          </a:p>
        </p:txBody>
      </p:sp>
      <p:sp>
        <p:nvSpPr>
          <p:cNvPr id="3" name="Rectangle 2"/>
          <p:cNvSpPr/>
          <p:nvPr/>
        </p:nvSpPr>
        <p:spPr>
          <a:xfrm>
            <a:off x="6100971" y="2652444"/>
            <a:ext cx="6076112" cy="3139321"/>
          </a:xfrm>
          <a:prstGeom prst="rect">
            <a:avLst/>
          </a:prstGeom>
        </p:spPr>
        <p:txBody>
          <a:bodyPr wrap="square">
            <a:spAutoFit/>
          </a:bodyPr>
          <a:lstStyle/>
          <a:p>
            <a:pPr algn="ctr" rtl="1"/>
            <a:r>
              <a:rPr lang="ar-SA" altLang="sv-SE" sz="6600" b="1" dirty="0">
                <a:latin typeface="Traditional Arabic" panose="02020603050405020304" pitchFamily="18" charset="-78"/>
                <a:cs typeface="Traditional Arabic" panose="02020603050405020304" pitchFamily="18" charset="-78"/>
              </a:rPr>
              <a:t>وَلْنَذْكُرْ</a:t>
            </a:r>
            <a:r>
              <a:rPr lang="ar-AE" altLang="sv-SE" sz="6600" b="1" dirty="0">
                <a:latin typeface="Traditional Arabic" panose="02020603050405020304" pitchFamily="18" charset="-78"/>
                <a:cs typeface="Traditional Arabic" panose="02020603050405020304" pitchFamily="18" charset="-78"/>
              </a:rPr>
              <a:t> </a:t>
            </a:r>
            <a:r>
              <a:rPr lang="ar-SA" altLang="sv-SE" sz="6600" b="1" dirty="0">
                <a:latin typeface="Traditional Arabic" panose="02020603050405020304" pitchFamily="18" charset="-78"/>
                <a:cs typeface="Traditional Arabic" panose="02020603050405020304" pitchFamily="18" charset="-78"/>
              </a:rPr>
              <a:t>أيضًا جَميعَ </a:t>
            </a:r>
            <a:r>
              <a:rPr lang="ar-AE" altLang="sv-SE" sz="6600" b="1" dirty="0">
                <a:latin typeface="Traditional Arabic" panose="02020603050405020304" pitchFamily="18" charset="-78"/>
                <a:cs typeface="Traditional Arabic" panose="02020603050405020304" pitchFamily="18" charset="-78"/>
              </a:rPr>
              <a:t>الملوك</a:t>
            </a:r>
            <a:r>
              <a:rPr lang="ar-SA" altLang="sv-SE" sz="6600" b="1" dirty="0">
                <a:latin typeface="Traditional Arabic" panose="02020603050405020304" pitchFamily="18" charset="-78"/>
                <a:cs typeface="Traditional Arabic" panose="02020603050405020304" pitchFamily="18" charset="-78"/>
              </a:rPr>
              <a:t> </a:t>
            </a:r>
            <a:r>
              <a:rPr lang="ar-SA" altLang="sv-SE" sz="6600" b="1" dirty="0" err="1">
                <a:latin typeface="Traditional Arabic" panose="02020603050405020304" pitchFamily="18" charset="-78"/>
                <a:cs typeface="Traditional Arabic" panose="02020603050405020304" pitchFamily="18" charset="-78"/>
              </a:rPr>
              <a:t>المؤمني</a:t>
            </a:r>
            <a:r>
              <a:rPr lang="ar-SY" altLang="sv-SE" sz="6600" b="1" dirty="0">
                <a:latin typeface="Traditional Arabic" panose="02020603050405020304" pitchFamily="18" charset="-78"/>
                <a:cs typeface="Traditional Arabic" panose="02020603050405020304" pitchFamily="18" charset="-78"/>
              </a:rPr>
              <a:t>ن</a:t>
            </a:r>
            <a:r>
              <a:rPr lang="sv-SE" altLang="sv-SE" sz="6600" b="1" dirty="0">
                <a:latin typeface="Traditional Arabic" panose="02020603050405020304" pitchFamily="18" charset="-78"/>
                <a:cs typeface="Traditional Arabic" panose="02020603050405020304" pitchFamily="18" charset="-78"/>
              </a:rPr>
              <a:t> </a:t>
            </a:r>
            <a:r>
              <a:rPr lang="ar-SA" altLang="sv-SE" sz="6600" b="1" dirty="0">
                <a:latin typeface="Traditional Arabic" panose="02020603050405020304" pitchFamily="18" charset="-78"/>
                <a:cs typeface="Traditional Arabic" panose="02020603050405020304" pitchFamily="18" charset="-78"/>
              </a:rPr>
              <a:t>والمسيحيّين الحقيقيّين</a:t>
            </a:r>
            <a:endParaRPr lang="ar-SY" sz="66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4917" y="2824335"/>
            <a:ext cx="6066170" cy="2308324"/>
          </a:xfrm>
          <a:prstGeom prst="rect">
            <a:avLst/>
          </a:prstGeom>
        </p:spPr>
        <p:txBody>
          <a:bodyPr wrap="square">
            <a:spAutoFit/>
          </a:bodyPr>
          <a:lstStyle/>
          <a:p>
            <a:pPr algn="ctr">
              <a:spcBef>
                <a:spcPts val="600"/>
              </a:spcBef>
              <a:buFontTx/>
              <a:buNone/>
              <a:defRPr/>
            </a:pPr>
            <a:r>
              <a:rPr lang="sv-SE" altLang="sv-SE" sz="4800" b="1" dirty="0">
                <a:latin typeface="Abadi" panose="020B0604020104020204" pitchFamily="34" charset="0"/>
                <a:cs typeface="Sakkal Majalla" panose="02000000000000000000" pitchFamily="2" charset="-78"/>
              </a:rPr>
              <a:t>Återigen tänker vi på alla våra trogna och sanna kristna kungar</a:t>
            </a:r>
            <a:r>
              <a:rPr lang="syr-SY" altLang="sv-SE" sz="4800" b="1" dirty="0">
                <a:latin typeface="Abadi" panose="020B0604020104020204" pitchFamily="34" charset="0"/>
              </a:rPr>
              <a:t>.</a:t>
            </a:r>
            <a:endParaRPr lang="sv-SE" altLang="sv-SE" sz="48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2324559"/>
            <a:ext cx="0" cy="330787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8" descr="جلوس.gif">
            <a:extLst>
              <a:ext uri="{FF2B5EF4-FFF2-40B4-BE49-F238E27FC236}">
                <a16:creationId xmlns:a16="http://schemas.microsoft.com/office/drawing/2014/main" id="{6A31E3B2-D972-6374-7E2D-2B6074712025}"/>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9" name="صورة 8" descr="جلوس.gif">
            <a:extLst>
              <a:ext uri="{FF2B5EF4-FFF2-40B4-BE49-F238E27FC236}">
                <a16:creationId xmlns:a16="http://schemas.microsoft.com/office/drawing/2014/main" id="{FEA9D865-2544-CF4F-EB45-29DD49F71B90}"/>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369256167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4" y="264383"/>
            <a:ext cx="12191999" cy="17851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defRPr/>
            </a:pPr>
            <a:r>
              <a:rPr lang="syr-SY" sz="5500" b="1" dirty="0">
                <a:solidFill>
                  <a:srgbClr val="FF0000"/>
                </a:solidFill>
                <a:latin typeface="Serto Batnan" panose="00000400000000000000" pitchFamily="2" charset="-78"/>
                <a:cs typeface="Serto Batnan" panose="00000400000000000000" pitchFamily="2" charset="-78"/>
              </a:rPr>
              <a:t>ܐܰܝܠܶܝܢ ܕܰܠܥܵܺܕܳܬܼܳܐ ܘܰܠܕܰܝܪܵܳܬܼܳܐ ܕܰܐܠܳܗܳܐ ܕܒܰܐܪܒܰܥ ܦܶܢܵܝܳܢ. ܩܰܝܶܡܘ̱ ܘܫܰܪܰܪܘ̱ ܒܗܰܝܡܳܢܽܘܬܼܳܐ ܕܰܫܪܳܪܳܐ</a:t>
            </a:r>
          </a:p>
        </p:txBody>
      </p:sp>
      <p:sp>
        <p:nvSpPr>
          <p:cNvPr id="3" name="Rectangle 2"/>
          <p:cNvSpPr/>
          <p:nvPr/>
        </p:nvSpPr>
        <p:spPr>
          <a:xfrm>
            <a:off x="6100973" y="2588964"/>
            <a:ext cx="6076112" cy="2862322"/>
          </a:xfrm>
          <a:prstGeom prst="rect">
            <a:avLst/>
          </a:prstGeom>
        </p:spPr>
        <p:txBody>
          <a:bodyPr wrap="square">
            <a:spAutoFit/>
          </a:bodyPr>
          <a:lstStyle/>
          <a:p>
            <a:pPr algn="ctr" rtl="1"/>
            <a:r>
              <a:rPr lang="ar-SA" sz="6000" b="1" dirty="0">
                <a:latin typeface="Traditional Arabic" panose="02020603050405020304" pitchFamily="18" charset="-78"/>
                <a:cs typeface="Traditional Arabic" panose="02020603050405020304" pitchFamily="18" charset="-78"/>
              </a:rPr>
              <a:t>الذين أيَّدوا وثَبَّتوا بيع الله وأديارَه</a:t>
            </a:r>
            <a:r>
              <a:rPr lang="ar-IQ" sz="6000" b="1" dirty="0">
                <a:latin typeface="Traditional Arabic" panose="02020603050405020304" pitchFamily="18" charset="-78"/>
                <a:cs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في جهات العالم الأربع</a:t>
            </a:r>
            <a:r>
              <a:rPr lang="syr-SY" sz="6000" b="1" dirty="0">
                <a:latin typeface="Traditional Arabic" panose="02020603050405020304" pitchFamily="18" charset="-78"/>
                <a:cs typeface="Times New Roman" pitchFamily="18" charset="0"/>
              </a:rPr>
              <a:t> </a:t>
            </a:r>
            <a:r>
              <a:rPr lang="ar-SA" sz="6000" b="1" dirty="0">
                <a:latin typeface="Traditional Arabic" panose="02020603050405020304" pitchFamily="18" charset="-78"/>
                <a:cs typeface="Traditional Arabic" panose="02020603050405020304" pitchFamily="18" charset="-78"/>
              </a:rPr>
              <a:t>بالإيمان القويم</a:t>
            </a:r>
            <a:endParaRPr lang="ar-SY" sz="60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4915" y="2530139"/>
            <a:ext cx="6066169" cy="2800767"/>
          </a:xfrm>
          <a:prstGeom prst="rect">
            <a:avLst/>
          </a:prstGeom>
        </p:spPr>
        <p:txBody>
          <a:bodyPr wrap="square">
            <a:spAutoFit/>
          </a:bodyPr>
          <a:lstStyle/>
          <a:p>
            <a:pPr algn="ctr">
              <a:spcBef>
                <a:spcPts val="600"/>
              </a:spcBef>
              <a:buFontTx/>
              <a:buNone/>
              <a:defRPr/>
            </a:pPr>
            <a:r>
              <a:rPr lang="sv-SE" sz="4400" b="1" dirty="0">
                <a:latin typeface="Abadi" panose="020B0604020104020204" pitchFamily="34" charset="0"/>
                <a:cs typeface="Sakkal Majalla" panose="02000000000000000000" pitchFamily="2" charset="-78"/>
              </a:rPr>
              <a:t>som i väldens fyra hörn har hjälpt och stöttat Guds kyrkor och kloster i den sanna tron.</a:t>
            </a:r>
            <a:endParaRPr lang="sv-SE" altLang="sv-SE" sz="44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67169016-A71E-46F5-DD7D-97F002C0070B}"/>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4D11C798-87C8-06AD-8A9A-2B9347613B24}"/>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69970809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4" y="264383"/>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ܘܰܚܠܳܦ ܟܽܠܳܗܿ ܐܺܝܦܳܘܠܳܘܛܺܝܰܐ ܟܪܺܝܣܛܝܳܢܺܝܬܼܳܐ ܘܰܩܠܺܝܪܳܘܤ ܘܥܰܡܳܐ ܡܗܰܝܡܢܳܐ ܕܒܰܡܝܰܬܪܽܘܬܼܳܐ ܢܶܗܘܽܘܢ ܠܡܳܪܝܳܐ ܢܶܬܼܟܰܫܰܦ܀ </a:t>
            </a:r>
            <a:endParaRPr lang="ar-SY" sz="54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81085" y="2339058"/>
            <a:ext cx="6095996" cy="3416320"/>
          </a:xfrm>
          <a:prstGeom prst="rect">
            <a:avLst/>
          </a:prstGeom>
        </p:spPr>
        <p:txBody>
          <a:bodyPr wrap="square">
            <a:spAutoFit/>
          </a:bodyPr>
          <a:lstStyle/>
          <a:p>
            <a:pPr algn="ctr" rtl="1"/>
            <a:r>
              <a:rPr lang="ar-SA" sz="5400" b="1" dirty="0">
                <a:latin typeface="Traditional Arabic" panose="02020603050405020304" pitchFamily="18" charset="-78"/>
                <a:cs typeface="Traditional Arabic" panose="02020603050405020304" pitchFamily="18" charset="-78"/>
              </a:rPr>
              <a:t>ولنبتَهِل إلى الربّ من أجل كُلّ صَقْعٍ مسيحيّ</a:t>
            </a:r>
            <a:r>
              <a:rPr lang="ar-AE" sz="5400" b="1" dirty="0">
                <a:latin typeface="Traditional Arabic" panose="02020603050405020304" pitchFamily="18" charset="-78"/>
                <a:cs typeface="Traditional Arabic" panose="02020603050405020304" pitchFamily="18" charset="-78"/>
              </a:rPr>
              <a:t> </a:t>
            </a:r>
            <a:r>
              <a:rPr lang="ar-SA" sz="5400" b="1" dirty="0" err="1">
                <a:latin typeface="Traditional Arabic" panose="02020603050405020304" pitchFamily="18" charset="-78"/>
                <a:cs typeface="Traditional Arabic" panose="02020603050405020304" pitchFamily="18" charset="-78"/>
              </a:rPr>
              <a:t>وإكليروسه</a:t>
            </a:r>
            <a:r>
              <a:rPr lang="ar-SA" sz="5400" b="1" dirty="0">
                <a:latin typeface="Traditional Arabic" panose="02020603050405020304" pitchFamily="18" charset="-78"/>
                <a:cs typeface="Traditional Arabic" panose="02020603050405020304" pitchFamily="18" charset="-78"/>
              </a:rPr>
              <a:t>،</a:t>
            </a:r>
            <a:r>
              <a:rPr lang="syr-SY" sz="5400" b="1" dirty="0">
                <a:latin typeface="Traditional Arabic" panose="02020603050405020304" pitchFamily="18" charset="-78"/>
                <a:cs typeface="Serto Batnan" panose="00000400000000000000" pitchFamily="2" charset="-78"/>
              </a:rPr>
              <a:t> </a:t>
            </a:r>
            <a:r>
              <a:rPr lang="ar-SA" sz="5400" b="1" dirty="0">
                <a:latin typeface="Traditional Arabic" panose="02020603050405020304" pitchFamily="18" charset="-78"/>
                <a:cs typeface="Traditional Arabic" panose="02020603050405020304" pitchFamily="18" charset="-78"/>
              </a:rPr>
              <a:t>والمؤمنين فيه، لِيَسيروا سيرةً فاضلةً.</a:t>
            </a:r>
            <a:endParaRPr lang="ar-SY" sz="54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4914" y="2345473"/>
            <a:ext cx="6095994" cy="3170099"/>
          </a:xfrm>
          <a:prstGeom prst="rect">
            <a:avLst/>
          </a:prstGeom>
        </p:spPr>
        <p:txBody>
          <a:bodyPr wrap="square">
            <a:spAutoFit/>
          </a:bodyPr>
          <a:lstStyle/>
          <a:p>
            <a:pPr algn="ctr"/>
            <a:r>
              <a:rPr lang="sv-SE" sz="4000" b="1" dirty="0">
                <a:latin typeface="Abadi" panose="020B0604020104020204" pitchFamily="34" charset="0"/>
                <a:cs typeface="Sakkal Majalla" panose="02000000000000000000" pitchFamily="2" charset="-78"/>
              </a:rPr>
              <a:t>Och vi ber för alla kristna regeringar ,alla präster och alla </a:t>
            </a:r>
            <a:r>
              <a:rPr lang="sv-SE" sz="4000" b="1" dirty="0" err="1">
                <a:latin typeface="Abadi" panose="020B0604020104020204" pitchFamily="34" charset="0"/>
                <a:cs typeface="Sakkal Majalla" panose="02000000000000000000" pitchFamily="2" charset="-78"/>
              </a:rPr>
              <a:t>tronende</a:t>
            </a:r>
            <a:r>
              <a:rPr lang="sv-SE" sz="4000" b="1" dirty="0">
                <a:latin typeface="Abadi" panose="020B0604020104020204" pitchFamily="34" charset="0"/>
                <a:cs typeface="Sakkal Majalla" panose="02000000000000000000" pitchFamily="2" charset="-78"/>
              </a:rPr>
              <a:t> människor, att de ska nå rättfärdighet. Låt oss vädja till Herren</a:t>
            </a: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863C3453-6F49-6EB2-2AD2-68788ADA8465}"/>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39410D44-D686-088A-AE8C-CDF12F9730B2}"/>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233044723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208373"/>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800" b="1" dirty="0">
                <a:latin typeface="Serto Batnan" panose="00000400000000000000" pitchFamily="2" charset="-78"/>
                <a:cs typeface="Serto Batnan" panose="00000400000000000000" pitchFamily="2" charset="-78"/>
              </a:rPr>
              <a:t>ܩܘܪܶܝܐܠܰܝܣܽܘܢ܀</a:t>
            </a:r>
          </a:p>
        </p:txBody>
      </p:sp>
      <p:sp>
        <p:nvSpPr>
          <p:cNvPr id="3" name="Rectangle 2"/>
          <p:cNvSpPr/>
          <p:nvPr/>
        </p:nvSpPr>
        <p:spPr>
          <a:xfrm>
            <a:off x="6091030" y="2207957"/>
            <a:ext cx="6014829" cy="3062377"/>
          </a:xfrm>
          <a:prstGeom prst="rect">
            <a:avLst/>
          </a:prstGeom>
        </p:spPr>
        <p:txBody>
          <a:bodyPr wrap="square">
            <a:spAutoFit/>
          </a:bodyPr>
          <a:lstStyle/>
          <a:p>
            <a:pPr algn="ctr" rtl="1" eaLnBrk="1" hangingPunct="1">
              <a:spcBef>
                <a:spcPts val="600"/>
              </a:spcBef>
              <a:buFontTx/>
              <a:buNone/>
              <a:defRPr/>
            </a:pPr>
            <a:r>
              <a:rPr lang="ar-SA" altLang="sv-SE" sz="8000" b="1" dirty="0" err="1">
                <a:solidFill>
                  <a:srgbClr val="FF0000"/>
                </a:solidFill>
                <a:latin typeface="Traditional Arabic" panose="02020603050405020304" pitchFamily="18" charset="-78"/>
                <a:cs typeface="Traditional Arabic" panose="02020603050405020304" pitchFamily="18" charset="-78"/>
              </a:rPr>
              <a:t>قوريلَيسُون</a:t>
            </a:r>
            <a:endParaRPr lang="sv-SE" altLang="sv-SE" sz="8000" b="1"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ts val="600"/>
              </a:spcBef>
              <a:buFontTx/>
              <a:buNone/>
              <a:defRPr/>
            </a:pPr>
            <a:endParaRPr lang="sv-SE" altLang="sv-SE" b="1" dirty="0">
              <a:solidFill>
                <a:srgbClr val="0000FF"/>
              </a:solidFill>
              <a:latin typeface="Traditional Arabic" panose="02020603050405020304" pitchFamily="18" charset="-78"/>
              <a:cs typeface="Traditional Arabic" panose="02020603050405020304" pitchFamily="18" charset="-78"/>
            </a:endParaRPr>
          </a:p>
          <a:p>
            <a:pPr algn="ctr" rtl="1">
              <a:spcBef>
                <a:spcPts val="1200"/>
              </a:spcBef>
              <a:buFontTx/>
              <a:buNone/>
              <a:defRPr/>
            </a:pPr>
            <a:r>
              <a:rPr lang="en-US" altLang="sv-SE" sz="8000" b="1" dirty="0">
                <a:latin typeface="Traditional Arabic" panose="02020603050405020304" pitchFamily="18" charset="-78"/>
                <a:cs typeface="Traditional Arabic" panose="02020603050405020304" pitchFamily="18" charset="-78"/>
              </a:rPr>
              <a:t> </a:t>
            </a:r>
            <a:r>
              <a:rPr lang="ar-SA" altLang="sv-SE" sz="8000" b="1" dirty="0">
                <a:latin typeface="Traditional Arabic" panose="02020603050405020304" pitchFamily="18" charset="-78"/>
                <a:cs typeface="Traditional Arabic" panose="02020603050405020304" pitchFamily="18" charset="-78"/>
              </a:rPr>
              <a:t>يا رب ارحم.</a:t>
            </a:r>
            <a:endParaRPr lang="sv-SE" altLang="sv-SE" sz="8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2212036"/>
            <a:ext cx="6110911" cy="3416320"/>
          </a:xfrm>
          <a:prstGeom prst="rect">
            <a:avLst/>
          </a:prstGeom>
        </p:spPr>
        <p:txBody>
          <a:bodyPr wrap="square">
            <a:spAutoFit/>
          </a:bodyPr>
          <a:lstStyle/>
          <a:p>
            <a:pPr algn="ctr">
              <a:spcBef>
                <a:spcPts val="1200"/>
              </a:spcBef>
              <a:buFontTx/>
              <a:buNone/>
              <a:defRPr/>
            </a:pPr>
            <a:r>
              <a:rPr lang="sv-SE" altLang="sv-SE" sz="6000" b="1" dirty="0" err="1">
                <a:solidFill>
                  <a:srgbClr val="FF0000"/>
                </a:solidFill>
                <a:latin typeface="Abadi" panose="020B0604020104020204" pitchFamily="34" charset="0"/>
                <a:cs typeface="Sakkal Majalla" panose="02000000000000000000" pitchFamily="2" charset="-78"/>
              </a:rPr>
              <a:t>Quryelaison</a:t>
            </a:r>
            <a:endParaRPr lang="sv-SE" altLang="sv-SE" sz="6000" b="1" dirty="0">
              <a:solidFill>
                <a:srgbClr val="FF0000"/>
              </a:solidFill>
              <a:latin typeface="Abadi" panose="020B0604020104020204" pitchFamily="34" charset="0"/>
              <a:cs typeface="Sakkal Majalla" panose="02000000000000000000" pitchFamily="2" charset="-78"/>
            </a:endParaRPr>
          </a:p>
          <a:p>
            <a:pPr algn="ctr">
              <a:spcBef>
                <a:spcPts val="1200"/>
              </a:spcBef>
              <a:buFontTx/>
              <a:buNone/>
              <a:defRPr/>
            </a:pPr>
            <a:endParaRPr lang="sv-SE" altLang="sv-SE" sz="1600" b="1" dirty="0">
              <a:solidFill>
                <a:srgbClr val="FF0000"/>
              </a:solidFill>
              <a:latin typeface="Abadi" panose="020B0604020104020204" pitchFamily="34" charset="0"/>
              <a:cs typeface="Sakkal Majalla" panose="02000000000000000000" pitchFamily="2" charset="-78"/>
            </a:endParaRPr>
          </a:p>
          <a:p>
            <a:pPr algn="ctr" eaLnBrk="1" hangingPunct="1">
              <a:spcBef>
                <a:spcPts val="1200"/>
              </a:spcBef>
              <a:buFontTx/>
              <a:buNone/>
              <a:defRPr/>
            </a:pPr>
            <a:r>
              <a:rPr lang="sv-SE" altLang="sv-SE" sz="6000" b="1" dirty="0">
                <a:latin typeface="Abadi" panose="020B0604020104020204" pitchFamily="34" charset="0"/>
                <a:cs typeface="Sakkal Majalla" panose="02000000000000000000" pitchFamily="2" charset="-78"/>
              </a:rPr>
              <a:t>Herre, förbarma Dig!</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C44FB645-8D34-E249-8EA3-F0B085940DC3}"/>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6E73FCC6-935D-6A5D-85CA-10A273A57142}"/>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385719149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5" y="301232"/>
            <a:ext cx="12191999" cy="17235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300" b="1" dirty="0">
                <a:solidFill>
                  <a:srgbClr val="FF0000"/>
                </a:solidFill>
                <a:latin typeface="Serto Batnan" panose="00000400000000000000" pitchFamily="2" charset="-78"/>
                <a:cs typeface="Serto Batnan" panose="00000400000000000000" pitchFamily="2" charset="-78"/>
              </a:rPr>
              <a:t>ܘܒܰܛܶܠ ܡܶܢܰܢ ܐܳܘ ܡܳܪܝܳܐ ܠܗܰܘ ܒܥܶܠܕܒܳܒܳܐ ܡܶܬܼܝܰܕܥܳܢܳܐ ܘܠܰܛܪܽܘܢܽܘܬܼܳܐ ܕܺܝܠܶܗ. ܘܫܰܘܙܶܒ ܠܰܢ ܡܶܢ ܐܺܝܵܕܰܝܳܐ ܕܡܳܪܵܰܝܳܐ ܠܳܐ ܡܪܵܰܚܡܳܢܶܐ</a:t>
            </a:r>
            <a:endParaRPr lang="sv-SE" sz="53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5990" y="2653575"/>
            <a:ext cx="6096010" cy="2862322"/>
          </a:xfrm>
          <a:prstGeom prst="rect">
            <a:avLst/>
          </a:prstGeom>
        </p:spPr>
        <p:txBody>
          <a:bodyPr wrap="square">
            <a:spAutoFit/>
          </a:bodyPr>
          <a:lstStyle/>
          <a:p>
            <a:pPr algn="ctr" rtl="1"/>
            <a:r>
              <a:rPr lang="ar-SA" sz="6000" b="1" dirty="0">
                <a:latin typeface="Traditional Arabic" panose="02020603050405020304" pitchFamily="18" charset="-78"/>
                <a:cs typeface="Traditional Arabic" panose="02020603050405020304" pitchFamily="18" charset="-78"/>
              </a:rPr>
              <a:t>واصرِف عنَّا يا رَبّ</a:t>
            </a:r>
            <a:r>
              <a:rPr lang="syr-SY" sz="6000" b="1" dirty="0">
                <a:latin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عدُوَّنا الرُّوحيّ</a:t>
            </a:r>
            <a:r>
              <a:rPr lang="syr-SY" sz="6000" b="1" dirty="0">
                <a:latin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وَطُغْيانَهُ، ونَجّنا من أيدي الولاة</a:t>
            </a:r>
            <a:r>
              <a:rPr lang="ar-SY" sz="6000" b="1" dirty="0">
                <a:latin typeface="Traditional Arabic" panose="02020603050405020304" pitchFamily="18" charset="-78"/>
                <a:cs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القُساة</a:t>
            </a:r>
            <a:endParaRPr lang="ar-SY" sz="60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5" y="2345799"/>
            <a:ext cx="6095994" cy="3477875"/>
          </a:xfrm>
          <a:prstGeom prst="rect">
            <a:avLst/>
          </a:prstGeom>
        </p:spPr>
        <p:txBody>
          <a:bodyPr wrap="square">
            <a:spAutoFit/>
          </a:bodyPr>
          <a:lstStyle/>
          <a:p>
            <a:pPr algn="ctr"/>
            <a:r>
              <a:rPr lang="sv-SE" sz="4400" b="1" dirty="0">
                <a:latin typeface="Abadi" panose="020B0604020104020204" pitchFamily="34" charset="0"/>
                <a:cs typeface="Sakkal Majalla" panose="02000000000000000000" pitchFamily="2" charset="-78"/>
              </a:rPr>
              <a:t>Herre, håll den andlige fienden och hans grymhet borta från  obarmhärtiga härskares händer</a:t>
            </a:r>
            <a:endParaRPr lang="ar-SY" sz="44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5989" y="2258458"/>
            <a:ext cx="6" cy="3293638"/>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8" descr="جلوس.gif">
            <a:extLst>
              <a:ext uri="{FF2B5EF4-FFF2-40B4-BE49-F238E27FC236}">
                <a16:creationId xmlns:a16="http://schemas.microsoft.com/office/drawing/2014/main" id="{19FD4593-A0B3-CFDC-F653-4FB7FB9AD27A}"/>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9" name="صورة 8" descr="جلوس.gif">
            <a:extLst>
              <a:ext uri="{FF2B5EF4-FFF2-40B4-BE49-F238E27FC236}">
                <a16:creationId xmlns:a16="http://schemas.microsoft.com/office/drawing/2014/main" id="{EE27B90B-C807-982E-6761-1D346EBB3F38}"/>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24609150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5" y="301232"/>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ܕܢܰܣܶܩ ܠܳܟ݂ ܫܽܘܒܚܳܐ ܘܬܰܘܕܺܝܬܼܳܐ. ܘܠܺܝܚܺܝܕܳܝܳܐ ܒܪܳܟ݂ ܘܰܠܪܽܘܚܳܐ ܕܺܝܠܳܟ݂ ܩܰܕܺܝܫܳܐ. ܗܳܫܳܐ ܘܰܒܟ݂ܽܠܙܒܰܢ ܠܥܳܠܡܺܝܢ܀</a:t>
            </a:r>
            <a:endParaRPr lang="sv-SE" sz="54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5989" y="2653575"/>
            <a:ext cx="6095994" cy="2862322"/>
          </a:xfrm>
          <a:prstGeom prst="rect">
            <a:avLst/>
          </a:prstGeom>
        </p:spPr>
        <p:txBody>
          <a:bodyPr wrap="square">
            <a:spAutoFit/>
          </a:bodyPr>
          <a:lstStyle/>
          <a:p>
            <a:pPr algn="ctr">
              <a:spcBef>
                <a:spcPts val="1200"/>
              </a:spcBef>
              <a:buFontTx/>
              <a:buNone/>
            </a:pPr>
            <a:r>
              <a:rPr lang="ar-SA" altLang="sv-SE" sz="6000" b="1" dirty="0">
                <a:latin typeface="Traditional Arabic" panose="02020603050405020304" pitchFamily="18" charset="-78"/>
                <a:cs typeface="Traditional Arabic" panose="02020603050405020304" pitchFamily="18" charset="-78"/>
              </a:rPr>
              <a:t>لِنَشْكُرَكَ وَابْنَكَ الْوَحيدَ وَروحَكَ الْقُدُّوسَ، الآنَ وَكُلَّ أَوانٍ وَإِلى أَبَدِ الآبِدِين</a:t>
            </a:r>
            <a:r>
              <a:rPr lang="ar-IQ" altLang="sv-SE" sz="6000" b="1" dirty="0">
                <a:latin typeface="Traditional Arabic" panose="02020603050405020304" pitchFamily="18" charset="-78"/>
                <a:cs typeface="Traditional Arabic" panose="02020603050405020304" pitchFamily="18" charset="-78"/>
              </a:rPr>
              <a:t>.</a:t>
            </a:r>
          </a:p>
        </p:txBody>
      </p:sp>
      <p:sp>
        <p:nvSpPr>
          <p:cNvPr id="4" name="Rectangle 3"/>
          <p:cNvSpPr/>
          <p:nvPr/>
        </p:nvSpPr>
        <p:spPr>
          <a:xfrm>
            <a:off x="-5" y="2345799"/>
            <a:ext cx="6095994" cy="3477875"/>
          </a:xfrm>
          <a:prstGeom prst="rect">
            <a:avLst/>
          </a:prstGeom>
        </p:spPr>
        <p:txBody>
          <a:bodyPr wrap="square">
            <a:spAutoFit/>
          </a:bodyPr>
          <a:lstStyle/>
          <a:p>
            <a:pPr algn="ctr"/>
            <a:r>
              <a:rPr lang="sv-SE" sz="4400" b="1" dirty="0">
                <a:latin typeface="Abadi" panose="020B0604020104020204" pitchFamily="34" charset="0"/>
                <a:cs typeface="Sakkal Majalla" panose="02000000000000000000" pitchFamily="2" charset="-78"/>
              </a:rPr>
              <a:t>så att vi kan lova och tacka dig och din enfödde Son och din heliga Ande, nu alltid och evigt</a:t>
            </a:r>
            <a:endParaRPr lang="ar-SY" sz="4400" dirty="0">
              <a:latin typeface="Abadi" panose="020B0604020104020204" pitchFamily="34" charset="0"/>
              <a:cs typeface="Sakkal Majalla" panose="02000000000000000000" pitchFamily="2" charset="-78"/>
            </a:endParaRPr>
          </a:p>
        </p:txBody>
      </p:sp>
      <p:cxnSp>
        <p:nvCxnSpPr>
          <p:cNvPr id="6" name="Straight Connector 5"/>
          <p:cNvCxnSpPr>
            <a:cxnSpLocks/>
            <a:stCxn id="7" idx="2"/>
          </p:cNvCxnSpPr>
          <p:nvPr/>
        </p:nvCxnSpPr>
        <p:spPr>
          <a:xfrm>
            <a:off x="6095995" y="2055558"/>
            <a:ext cx="0" cy="3496538"/>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F1D8037C-43AB-6405-3C65-1EDF845148E2}"/>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F15AB7C2-244D-8C0D-78AD-560637A0CB2A}"/>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1508230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84457"/>
            <a:ext cx="12192000"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600" b="1" dirty="0">
                <a:latin typeface="Serto Batnan" panose="00000400000000000000" pitchFamily="2" charset="-78"/>
                <a:cs typeface="Serto Batnan" panose="00000400000000000000" pitchFamily="2" charset="-78"/>
              </a:rPr>
              <a:t>ܘܪܽܘܚܶܗ ܩܰܕܝܫܳܐ ܚܽܘܣ ܥܰܠ ܟܽܠܰܢ܀</a:t>
            </a:r>
            <a:endParaRPr lang="sv-SE" sz="6600" dirty="0">
              <a:latin typeface="Serto Batnan" panose="00000400000000000000" pitchFamily="2" charset="-78"/>
              <a:cs typeface="Serto Batnan" panose="00000400000000000000" pitchFamily="2" charset="-78"/>
            </a:endParaRPr>
          </a:p>
        </p:txBody>
      </p:sp>
      <p:sp>
        <p:nvSpPr>
          <p:cNvPr id="3" name="Rectangle 2"/>
          <p:cNvSpPr/>
          <p:nvPr/>
        </p:nvSpPr>
        <p:spPr>
          <a:xfrm>
            <a:off x="6096007" y="1746350"/>
            <a:ext cx="6095993" cy="3939540"/>
          </a:xfrm>
          <a:prstGeom prst="rect">
            <a:avLst/>
          </a:prstGeom>
        </p:spPr>
        <p:txBody>
          <a:bodyPr wrap="square">
            <a:spAutoFit/>
          </a:bodyPr>
          <a:lstStyle/>
          <a:p>
            <a:pPr algn="ctr" rtl="1" eaLnBrk="1" hangingPunct="1">
              <a:spcBef>
                <a:spcPts val="600"/>
              </a:spcBef>
              <a:buFontTx/>
              <a:buNone/>
            </a:pPr>
            <a:r>
              <a:rPr lang="ar-IQ" altLang="sv-SE" sz="6000" b="1" dirty="0">
                <a:solidFill>
                  <a:srgbClr val="FF0000"/>
                </a:solidFill>
                <a:latin typeface="Traditional Arabic" panose="02020603050405020304" pitchFamily="18" charset="-78"/>
                <a:cs typeface="Traditional Arabic" panose="02020603050405020304" pitchFamily="18" charset="-78"/>
              </a:rPr>
              <a:t>وروحِه </a:t>
            </a:r>
            <a:r>
              <a:rPr lang="ar-IQ" altLang="sv-SE" sz="6000" b="1" dirty="0" err="1">
                <a:solidFill>
                  <a:srgbClr val="FF0000"/>
                </a:solidFill>
                <a:latin typeface="Traditional Arabic" panose="02020603050405020304" pitchFamily="18" charset="-78"/>
                <a:cs typeface="Traditional Arabic" panose="02020603050405020304" pitchFamily="18" charset="-78"/>
              </a:rPr>
              <a:t>قادي</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ش</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 حوس</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عال</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كولان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a:t>
            </a:r>
            <a:endParaRPr lang="en-US" altLang="sv-SE" sz="6000" b="1" dirty="0">
              <a:solidFill>
                <a:srgbClr val="FF0000"/>
              </a:solidFill>
              <a:latin typeface="Traditional Arabic" panose="02020603050405020304" pitchFamily="18" charset="-78"/>
              <a:cs typeface="Traditional Arabic" panose="02020603050405020304" pitchFamily="18" charset="-78"/>
            </a:endParaRPr>
          </a:p>
          <a:p>
            <a:pPr algn="ctr" rtl="1">
              <a:spcBef>
                <a:spcPts val="1200"/>
              </a:spcBef>
              <a:buFontTx/>
              <a:buNone/>
            </a:pPr>
            <a:r>
              <a:rPr lang="en-US"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وَروحِهِ القُدُّوسِ فَتَعَطَّفْ عَلَينا جَمِيعًا</a:t>
            </a:r>
            <a:endParaRPr lang="en-US"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1786787"/>
            <a:ext cx="6095993" cy="4124206"/>
          </a:xfrm>
          <a:prstGeom prst="rect">
            <a:avLst/>
          </a:prstGeom>
        </p:spPr>
        <p:txBody>
          <a:bodyPr wrap="square">
            <a:spAutoFit/>
          </a:bodyPr>
          <a:lstStyle/>
          <a:p>
            <a:pPr algn="ctr">
              <a:spcBef>
                <a:spcPts val="600"/>
              </a:spcBef>
              <a:buFontTx/>
              <a:buNone/>
            </a:pPr>
            <a:r>
              <a:rPr lang="en-US" altLang="sv-SE" sz="4800" b="1" dirty="0" err="1">
                <a:solidFill>
                  <a:srgbClr val="FF0000"/>
                </a:solidFill>
                <a:latin typeface="Abadi" panose="020B0604020104020204" pitchFamily="34" charset="0"/>
                <a:cs typeface="Sakkal Majalla" panose="02000000000000000000" pitchFamily="2" charset="-78"/>
              </a:rPr>
              <a:t>wru</a:t>
            </a:r>
            <a:r>
              <a:rPr lang="en-US" altLang="sv-SE" sz="4800" b="1" u="sng" dirty="0" err="1">
                <a:solidFill>
                  <a:srgbClr val="FF0000"/>
                </a:solidFill>
                <a:latin typeface="Abadi" panose="020B0604020104020204" pitchFamily="34" charset="0"/>
                <a:cs typeface="Sakkal Majalla" panose="02000000000000000000" pitchFamily="2" charset="-78"/>
              </a:rPr>
              <a:t>h</a:t>
            </a:r>
            <a:r>
              <a:rPr lang="en-US" altLang="sv-SE" sz="4800" b="1" dirty="0" err="1">
                <a:solidFill>
                  <a:srgbClr val="FF0000"/>
                </a:solidFill>
                <a:latin typeface="Abadi" panose="020B0604020104020204" pitchFamily="34" charset="0"/>
                <a:cs typeface="Sakkal Majalla" panose="02000000000000000000" pitchFamily="2" charset="-78"/>
              </a:rPr>
              <a:t>eh</a:t>
            </a:r>
            <a:r>
              <a:rPr lang="en-US" altLang="sv-SE" sz="4800" b="1" dirty="0">
                <a:solidFill>
                  <a:srgbClr val="FF0000"/>
                </a:solidFill>
                <a:latin typeface="Abadi" panose="020B0604020104020204" pitchFamily="34" charset="0"/>
                <a:cs typeface="Sakkal Majalla" panose="02000000000000000000" pitchFamily="2" charset="-78"/>
              </a:rPr>
              <a:t> </a:t>
            </a:r>
            <a:r>
              <a:rPr lang="en-US" altLang="sv-SE" sz="4800" b="1" u="sng" dirty="0" err="1">
                <a:solidFill>
                  <a:srgbClr val="FF0000"/>
                </a:solidFill>
                <a:latin typeface="Abadi" panose="020B0604020104020204" pitchFamily="34" charset="0"/>
                <a:cs typeface="Sakkal Majalla" panose="02000000000000000000" pitchFamily="2" charset="-78"/>
              </a:rPr>
              <a:t>q</a:t>
            </a:r>
            <a:r>
              <a:rPr lang="en-US" altLang="sv-SE" sz="4800" b="1" dirty="0" err="1">
                <a:solidFill>
                  <a:srgbClr val="FF0000"/>
                </a:solidFill>
                <a:latin typeface="Abadi" panose="020B0604020104020204" pitchFamily="34" charset="0"/>
                <a:cs typeface="Sakkal Majalla" panose="02000000000000000000" pitchFamily="2" charset="-78"/>
              </a:rPr>
              <a:t>adisho</a:t>
            </a:r>
            <a:r>
              <a:rPr lang="en-US" altLang="sv-SE" sz="4800" b="1" dirty="0">
                <a:solidFill>
                  <a:srgbClr val="FF0000"/>
                </a:solidFill>
                <a:latin typeface="Abadi" panose="020B0604020104020204" pitchFamily="34" charset="0"/>
                <a:cs typeface="Sakkal Majalla" panose="02000000000000000000" pitchFamily="2" charset="-78"/>
              </a:rPr>
              <a:t> </a:t>
            </a:r>
            <a:r>
              <a:rPr lang="en-US" altLang="sv-SE" sz="4800" b="1" u="sng" dirty="0" err="1">
                <a:solidFill>
                  <a:srgbClr val="FF0000"/>
                </a:solidFill>
                <a:latin typeface="Abadi" panose="020B0604020104020204" pitchFamily="34" charset="0"/>
                <a:cs typeface="Sakkal Majalla" panose="02000000000000000000" pitchFamily="2" charset="-78"/>
              </a:rPr>
              <a:t>h</a:t>
            </a:r>
            <a:r>
              <a:rPr lang="en-US" altLang="sv-SE" sz="4800" b="1" dirty="0" err="1">
                <a:solidFill>
                  <a:srgbClr val="FF0000"/>
                </a:solidFill>
                <a:latin typeface="Abadi" panose="020B0604020104020204" pitchFamily="34" charset="0"/>
                <a:cs typeface="Sakkal Majalla" panose="02000000000000000000" pitchFamily="2" charset="-78"/>
              </a:rPr>
              <a:t>us</a:t>
            </a:r>
            <a:r>
              <a:rPr lang="en-US" altLang="sv-SE" sz="4800" b="1" dirty="0">
                <a:solidFill>
                  <a:srgbClr val="FF0000"/>
                </a:solidFill>
                <a:latin typeface="Abadi" panose="020B0604020104020204" pitchFamily="34" charset="0"/>
                <a:cs typeface="Sakkal Majalla" panose="02000000000000000000" pitchFamily="2" charset="-78"/>
              </a:rPr>
              <a:t> ´al kulan. </a:t>
            </a:r>
          </a:p>
          <a:p>
            <a:pPr algn="ctr">
              <a:spcBef>
                <a:spcPts val="600"/>
              </a:spcBef>
              <a:buFontTx/>
              <a:buNone/>
            </a:pPr>
            <a:endParaRPr lang="en-US" altLang="sv-SE" sz="1100" b="1" dirty="0">
              <a:solidFill>
                <a:srgbClr val="FF0000"/>
              </a:solidFill>
              <a:latin typeface="Abadi" panose="020B0604020104020204" pitchFamily="34" charset="0"/>
              <a:cs typeface="Sakkal Majalla" panose="02000000000000000000" pitchFamily="2" charset="-78"/>
            </a:endParaRPr>
          </a:p>
          <a:p>
            <a:pPr algn="ctr">
              <a:spcBef>
                <a:spcPts val="600"/>
              </a:spcBef>
              <a:buFontTx/>
              <a:buNone/>
            </a:pPr>
            <a:r>
              <a:rPr lang="sv-SE" altLang="sv-SE" sz="4800" b="1" dirty="0">
                <a:latin typeface="Abadi" panose="020B0604020104020204" pitchFamily="34" charset="0"/>
                <a:cs typeface="Sakkal Majalla" panose="02000000000000000000" pitchFamily="2" charset="-78"/>
              </a:rPr>
              <a:t>och din levande helige Ande.</a:t>
            </a:r>
            <a:r>
              <a:rPr lang="syr-SY" altLang="sv-SE" sz="4800" b="1" dirty="0">
                <a:latin typeface="Abadi" panose="020B0604020104020204" pitchFamily="34" charset="0"/>
              </a:rPr>
              <a:t> </a:t>
            </a:r>
            <a:r>
              <a:rPr lang="sv-SE" altLang="sv-SE" sz="4800" b="1" dirty="0">
                <a:latin typeface="Abadi" panose="020B0604020104020204" pitchFamily="34" charset="0"/>
                <a:cs typeface="Sakkal Majalla" panose="02000000000000000000" pitchFamily="2" charset="-78"/>
              </a:rPr>
              <a:t>Förbarma dig över oss.</a:t>
            </a:r>
          </a:p>
        </p:txBody>
      </p:sp>
      <p:cxnSp>
        <p:nvCxnSpPr>
          <p:cNvPr id="2" name="Straight Connector 1">
            <a:extLst>
              <a:ext uri="{FF2B5EF4-FFF2-40B4-BE49-F238E27FC236}">
                <a16:creationId xmlns:a16="http://schemas.microsoft.com/office/drawing/2014/main" id="{9096996D-BF14-C3C9-481D-92E7543CB7DC}"/>
              </a:ext>
            </a:extLst>
          </p:cNvPr>
          <p:cNvCxnSpPr>
            <a:cxnSpLocks/>
          </p:cNvCxnSpPr>
          <p:nvPr/>
        </p:nvCxnSpPr>
        <p:spPr>
          <a:xfrm flipH="1">
            <a:off x="6095992" y="1805347"/>
            <a:ext cx="1"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2ED2EC67-CDA8-D35A-D789-006CE3DC4558}"/>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6" name="صورة 12" descr="وقوف.gif">
            <a:extLst>
              <a:ext uri="{FF2B5EF4-FFF2-40B4-BE49-F238E27FC236}">
                <a16:creationId xmlns:a16="http://schemas.microsoft.com/office/drawing/2014/main" id="{9B1F4516-1E75-334B-39D3-7F45E65A16C8}"/>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0CDEEB23-20E6-4FFC-5FED-E6185DF7487B}"/>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52674149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363224"/>
            <a:ext cx="121919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9600" b="1" dirty="0">
                <a:solidFill>
                  <a:srgbClr val="FF0000"/>
                </a:solidFill>
                <a:latin typeface="Serto Batnan" panose="00000400000000000000" pitchFamily="2" charset="-78"/>
                <a:cs typeface="Serto Batnan" panose="00000400000000000000" pitchFamily="2" charset="-78"/>
              </a:rPr>
              <a:t>ܐܰܡܝܢ܀</a:t>
            </a:r>
          </a:p>
        </p:txBody>
      </p:sp>
      <p:sp>
        <p:nvSpPr>
          <p:cNvPr id="3" name="Rectangle 2"/>
          <p:cNvSpPr/>
          <p:nvPr/>
        </p:nvSpPr>
        <p:spPr>
          <a:xfrm>
            <a:off x="6110911" y="2831335"/>
            <a:ext cx="6081090" cy="1862048"/>
          </a:xfrm>
          <a:prstGeom prst="rect">
            <a:avLst/>
          </a:prstGeom>
        </p:spPr>
        <p:txBody>
          <a:bodyPr wrap="square">
            <a:spAutoFit/>
          </a:bodyPr>
          <a:lstStyle/>
          <a:p>
            <a:pPr lvl="1" algn="ctr" rtl="1" eaLnBrk="1" hangingPunct="1">
              <a:spcBef>
                <a:spcPts val="600"/>
              </a:spcBef>
              <a:buFontTx/>
              <a:buNone/>
            </a:pPr>
            <a:r>
              <a:rPr lang="ar-AE" altLang="sv-SE" sz="11500" b="1" dirty="0">
                <a:latin typeface="Traditional Arabic" panose="02020603050405020304" pitchFamily="18" charset="-78"/>
                <a:cs typeface="Traditional Arabic" panose="02020603050405020304" pitchFamily="18" charset="-78"/>
              </a:rPr>
              <a:t>آمين</a:t>
            </a:r>
            <a:endParaRPr lang="en-US" altLang="sv-SE" sz="9600" b="1" u="sng"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956587"/>
            <a:ext cx="6110911" cy="1446550"/>
          </a:xfrm>
          <a:prstGeom prst="rect">
            <a:avLst/>
          </a:prstGeom>
        </p:spPr>
        <p:txBody>
          <a:bodyPr wrap="square">
            <a:spAutoFit/>
          </a:bodyPr>
          <a:lstStyle/>
          <a:p>
            <a:pPr algn="ctr">
              <a:spcBef>
                <a:spcPts val="1200"/>
              </a:spcBef>
              <a:buFontTx/>
              <a:buNone/>
            </a:pPr>
            <a:r>
              <a:rPr lang="sv-SE" altLang="sv-SE" sz="8800" b="1" dirty="0">
                <a:latin typeface="Abadi" panose="020B0604020104020204" pitchFamily="34" charset="0"/>
                <a:cs typeface="Sakkal Majalla" panose="02000000000000000000" pitchFamily="2" charset="-78"/>
              </a:rPr>
              <a:t>Amen</a:t>
            </a:r>
            <a:endParaRPr lang="sv-SE" altLang="sv-SE" sz="166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2181340"/>
            <a:ext cx="0" cy="345109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CFF4B801-A495-C2A9-AD87-B8EE9A4C30A4}"/>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48DF915D-BA10-030F-F465-228ECA8A6671}"/>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329260277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4" y="264383"/>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defRPr/>
            </a:pPr>
            <a:r>
              <a:rPr lang="syr-SY" sz="6000" b="1" dirty="0">
                <a:solidFill>
                  <a:srgbClr val="FF0000"/>
                </a:solidFill>
                <a:latin typeface="Serto Batnan" panose="00000400000000000000" pitchFamily="2" charset="-78"/>
                <a:cs typeface="Serto Batnan" panose="00000400000000000000" pitchFamily="2" charset="-78"/>
              </a:rPr>
              <a:t>ܒܰܪܟ݂ܡܳܪܝ̱: ܬܽܘܒ ܕܶܝܢ ܡܶܬܰܥܗܕܺܝܢܰܢ ܠܗܳܝ ܫܳܘܝܰܬ݂ ܠܛܽܘܵܒܶܐ ܘܰܫܒܺܝܚܰܬܼ ܡܶܢ ܟܽܠܗܶܝܢ ܫܰܪܵܒܳܬ݂ܳܐ ܕܰܐܪܥܳܐ܆</a:t>
            </a:r>
            <a:endParaRPr lang="ar-SY" sz="60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2" y="2577947"/>
            <a:ext cx="6091027" cy="2862322"/>
          </a:xfrm>
          <a:prstGeom prst="rect">
            <a:avLst/>
          </a:prstGeom>
        </p:spPr>
        <p:txBody>
          <a:bodyPr wrap="square">
            <a:spAutoFit/>
          </a:bodyPr>
          <a:lstStyle/>
          <a:p>
            <a:pPr algn="ctr" rtl="1"/>
            <a:r>
              <a:rPr lang="ar-SA" sz="6000" b="1" dirty="0">
                <a:latin typeface="Traditional Arabic" panose="02020603050405020304" pitchFamily="18" charset="-78"/>
                <a:cs typeface="Traditional Arabic" panose="02020603050405020304" pitchFamily="18" charset="-78"/>
              </a:rPr>
              <a:t>و</a:t>
            </a:r>
            <a:r>
              <a:rPr lang="ar-SY" sz="6000" b="1" dirty="0">
                <a:latin typeface="Traditional Arabic" panose="02020603050405020304" pitchFamily="18" charset="-78"/>
                <a:cs typeface="Traditional Arabic" panose="02020603050405020304" pitchFamily="18" charset="-78"/>
              </a:rPr>
              <a:t>ل</a:t>
            </a:r>
            <a:r>
              <a:rPr lang="ar-SA" sz="6000" b="1" dirty="0" err="1">
                <a:latin typeface="Traditional Arabic" panose="02020603050405020304" pitchFamily="18" charset="-78"/>
                <a:cs typeface="Traditional Arabic" panose="02020603050405020304" pitchFamily="18" charset="-78"/>
              </a:rPr>
              <a:t>نذ</a:t>
            </a:r>
            <a:r>
              <a:rPr lang="ar-SY" sz="6000" b="1" dirty="0">
                <a:latin typeface="Traditional Arabic" panose="02020603050405020304" pitchFamily="18" charset="-78"/>
                <a:cs typeface="Traditional Arabic" panose="02020603050405020304" pitchFamily="18" charset="-78"/>
              </a:rPr>
              <a:t>كر</a:t>
            </a:r>
            <a:r>
              <a:rPr lang="ar-SA" sz="6000" b="1" dirty="0">
                <a:latin typeface="Traditional Arabic" panose="02020603050405020304" pitchFamily="18" charset="-78"/>
                <a:cs typeface="Traditional Arabic" panose="02020603050405020304" pitchFamily="18" charset="-78"/>
              </a:rPr>
              <a:t> أيضا</a:t>
            </a:r>
            <a:r>
              <a:rPr lang="ar-SY" sz="6000" b="1" dirty="0">
                <a:latin typeface="Traditional Arabic" panose="02020603050405020304" pitchFamily="18" charset="-78"/>
                <a:cs typeface="Traditional Arabic" panose="02020603050405020304" pitchFamily="18" charset="-78"/>
              </a:rPr>
              <a:t>ً</a:t>
            </a:r>
            <a:r>
              <a:rPr lang="ar-SA" sz="6000" b="1" dirty="0">
                <a:latin typeface="Traditional Arabic" panose="02020603050405020304" pitchFamily="18" charset="-78"/>
                <a:cs typeface="Traditional Arabic" panose="02020603050405020304" pitchFamily="18" charset="-78"/>
              </a:rPr>
              <a:t> تِلك المستحقّة الطّوبى، الّتي تُعظّم شأنها قبائل الأرض بِأسْرِها، </a:t>
            </a:r>
            <a:endParaRPr lang="de-AT"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459069"/>
            <a:ext cx="6081083" cy="3046988"/>
          </a:xfrm>
          <a:prstGeom prst="rect">
            <a:avLst/>
          </a:prstGeom>
        </p:spPr>
        <p:txBody>
          <a:bodyPr wrap="square">
            <a:spAutoFit/>
          </a:bodyPr>
          <a:lstStyle/>
          <a:p>
            <a:pPr algn="ctr"/>
            <a:r>
              <a:rPr lang="sv-SE" sz="4800" b="1" dirty="0">
                <a:latin typeface="Abadi" panose="020B0604020104020204" pitchFamily="34" charset="0"/>
                <a:cs typeface="Sakkal Majalla" panose="02000000000000000000" pitchFamily="2" charset="-78"/>
              </a:rPr>
              <a:t>Återigen tänker vi på henne som är värdig att välsignas och äras av alla jordens släkten, </a:t>
            </a:r>
          </a:p>
        </p:txBody>
      </p:sp>
      <p:cxnSp>
        <p:nvCxnSpPr>
          <p:cNvPr id="6" name="Straight Connector 5"/>
          <p:cNvCxnSpPr>
            <a:cxnSpLocks/>
          </p:cNvCxnSpPr>
          <p:nvPr/>
        </p:nvCxnSpPr>
        <p:spPr>
          <a:xfrm>
            <a:off x="6132726" y="2222363"/>
            <a:ext cx="0" cy="3416320"/>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10" name="صورة 8" descr="جلوس.gif">
            <a:extLst>
              <a:ext uri="{FF2B5EF4-FFF2-40B4-BE49-F238E27FC236}">
                <a16:creationId xmlns:a16="http://schemas.microsoft.com/office/drawing/2014/main" id="{A02FC2AA-36EE-9E37-08FB-6C7FF29854DF}"/>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11" name="صورة 8" descr="جلوس.gif">
            <a:extLst>
              <a:ext uri="{FF2B5EF4-FFF2-40B4-BE49-F238E27FC236}">
                <a16:creationId xmlns:a16="http://schemas.microsoft.com/office/drawing/2014/main" id="{2ECDB285-C826-DE94-0A15-E7D399E09DAE}"/>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927561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4" y="264383"/>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ܩܰܕܺܝܫܬܳܐ ܘܰܡܫܰܒܰܚܬܳܐ ܘܰܡܒܰܪܰܟܬܳܐ ܘܰܡܥܰܠܰܝܬܳܐ ܘܰܒܬ݂ܽܘܠܰܬ݂ ܒܟ݂ܽܠܙܒܰܢ܆ ܛܽܘܒܳܢܺܝܬ݂ܳܐ ܝܳܠܕܰܬ݂ ܐܰ‌ܠܳܗܳܐ ܡܰܪܝܰܡ</a:t>
            </a:r>
            <a:endParaRPr lang="ar-SY" sz="54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2" y="2518483"/>
            <a:ext cx="6076111" cy="2862322"/>
          </a:xfrm>
          <a:prstGeom prst="rect">
            <a:avLst/>
          </a:prstGeom>
        </p:spPr>
        <p:txBody>
          <a:bodyPr wrap="square">
            <a:spAutoFit/>
          </a:bodyPr>
          <a:lstStyle/>
          <a:p>
            <a:pPr algn="ctr" rtl="1"/>
            <a:r>
              <a:rPr lang="ar-SA" sz="6000" b="1" dirty="0">
                <a:latin typeface="Traditional Arabic" panose="02020603050405020304" pitchFamily="18" charset="-78"/>
                <a:cs typeface="Traditional Arabic" panose="02020603050405020304" pitchFamily="18" charset="-78"/>
              </a:rPr>
              <a:t>القدّيسة المجيدة، والمباركة،  والسَّامية الدّائمة بتولِيَّتُها، الطوباويَّة والدة الإله مريم</a:t>
            </a:r>
            <a:endParaRPr lang="de-AT"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4917" y="2333817"/>
            <a:ext cx="6086055" cy="3046988"/>
          </a:xfrm>
          <a:prstGeom prst="rect">
            <a:avLst/>
          </a:prstGeom>
        </p:spPr>
        <p:txBody>
          <a:bodyPr wrap="square">
            <a:spAutoFit/>
          </a:bodyPr>
          <a:lstStyle/>
          <a:p>
            <a:pPr algn="ctr"/>
            <a:r>
              <a:rPr lang="sv-SE" sz="4800" b="1" dirty="0">
                <a:latin typeface="Abadi" panose="020B0604020104020204" pitchFamily="34" charset="0"/>
                <a:cs typeface="Sakkal Majalla" panose="02000000000000000000" pitchFamily="2" charset="-78"/>
              </a:rPr>
              <a:t>Den heliga, härliga, saliga och upphöjda Maria, Guds moder, evigt jungfru.</a:t>
            </a: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522D70CE-C50B-822B-C677-58006FE0A099}"/>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812BEBD0-4729-272E-BCA4-2AB1A0F469EB}"/>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215822305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4" y="264383"/>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ܥܰܡܳܗܿ ܕܶܝܢ ܢܶܬܼܥܰܗܰܕ ܠܰܢܒܺܝܵܶܐ ܘܠܰܫܵܠܺܝܚܶܐ܆ ܠܟܳܪܵܽܘܙܶܐ ܘܠܶܐܘܰܢܓܶܠܺܝܣܵܛܶܐ܆ ܠܣܳܗܵܕܶܐ ܘܰܠܡܰܘܕܵܝܳܢܶܐ܆</a:t>
            </a:r>
            <a:endParaRPr lang="ar-SY" sz="54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2" y="2637860"/>
            <a:ext cx="6091028" cy="2585323"/>
          </a:xfrm>
          <a:prstGeom prst="rect">
            <a:avLst/>
          </a:prstGeom>
        </p:spPr>
        <p:txBody>
          <a:bodyPr wrap="square">
            <a:spAutoFit/>
          </a:bodyPr>
          <a:lstStyle/>
          <a:p>
            <a:pPr algn="ctr" rtl="1"/>
            <a:r>
              <a:rPr lang="ar-SA" sz="5400" b="1" dirty="0">
                <a:latin typeface="Traditional Arabic" panose="02020603050405020304" pitchFamily="18" charset="-78"/>
                <a:cs typeface="Traditional Arabic" panose="02020603050405020304" pitchFamily="18" charset="-78"/>
              </a:rPr>
              <a:t>ولنذكُر معها أيضا</a:t>
            </a:r>
            <a:r>
              <a:rPr lang="ar-SY" sz="5400" b="1" dirty="0">
                <a:latin typeface="Traditional Arabic" panose="02020603050405020304" pitchFamily="18" charset="-78"/>
                <a:cs typeface="Traditional Arabic" panose="02020603050405020304" pitchFamily="18" charset="-78"/>
              </a:rPr>
              <a:t>ً</a:t>
            </a:r>
            <a:r>
              <a:rPr lang="ar-SA" sz="5400" b="1" dirty="0">
                <a:latin typeface="Traditional Arabic" panose="02020603050405020304" pitchFamily="18" charset="-78"/>
                <a:cs typeface="Traditional Arabic" panose="02020603050405020304" pitchFamily="18" charset="-78"/>
              </a:rPr>
              <a:t> الأنبياء والرُّسُل، والمُبَشّرين والإنجيليّين،  والشُّهداء والمعترفين،</a:t>
            </a:r>
            <a:endParaRPr lang="de-AT" sz="54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4914" y="2345473"/>
            <a:ext cx="6081087" cy="3170099"/>
          </a:xfrm>
          <a:prstGeom prst="rect">
            <a:avLst/>
          </a:prstGeom>
        </p:spPr>
        <p:txBody>
          <a:bodyPr wrap="square">
            <a:spAutoFit/>
          </a:bodyPr>
          <a:lstStyle/>
          <a:p>
            <a:pPr algn="ctr"/>
            <a:r>
              <a:rPr lang="sv-SE" sz="4000" b="1" dirty="0">
                <a:latin typeface="Abadi" panose="020B0604020104020204" pitchFamily="34" charset="0"/>
                <a:cs typeface="Sakkal Majalla" panose="02000000000000000000" pitchFamily="2" charset="-78"/>
              </a:rPr>
              <a:t>Låt oss tillsammans med henne tänka på profeterna, apostlarna, predikanterna, evangelisterna, martyrerna, bekännarna,</a:t>
            </a: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C68E4EA6-1584-4BCA-170C-2DF0B9D3D906}"/>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CE2B0F72-1DFC-4D23-7BFC-7944506540B0}"/>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363690640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178420"/>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solidFill>
                  <a:srgbClr val="FF0000"/>
                </a:solidFill>
                <a:latin typeface="Serto Batnan" panose="00000400000000000000" pitchFamily="2" charset="-78"/>
                <a:cs typeface="Serto Batnan" panose="00000400000000000000" pitchFamily="2" charset="-78"/>
              </a:rPr>
              <a:t>ܘܰܠܛܽܘܒܳܢܳܐ ܡܳܪܝ̱ ܝܽܘܚܰܢܳܢ ܐܺܝܙܓܰܕܳܐ ܘܡܰܥܡܕܳܢܳܐ ܘܪܰܗܳܛܳܐ ܩܰܕܡܳܝܳܐ ܕܡܳܪܶܗ܆</a:t>
            </a:r>
            <a:endParaRPr lang="ar-SY" sz="60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2" y="2360862"/>
            <a:ext cx="6086051" cy="3139321"/>
          </a:xfrm>
          <a:prstGeom prst="rect">
            <a:avLst/>
          </a:prstGeom>
        </p:spPr>
        <p:txBody>
          <a:bodyPr wrap="square">
            <a:spAutoFit/>
          </a:bodyPr>
          <a:lstStyle/>
          <a:p>
            <a:pPr algn="ctr" rtl="1"/>
            <a:r>
              <a:rPr lang="ar-SA" sz="6600" b="1" dirty="0">
                <a:latin typeface="Traditional Arabic" panose="02020603050405020304" pitchFamily="18" charset="-78"/>
                <a:cs typeface="Traditional Arabic" panose="02020603050405020304" pitchFamily="18" charset="-78"/>
              </a:rPr>
              <a:t>والطوباوي مار يوحنَّا  المعمدان السَّاعي الذي تقدَّم ربَّه.</a:t>
            </a:r>
            <a:endParaRPr lang="de-AT"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4977" y="2333817"/>
            <a:ext cx="6095994" cy="3046988"/>
          </a:xfrm>
          <a:prstGeom prst="rect">
            <a:avLst/>
          </a:prstGeom>
        </p:spPr>
        <p:txBody>
          <a:bodyPr wrap="square">
            <a:spAutoFit/>
          </a:bodyPr>
          <a:lstStyle/>
          <a:p>
            <a:pPr algn="ctr"/>
            <a:r>
              <a:rPr lang="sv-SE" sz="4800" b="1" dirty="0">
                <a:latin typeface="Abadi" panose="020B0604020104020204" pitchFamily="34" charset="0"/>
                <a:cs typeface="Sakkal Majalla" panose="02000000000000000000" pitchFamily="2" charset="-78"/>
              </a:rPr>
              <a:t>den salige Johannes Döparen, Mästarens budbärare och förelöpare</a:t>
            </a:r>
          </a:p>
        </p:txBody>
      </p:sp>
      <p:cxnSp>
        <p:nvCxnSpPr>
          <p:cNvPr id="6" name="Straight Connector 5"/>
          <p:cNvCxnSpPr>
            <a:cxnSpLocks/>
          </p:cNvCxnSpPr>
          <p:nvPr/>
        </p:nvCxnSpPr>
        <p:spPr>
          <a:xfrm>
            <a:off x="6121705" y="2360862"/>
            <a:ext cx="2" cy="327157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10" name="صورة 8" descr="جلوس.gif">
            <a:extLst>
              <a:ext uri="{FF2B5EF4-FFF2-40B4-BE49-F238E27FC236}">
                <a16:creationId xmlns:a16="http://schemas.microsoft.com/office/drawing/2014/main" id="{F7C01610-CB6D-E59A-0C94-A3EA47BCFF2A}"/>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11" name="صورة 8" descr="جلوس.gif">
            <a:extLst>
              <a:ext uri="{FF2B5EF4-FFF2-40B4-BE49-F238E27FC236}">
                <a16:creationId xmlns:a16="http://schemas.microsoft.com/office/drawing/2014/main" id="{FF23938C-B063-7974-0C17-8519EF6662A1}"/>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190905756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302624"/>
            <a:ext cx="121919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4800" b="1" dirty="0">
                <a:solidFill>
                  <a:srgbClr val="FF0000"/>
                </a:solidFill>
                <a:latin typeface="Serto Batnan" panose="00000400000000000000" pitchFamily="2" charset="-78"/>
                <a:cs typeface="Serto Batnan" panose="00000400000000000000" pitchFamily="2" charset="-78"/>
              </a:rPr>
              <a:t>ܘܰܠܩܰܕܺܝܫܳܐ ܡܫܰܒܚܳܐ ܡܳܪܝ ܐܶܣܛܦܰܢܳܘܤ ܪܺܝܫܳܐ ܕܰܡܫܰܡܫܳܢܶܐ ܘܩܰܕܡܳܝܳܐ ܕܣܳܗܕܶܐ ܘܰܠܪܺܝܫܰܝ ܫܠܺܝܚܶܐ ܡܥܰܠܰܝܳܐ ܡܳܪܝ̱ ܦܶܛܪܳܘܤ ܘܡܳܪܝ̱ ܦܰܘܠܳܘܤ܆ </a:t>
            </a:r>
            <a:endParaRPr lang="ar-SY" sz="48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1029" y="2450622"/>
            <a:ext cx="6100971" cy="3046988"/>
          </a:xfrm>
          <a:prstGeom prst="rect">
            <a:avLst/>
          </a:prstGeom>
        </p:spPr>
        <p:txBody>
          <a:bodyPr wrap="square">
            <a:spAutoFit/>
          </a:bodyPr>
          <a:lstStyle/>
          <a:p>
            <a:pPr algn="ctr" rtl="1"/>
            <a:r>
              <a:rPr lang="ar-SA" sz="4800" b="1" dirty="0">
                <a:latin typeface="Traditional Arabic" panose="02020603050405020304" pitchFamily="18" charset="-78"/>
                <a:cs typeface="Traditional Arabic" panose="02020603050405020304" pitchFamily="18" charset="-78"/>
              </a:rPr>
              <a:t>والقدّيس الجليل مار </a:t>
            </a:r>
            <a:r>
              <a:rPr lang="ar-SA" sz="4800" b="1" dirty="0" err="1">
                <a:latin typeface="Traditional Arabic" panose="02020603050405020304" pitchFamily="18" charset="-78"/>
                <a:cs typeface="Traditional Arabic" panose="02020603050405020304" pitchFamily="18" charset="-78"/>
              </a:rPr>
              <a:t>اسطيفانوس</a:t>
            </a:r>
            <a:r>
              <a:rPr lang="ar-AE" sz="4800" b="1" dirty="0">
                <a:latin typeface="Traditional Arabic" panose="02020603050405020304" pitchFamily="18" charset="-78"/>
                <a:cs typeface="Traditional Arabic" panose="02020603050405020304" pitchFamily="18" charset="-78"/>
              </a:rPr>
              <a:t> </a:t>
            </a:r>
            <a:r>
              <a:rPr lang="ar-SA" sz="4800" b="1" dirty="0">
                <a:latin typeface="Traditional Arabic" panose="02020603050405020304" pitchFamily="18" charset="-78"/>
                <a:cs typeface="Traditional Arabic" panose="02020603050405020304" pitchFamily="18" charset="-78"/>
              </a:rPr>
              <a:t>رئيس الشّمامسة و</a:t>
            </a:r>
            <a:r>
              <a:rPr lang="ar-SY" sz="4800" b="1" dirty="0">
                <a:latin typeface="Traditional Arabic" panose="02020603050405020304" pitchFamily="18" charset="-78"/>
                <a:cs typeface="Traditional Arabic" panose="02020603050405020304" pitchFamily="18" charset="-78"/>
              </a:rPr>
              <a:t>ب</a:t>
            </a:r>
            <a:r>
              <a:rPr lang="ar-SA" sz="4800" b="1" dirty="0">
                <a:latin typeface="Traditional Arabic" panose="02020603050405020304" pitchFamily="18" charset="-78"/>
                <a:cs typeface="Traditional Arabic" panose="02020603050405020304" pitchFamily="18" charset="-78"/>
              </a:rPr>
              <a:t>ك</a:t>
            </a:r>
            <a:r>
              <a:rPr lang="ar-SY" sz="4800" b="1" dirty="0">
                <a:latin typeface="Traditional Arabic" panose="02020603050405020304" pitchFamily="18" charset="-78"/>
                <a:cs typeface="Traditional Arabic" panose="02020603050405020304" pitchFamily="18" charset="-78"/>
              </a:rPr>
              <a:t>ر</a:t>
            </a:r>
            <a:r>
              <a:rPr lang="ar-SA" sz="4800" b="1" dirty="0">
                <a:latin typeface="Traditional Arabic" panose="02020603050405020304" pitchFamily="18" charset="-78"/>
                <a:cs typeface="Traditional Arabic" panose="02020603050405020304" pitchFamily="18" charset="-78"/>
              </a:rPr>
              <a:t> الشّهداء وهامَتَي الرُّسُل المَغبوطين السَّامِيَّين  مار بطرس، ومار بولس. </a:t>
            </a:r>
            <a:endParaRPr lang="de-AT" sz="48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265956"/>
            <a:ext cx="6100971" cy="3416320"/>
          </a:xfrm>
          <a:prstGeom prst="rect">
            <a:avLst/>
          </a:prstGeom>
        </p:spPr>
        <p:txBody>
          <a:bodyPr wrap="square">
            <a:spAutoFit/>
          </a:bodyPr>
          <a:lstStyle/>
          <a:p>
            <a:pPr algn="ctr"/>
            <a:r>
              <a:rPr lang="sv-SE" sz="3600" b="1" dirty="0">
                <a:latin typeface="Abadi" panose="020B0604020104020204" pitchFamily="34" charset="0"/>
              </a:rPr>
              <a:t>den helige och lysande Stefanos den  främste diakonen och den förste martyren, och de främsta bland apostlarna, de upphöjda Petrus och Paulus. </a:t>
            </a: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F2BF989A-F78C-DBB7-AA93-688E94E6818C}"/>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D1AB8457-DD14-B758-B0AF-4E7D600348AF}"/>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423921795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230081"/>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ܢܶܬܕܟܰܪ ܕܶܝܢ ܐܰܟܚܕܳܐ ܠܟܽܠܗܽܘܢ ܩܰܕܺܝܫܶܐ ܘܩܰܕܺܝܫܳܬܳܐ܆ ܨܠܽܘܬܗܽܘܢ ܫܽܘܪܳܐ ܬܶܗܘܶܐ ܠܰܢ܆ ܠܡܳܪܝܳܐ ܢܶܬܟܰܫܰܦ</a:t>
            </a:r>
            <a:endParaRPr lang="ar-SY" sz="54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1" y="2564649"/>
            <a:ext cx="6100971" cy="2585323"/>
          </a:xfrm>
          <a:prstGeom prst="rect">
            <a:avLst/>
          </a:prstGeom>
        </p:spPr>
        <p:txBody>
          <a:bodyPr wrap="square">
            <a:spAutoFit/>
          </a:bodyPr>
          <a:lstStyle/>
          <a:p>
            <a:pPr algn="ctr" rtl="1"/>
            <a:r>
              <a:rPr lang="ar-SA" sz="5400" b="1" dirty="0">
                <a:latin typeface="Traditional Arabic" panose="02020603050405020304" pitchFamily="18" charset="-78"/>
                <a:cs typeface="Traditional Arabic" panose="02020603050405020304" pitchFamily="18" charset="-78"/>
              </a:rPr>
              <a:t>ولْنذكُر جميعَ القدّيسين والقدّيسات،  لتكُن صَلاتُهُم سورا</a:t>
            </a:r>
            <a:r>
              <a:rPr lang="ar-SY" sz="5400" b="1" dirty="0">
                <a:latin typeface="Traditional Arabic" panose="02020603050405020304" pitchFamily="18" charset="-78"/>
                <a:cs typeface="Traditional Arabic" panose="02020603050405020304" pitchFamily="18" charset="-78"/>
              </a:rPr>
              <a:t>ً</a:t>
            </a:r>
            <a:r>
              <a:rPr lang="ar-SA" sz="5400" b="1" dirty="0">
                <a:latin typeface="Traditional Arabic" panose="02020603050405020304" pitchFamily="18" charset="-78"/>
                <a:cs typeface="Traditional Arabic" panose="02020603050405020304" pitchFamily="18" charset="-78"/>
              </a:rPr>
              <a:t> لنا.</a:t>
            </a:r>
            <a:r>
              <a:rPr lang="ar-IQ" sz="5400" b="1" dirty="0">
                <a:latin typeface="Traditional Arabic" panose="02020603050405020304" pitchFamily="18" charset="-78"/>
                <a:cs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ل</a:t>
            </a:r>
            <a:r>
              <a:rPr lang="ar-SY" sz="5400" b="1" dirty="0">
                <a:latin typeface="Traditional Arabic" panose="02020603050405020304" pitchFamily="18" charset="-78"/>
                <a:cs typeface="Traditional Arabic" panose="02020603050405020304" pitchFamily="18" charset="-78"/>
              </a:rPr>
              <a:t>ن</a:t>
            </a:r>
            <a:r>
              <a:rPr lang="ar-SA" sz="5400" b="1" dirty="0">
                <a:latin typeface="Traditional Arabic" panose="02020603050405020304" pitchFamily="18" charset="-78"/>
                <a:cs typeface="Traditional Arabic" panose="02020603050405020304" pitchFamily="18" charset="-78"/>
              </a:rPr>
              <a:t>تضَرَّع إلى الربّ</a:t>
            </a:r>
            <a:endParaRPr lang="de-AT" sz="54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261819"/>
            <a:ext cx="6100971" cy="3247043"/>
          </a:xfrm>
          <a:prstGeom prst="rect">
            <a:avLst/>
          </a:prstGeom>
        </p:spPr>
        <p:txBody>
          <a:bodyPr wrap="square">
            <a:spAutoFit/>
          </a:bodyPr>
          <a:lstStyle/>
          <a:p>
            <a:pPr algn="ctr"/>
            <a:r>
              <a:rPr lang="sv-SE" sz="4100" b="1" dirty="0">
                <a:latin typeface="Abadi" panose="020B0604020104020204" pitchFamily="34" charset="0"/>
                <a:cs typeface="Sakkal Majalla" panose="02000000000000000000" pitchFamily="2" charset="-78"/>
              </a:rPr>
              <a:t>Låt oss tillsammans tänka på alla helgonen , både män och kvinnor : Må deras böner vare vår borg. Låt oss vädja till Herren </a:t>
            </a:r>
            <a:endParaRPr lang="ar-SY" sz="41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8" y="2138248"/>
            <a:ext cx="2" cy="349418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8" descr="جلوس.gif">
            <a:extLst>
              <a:ext uri="{FF2B5EF4-FFF2-40B4-BE49-F238E27FC236}">
                <a16:creationId xmlns:a16="http://schemas.microsoft.com/office/drawing/2014/main" id="{F9284488-C311-877B-D1A5-99BFE089D552}"/>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9" name="صورة 8" descr="جلوس.gif">
            <a:extLst>
              <a:ext uri="{FF2B5EF4-FFF2-40B4-BE49-F238E27FC236}">
                <a16:creationId xmlns:a16="http://schemas.microsoft.com/office/drawing/2014/main" id="{7F2F708F-6F59-D758-E0EB-56504B05C10C}"/>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17263854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208373"/>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800" b="1" dirty="0">
                <a:latin typeface="Serto Batnan" panose="00000400000000000000" pitchFamily="2" charset="-78"/>
                <a:cs typeface="Serto Batnan" panose="00000400000000000000" pitchFamily="2" charset="-78"/>
              </a:rPr>
              <a:t>ܩܘܪܶܝܐܠܰܝܣܽܘܢ܀</a:t>
            </a:r>
          </a:p>
        </p:txBody>
      </p:sp>
      <p:sp>
        <p:nvSpPr>
          <p:cNvPr id="3" name="Rectangle 2"/>
          <p:cNvSpPr/>
          <p:nvPr/>
        </p:nvSpPr>
        <p:spPr>
          <a:xfrm>
            <a:off x="6091030" y="2207957"/>
            <a:ext cx="6014829" cy="3062377"/>
          </a:xfrm>
          <a:prstGeom prst="rect">
            <a:avLst/>
          </a:prstGeom>
        </p:spPr>
        <p:txBody>
          <a:bodyPr wrap="square">
            <a:spAutoFit/>
          </a:bodyPr>
          <a:lstStyle/>
          <a:p>
            <a:pPr algn="ctr" rtl="1" eaLnBrk="1" hangingPunct="1">
              <a:spcBef>
                <a:spcPts val="600"/>
              </a:spcBef>
              <a:buFontTx/>
              <a:buNone/>
              <a:defRPr/>
            </a:pPr>
            <a:r>
              <a:rPr lang="ar-SA" altLang="sv-SE" sz="8000" b="1" dirty="0" err="1">
                <a:solidFill>
                  <a:srgbClr val="FF0000"/>
                </a:solidFill>
                <a:latin typeface="Traditional Arabic" panose="02020603050405020304" pitchFamily="18" charset="-78"/>
                <a:cs typeface="Traditional Arabic" panose="02020603050405020304" pitchFamily="18" charset="-78"/>
              </a:rPr>
              <a:t>قوريلَيسُون</a:t>
            </a:r>
            <a:endParaRPr lang="sv-SE" altLang="sv-SE" sz="8000" b="1"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ts val="600"/>
              </a:spcBef>
              <a:buFontTx/>
              <a:buNone/>
              <a:defRPr/>
            </a:pPr>
            <a:endParaRPr lang="sv-SE" altLang="sv-SE" b="1" dirty="0">
              <a:solidFill>
                <a:srgbClr val="0000FF"/>
              </a:solidFill>
              <a:latin typeface="Traditional Arabic" panose="02020603050405020304" pitchFamily="18" charset="-78"/>
              <a:cs typeface="Traditional Arabic" panose="02020603050405020304" pitchFamily="18" charset="-78"/>
            </a:endParaRPr>
          </a:p>
          <a:p>
            <a:pPr algn="ctr" rtl="1">
              <a:spcBef>
                <a:spcPts val="1200"/>
              </a:spcBef>
              <a:buFontTx/>
              <a:buNone/>
              <a:defRPr/>
            </a:pPr>
            <a:r>
              <a:rPr lang="en-US" altLang="sv-SE" sz="8000" b="1" dirty="0">
                <a:latin typeface="Traditional Arabic" panose="02020603050405020304" pitchFamily="18" charset="-78"/>
                <a:cs typeface="Traditional Arabic" panose="02020603050405020304" pitchFamily="18" charset="-78"/>
              </a:rPr>
              <a:t> </a:t>
            </a:r>
            <a:r>
              <a:rPr lang="ar-SA" altLang="sv-SE" sz="8000" b="1" dirty="0">
                <a:latin typeface="Traditional Arabic" panose="02020603050405020304" pitchFamily="18" charset="-78"/>
                <a:cs typeface="Traditional Arabic" panose="02020603050405020304" pitchFamily="18" charset="-78"/>
              </a:rPr>
              <a:t>يا رب ارحم.</a:t>
            </a:r>
            <a:endParaRPr lang="sv-SE" altLang="sv-SE" sz="8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2212036"/>
            <a:ext cx="6110911" cy="3416320"/>
          </a:xfrm>
          <a:prstGeom prst="rect">
            <a:avLst/>
          </a:prstGeom>
        </p:spPr>
        <p:txBody>
          <a:bodyPr wrap="square">
            <a:spAutoFit/>
          </a:bodyPr>
          <a:lstStyle/>
          <a:p>
            <a:pPr algn="ctr">
              <a:spcBef>
                <a:spcPts val="1200"/>
              </a:spcBef>
              <a:buFontTx/>
              <a:buNone/>
              <a:defRPr/>
            </a:pPr>
            <a:r>
              <a:rPr lang="sv-SE" altLang="sv-SE" sz="6000" b="1" dirty="0" err="1">
                <a:solidFill>
                  <a:srgbClr val="FF0000"/>
                </a:solidFill>
                <a:latin typeface="Abadi" panose="020B0604020104020204" pitchFamily="34" charset="0"/>
                <a:cs typeface="Sakkal Majalla" panose="02000000000000000000" pitchFamily="2" charset="-78"/>
              </a:rPr>
              <a:t>Quryelaison</a:t>
            </a:r>
            <a:endParaRPr lang="sv-SE" altLang="sv-SE" sz="6000" b="1" dirty="0">
              <a:solidFill>
                <a:srgbClr val="FF0000"/>
              </a:solidFill>
              <a:latin typeface="Abadi" panose="020B0604020104020204" pitchFamily="34" charset="0"/>
              <a:cs typeface="Sakkal Majalla" panose="02000000000000000000" pitchFamily="2" charset="-78"/>
            </a:endParaRPr>
          </a:p>
          <a:p>
            <a:pPr algn="ctr">
              <a:spcBef>
                <a:spcPts val="1200"/>
              </a:spcBef>
              <a:buFontTx/>
              <a:buNone/>
              <a:defRPr/>
            </a:pPr>
            <a:endParaRPr lang="sv-SE" altLang="sv-SE" sz="1600" b="1" dirty="0">
              <a:solidFill>
                <a:srgbClr val="FF0000"/>
              </a:solidFill>
              <a:latin typeface="Abadi" panose="020B0604020104020204" pitchFamily="34" charset="0"/>
              <a:cs typeface="Sakkal Majalla" panose="02000000000000000000" pitchFamily="2" charset="-78"/>
            </a:endParaRPr>
          </a:p>
          <a:p>
            <a:pPr algn="ctr" eaLnBrk="1" hangingPunct="1">
              <a:spcBef>
                <a:spcPts val="1200"/>
              </a:spcBef>
              <a:buFontTx/>
              <a:buNone/>
              <a:defRPr/>
            </a:pPr>
            <a:r>
              <a:rPr lang="sv-SE" altLang="sv-SE" sz="6000" b="1" dirty="0">
                <a:latin typeface="Abadi" panose="020B0604020104020204" pitchFamily="34" charset="0"/>
                <a:cs typeface="Sakkal Majalla" panose="02000000000000000000" pitchFamily="2" charset="-78"/>
              </a:rPr>
              <a:t>Herre, förbarma Dig!</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6B16C284-8BED-2C92-151D-A3620384E88E}"/>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E86F846D-20A8-9AF0-AA50-5640DC4E1CD4}"/>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344239482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5" y="301232"/>
            <a:ext cx="12191999" cy="17851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500" b="1" dirty="0">
                <a:solidFill>
                  <a:srgbClr val="FF0000"/>
                </a:solidFill>
                <a:latin typeface="Serto Batnan" panose="00000400000000000000" pitchFamily="2" charset="-78"/>
                <a:cs typeface="Serto Batnan" panose="00000400000000000000" pitchFamily="2" charset="-78"/>
              </a:rPr>
              <a:t>ܘܰܒܟܶܢܵܦܶܐ ܕܩܰܕܺܝܵܫܰܝܟ ܣܰܬܰܪ ܠܰܢ. ܘܰܒܓܽܘܕܰܝܵܗܽܘܢ ܛܰܟܶܣ ܠܰܢ. ܘܥܰܡܗܽܘܢ ܢܶܙܡܰܪ ܠܰܟ݂ ܫܽܘܒܚܳܐ ܘܬܰܘܕܺܝܬܼܳܐ</a:t>
            </a:r>
            <a:endParaRPr lang="sv-SE" sz="55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5989" y="2533175"/>
            <a:ext cx="6096000" cy="2862322"/>
          </a:xfrm>
          <a:prstGeom prst="rect">
            <a:avLst/>
          </a:prstGeom>
        </p:spPr>
        <p:txBody>
          <a:bodyPr wrap="square">
            <a:spAutoFit/>
          </a:bodyPr>
          <a:lstStyle/>
          <a:p>
            <a:pPr algn="ctr">
              <a:spcBef>
                <a:spcPts val="1200"/>
              </a:spcBef>
              <a:buFontTx/>
              <a:buNone/>
            </a:pPr>
            <a:r>
              <a:rPr lang="ar-SA" sz="6000" b="1" dirty="0">
                <a:latin typeface="Traditional Arabic" panose="02020603050405020304" pitchFamily="18" charset="-78"/>
                <a:cs typeface="Traditional Arabic" panose="02020603050405020304" pitchFamily="18" charset="-78"/>
              </a:rPr>
              <a:t>واستُرنا في أكناف </a:t>
            </a:r>
            <a:r>
              <a:rPr lang="ar-SA" sz="6000" b="1" dirty="0" err="1">
                <a:latin typeface="Traditional Arabic" panose="02020603050405020304" pitchFamily="18" charset="-78"/>
                <a:cs typeface="Traditional Arabic" panose="02020603050405020304" pitchFamily="18" charset="-78"/>
              </a:rPr>
              <a:t>قديسيكَ</a:t>
            </a:r>
            <a:r>
              <a:rPr lang="ar-SA" sz="6000" b="1" dirty="0">
                <a:latin typeface="Traditional Arabic" panose="02020603050405020304" pitchFamily="18" charset="-78"/>
                <a:cs typeface="Traditional Arabic" panose="02020603050405020304" pitchFamily="18" charset="-78"/>
              </a:rPr>
              <a:t>، وانظُمنا في رُتَبهم،</a:t>
            </a:r>
            <a:r>
              <a:rPr lang="syr-SY" sz="6000" b="1" dirty="0">
                <a:latin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ل</a:t>
            </a:r>
            <a:r>
              <a:rPr lang="ar-SY" sz="6000" b="1" dirty="0">
                <a:latin typeface="Traditional Arabic" panose="02020603050405020304" pitchFamily="18" charset="-78"/>
                <a:cs typeface="Traditional Arabic" panose="02020603050405020304" pitchFamily="18" charset="-78"/>
              </a:rPr>
              <a:t>ك</a:t>
            </a:r>
            <a:r>
              <a:rPr lang="ar-SA" sz="6000" b="1" dirty="0">
                <a:latin typeface="Traditional Arabic" panose="02020603050405020304" pitchFamily="18" charset="-78"/>
                <a:cs typeface="Traditional Arabic" panose="02020603050405020304" pitchFamily="18" charset="-78"/>
              </a:rPr>
              <a:t>ي م</a:t>
            </a:r>
            <a:r>
              <a:rPr lang="ar-SY" sz="6000" b="1" dirty="0">
                <a:latin typeface="Traditional Arabic" panose="02020603050405020304" pitchFamily="18" charset="-78"/>
                <a:cs typeface="Traditional Arabic" panose="02020603050405020304" pitchFamily="18" charset="-78"/>
              </a:rPr>
              <a:t>ع</a:t>
            </a:r>
            <a:r>
              <a:rPr lang="ar-SA" sz="6000" b="1" dirty="0">
                <a:latin typeface="Traditional Arabic" panose="02020603050405020304" pitchFamily="18" charset="-78"/>
                <a:cs typeface="Traditional Arabic" panose="02020603050405020304" pitchFamily="18" charset="-78"/>
              </a:rPr>
              <a:t>هُم نُرَتّلَ ل</a:t>
            </a:r>
            <a:r>
              <a:rPr lang="ar-SY" sz="6000" b="1" dirty="0">
                <a:latin typeface="Traditional Arabic" panose="02020603050405020304" pitchFamily="18" charset="-78"/>
                <a:cs typeface="Traditional Arabic" panose="02020603050405020304" pitchFamily="18" charset="-78"/>
              </a:rPr>
              <a:t>ك</a:t>
            </a:r>
            <a:r>
              <a:rPr lang="ar-SA" sz="6000" b="1" dirty="0">
                <a:latin typeface="Traditional Arabic" panose="02020603050405020304" pitchFamily="18" charset="-78"/>
                <a:cs typeface="Traditional Arabic" panose="02020603050405020304" pitchFamily="18" charset="-78"/>
              </a:rPr>
              <a:t> آياتِ الشُّكران</a:t>
            </a:r>
            <a:endParaRPr lang="ar-IQ"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5" y="2345799"/>
            <a:ext cx="6095994" cy="3477875"/>
          </a:xfrm>
          <a:prstGeom prst="rect">
            <a:avLst/>
          </a:prstGeom>
        </p:spPr>
        <p:txBody>
          <a:bodyPr wrap="square">
            <a:spAutoFit/>
          </a:bodyPr>
          <a:lstStyle/>
          <a:p>
            <a:pPr algn="ctr"/>
            <a:r>
              <a:rPr lang="sv-SE" sz="4400" b="1" dirty="0">
                <a:latin typeface="Abadi" panose="020B0604020104020204" pitchFamily="34" charset="0"/>
                <a:cs typeface="Sakkal Majalla" panose="02000000000000000000" pitchFamily="2" charset="-78"/>
              </a:rPr>
              <a:t>herre, skydda oss under dina helgons vingar och sätt oss bland dem, så att vi kan lova och tacka dig</a:t>
            </a:r>
            <a:endParaRPr lang="ar-SY" sz="4400" dirty="0">
              <a:latin typeface="Abadi" panose="020B0604020104020204" pitchFamily="34" charset="0"/>
              <a:cs typeface="Sakkal Majalla" panose="02000000000000000000" pitchFamily="2" charset="-78"/>
            </a:endParaRPr>
          </a:p>
        </p:txBody>
      </p:sp>
      <p:cxnSp>
        <p:nvCxnSpPr>
          <p:cNvPr id="6" name="Straight Connector 5"/>
          <p:cNvCxnSpPr>
            <a:cxnSpLocks/>
            <a:stCxn id="7" idx="2"/>
          </p:cNvCxnSpPr>
          <p:nvPr/>
        </p:nvCxnSpPr>
        <p:spPr>
          <a:xfrm>
            <a:off x="6095995" y="2086336"/>
            <a:ext cx="0" cy="3465760"/>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33FE5AC1-B72D-5D2C-129F-A5CAD7F0E88C}"/>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5703F521-658C-292A-E496-47531FB24912}"/>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194484055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5" y="196437"/>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solidFill>
                  <a:srgbClr val="FF0000"/>
                </a:solidFill>
                <a:latin typeface="Serto Batnan" panose="00000400000000000000" pitchFamily="2" charset="-78"/>
                <a:cs typeface="Serto Batnan" panose="00000400000000000000" pitchFamily="2" charset="-78"/>
              </a:rPr>
              <a:t>ܘܠܺܝܚܺܝܕܳܝܳܐ ܒܪܳܟ݂ ܘܰܠܪܽܘܚܳܐ ܕܺܝܠܳܟ݂ ܩܰܕܺܝܫܳܐ. ܗܳܫܳܐ ܘܰܒܟ݂ܽܠܙܒܰܢ ܠܥܳܠܡܺܝܢ܀</a:t>
            </a:r>
            <a:endParaRPr lang="sv-SE" sz="60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5995" y="2593657"/>
            <a:ext cx="6095995" cy="2862322"/>
          </a:xfrm>
          <a:prstGeom prst="rect">
            <a:avLst/>
          </a:prstGeom>
        </p:spPr>
        <p:txBody>
          <a:bodyPr wrap="square">
            <a:spAutoFit/>
          </a:bodyPr>
          <a:lstStyle/>
          <a:p>
            <a:pPr algn="ctr" rtl="1"/>
            <a:r>
              <a:rPr lang="ar-SA" sz="6000" b="1" dirty="0">
                <a:latin typeface="Traditional Arabic" panose="02020603050405020304" pitchFamily="18" charset="-78"/>
                <a:cs typeface="Traditional Arabic" panose="02020603050405020304" pitchFamily="18" charset="-78"/>
              </a:rPr>
              <a:t>ولابنِك ال</a:t>
            </a:r>
            <a:r>
              <a:rPr lang="ar-SY" sz="6000" b="1" dirty="0">
                <a:latin typeface="Traditional Arabic" panose="02020603050405020304" pitchFamily="18" charset="-78"/>
                <a:cs typeface="Traditional Arabic" panose="02020603050405020304" pitchFamily="18" charset="-78"/>
              </a:rPr>
              <a:t>و</a:t>
            </a:r>
            <a:r>
              <a:rPr lang="ar-SA" sz="6000" b="1" dirty="0">
                <a:latin typeface="Traditional Arabic" panose="02020603050405020304" pitchFamily="18" charset="-78"/>
                <a:cs typeface="Traditional Arabic" panose="02020603050405020304" pitchFamily="18" charset="-78"/>
              </a:rPr>
              <a:t>حي</a:t>
            </a:r>
            <a:r>
              <a:rPr lang="ar-SY" sz="6000" b="1" dirty="0">
                <a:latin typeface="Traditional Arabic" panose="02020603050405020304" pitchFamily="18" charset="-78"/>
                <a:cs typeface="Traditional Arabic" panose="02020603050405020304" pitchFamily="18" charset="-78"/>
              </a:rPr>
              <a:t>د</a:t>
            </a:r>
            <a:r>
              <a:rPr lang="syr-SY" sz="6000" b="1" dirty="0">
                <a:latin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وروحِك القُدُّوس المجيد، الآن وكُلَّ أَوان وإلى أبد الآبدين</a:t>
            </a:r>
            <a:endParaRPr lang="ar-SY"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753802"/>
            <a:ext cx="6095992" cy="2308324"/>
          </a:xfrm>
          <a:prstGeom prst="rect">
            <a:avLst/>
          </a:prstGeom>
        </p:spPr>
        <p:txBody>
          <a:bodyPr wrap="square">
            <a:spAutoFit/>
          </a:bodyPr>
          <a:lstStyle/>
          <a:p>
            <a:pPr algn="ctr"/>
            <a:r>
              <a:rPr lang="sv-SE" sz="4800" b="1" dirty="0">
                <a:latin typeface="Abadi" panose="020B0604020104020204" pitchFamily="34" charset="0"/>
                <a:cs typeface="Sakkal Majalla" panose="02000000000000000000" pitchFamily="2" charset="-78"/>
              </a:rPr>
              <a:t>och din enfödde Son och din helige Ande, nu, alltid och evigt.</a:t>
            </a:r>
            <a:endParaRPr lang="ar-SY" sz="48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5995" y="2368627"/>
            <a:ext cx="0" cy="3078674"/>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8" descr="جلوس.gif">
            <a:extLst>
              <a:ext uri="{FF2B5EF4-FFF2-40B4-BE49-F238E27FC236}">
                <a16:creationId xmlns:a16="http://schemas.microsoft.com/office/drawing/2014/main" id="{084D753D-58A6-DC6F-1DFD-7600FA28CD5B}"/>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9" name="صورة 8" descr="جلوس.gif">
            <a:extLst>
              <a:ext uri="{FF2B5EF4-FFF2-40B4-BE49-F238E27FC236}">
                <a16:creationId xmlns:a16="http://schemas.microsoft.com/office/drawing/2014/main" id="{A0DFDBA9-9E98-C56A-5F66-CC41B7205BE6}"/>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3530089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23038"/>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000" b="1" dirty="0">
                <a:latin typeface="Serto Batnan" panose="00000400000000000000" pitchFamily="2" charset="-78"/>
                <a:cs typeface="Serto Batnan" panose="00000400000000000000" pitchFamily="2" charset="-78"/>
              </a:rPr>
              <a:t>ܩܰܕܺܝܫܰܬ </a:t>
            </a:r>
            <a:r>
              <a:rPr lang="ar-SA" sz="8000" b="1" dirty="0" err="1">
                <a:latin typeface="Serto Batnan" panose="00000400000000000000" pitchFamily="2" charset="-78"/>
                <a:cs typeface="Serto Batnan" panose="00000400000000000000" pitchFamily="2" charset="-78"/>
              </a:rPr>
              <a:t>ܐܰ‌ܠܳܗܳܐ</a:t>
            </a:r>
            <a:r>
              <a:rPr lang="syr-SY" sz="8000" b="1" dirty="0">
                <a:latin typeface="Serto Batnan" panose="00000400000000000000" pitchFamily="2" charset="-78"/>
                <a:cs typeface="Serto Batnan" panose="00000400000000000000" pitchFamily="2" charset="-78"/>
              </a:rPr>
              <a:t>܀</a:t>
            </a:r>
            <a:endParaRPr lang="sv-SE" sz="8000" dirty="0">
              <a:latin typeface="Serto Batnan" panose="00000400000000000000" pitchFamily="2" charset="-78"/>
              <a:cs typeface="Serto Batnan" panose="00000400000000000000" pitchFamily="2" charset="-78"/>
            </a:endParaRPr>
          </a:p>
        </p:txBody>
      </p:sp>
      <p:sp>
        <p:nvSpPr>
          <p:cNvPr id="3" name="Rectangle 2"/>
          <p:cNvSpPr/>
          <p:nvPr/>
        </p:nvSpPr>
        <p:spPr>
          <a:xfrm>
            <a:off x="6091031" y="2240848"/>
            <a:ext cx="6100970" cy="3077766"/>
          </a:xfrm>
          <a:prstGeom prst="rect">
            <a:avLst/>
          </a:prstGeom>
        </p:spPr>
        <p:txBody>
          <a:bodyPr wrap="square">
            <a:spAutoFit/>
          </a:bodyPr>
          <a:lstStyle/>
          <a:p>
            <a:pPr algn="ctr" rtl="1">
              <a:spcBef>
                <a:spcPts val="600"/>
              </a:spcBef>
              <a:buFontTx/>
              <a:buNone/>
            </a:pPr>
            <a:r>
              <a:rPr lang="ar-IQ" altLang="sv-SE" sz="7200" b="1" dirty="0" err="1">
                <a:solidFill>
                  <a:srgbClr val="FF0000"/>
                </a:solidFill>
                <a:latin typeface="Traditional Arabic" panose="02020603050405020304" pitchFamily="18" charset="-78"/>
                <a:ea typeface="Arabic Transparent" panose="020B0604020202020204" pitchFamily="34" charset="0"/>
                <a:cs typeface="Traditional Arabic" panose="02020603050405020304" pitchFamily="18" charset="-78"/>
              </a:rPr>
              <a:t>قاديشات</a:t>
            </a:r>
            <a:r>
              <a:rPr lang="ar-SY" altLang="sv-SE" sz="7200" b="1" dirty="0">
                <a:solidFill>
                  <a:srgbClr val="FF0000"/>
                </a:solidFill>
                <a:latin typeface="Traditional Arabic" panose="02020603050405020304" pitchFamily="18" charset="-78"/>
                <a:ea typeface="Arabic Transparent" panose="020B0604020202020204" pitchFamily="34" charset="0"/>
                <a:cs typeface="Traditional Arabic" panose="02020603050405020304" pitchFamily="18" charset="-78"/>
              </a:rPr>
              <a:t>ْ</a:t>
            </a:r>
            <a:r>
              <a:rPr lang="ar-IQ" altLang="sv-SE" sz="7200" b="1" dirty="0">
                <a:solidFill>
                  <a:srgbClr val="FF0000"/>
                </a:solidFill>
                <a:latin typeface="Traditional Arabic" panose="02020603050405020304" pitchFamily="18" charset="-78"/>
                <a:ea typeface="Arabic Transparent" panose="020B0604020202020204" pitchFamily="34" charset="0"/>
                <a:cs typeface="Traditional Arabic" panose="02020603050405020304" pitchFamily="18" charset="-78"/>
              </a:rPr>
              <a:t> أل</a:t>
            </a:r>
            <a:r>
              <a:rPr lang="ar-SY" altLang="sv-SE" sz="7200" b="1" dirty="0">
                <a:solidFill>
                  <a:srgbClr val="FF0000"/>
                </a:solidFill>
                <a:latin typeface="Traditional Arabic" panose="02020603050405020304" pitchFamily="18" charset="-78"/>
                <a:ea typeface="Arabic Transparent" panose="020B0604020202020204" pitchFamily="34" charset="0"/>
                <a:cs typeface="Traditional Arabic" panose="02020603050405020304" pitchFamily="18" charset="-78"/>
              </a:rPr>
              <a:t>ُ</a:t>
            </a:r>
            <a:r>
              <a:rPr lang="ar-IQ" altLang="sv-SE" sz="7200" b="1" dirty="0">
                <a:solidFill>
                  <a:srgbClr val="FF0000"/>
                </a:solidFill>
                <a:latin typeface="Traditional Arabic" panose="02020603050405020304" pitchFamily="18" charset="-78"/>
                <a:ea typeface="Arabic Transparent" panose="020B0604020202020204" pitchFamily="34" charset="0"/>
                <a:cs typeface="Traditional Arabic" panose="02020603050405020304" pitchFamily="18" charset="-78"/>
              </a:rPr>
              <a:t>وه</a:t>
            </a:r>
            <a:r>
              <a:rPr lang="ar-SY" altLang="sv-SE" sz="7200" b="1" dirty="0">
                <a:solidFill>
                  <a:srgbClr val="FF0000"/>
                </a:solidFill>
                <a:latin typeface="Traditional Arabic" panose="02020603050405020304" pitchFamily="18" charset="-78"/>
                <a:ea typeface="Arabic Transparent" panose="020B0604020202020204" pitchFamily="34" charset="0"/>
                <a:cs typeface="Traditional Arabic" panose="02020603050405020304" pitchFamily="18" charset="-78"/>
              </a:rPr>
              <a:t>ُ</a:t>
            </a:r>
            <a:r>
              <a:rPr lang="ar-IQ" altLang="sv-SE" sz="7200" b="1" dirty="0">
                <a:solidFill>
                  <a:srgbClr val="FF0000"/>
                </a:solidFill>
                <a:latin typeface="Traditional Arabic" panose="02020603050405020304" pitchFamily="18" charset="-78"/>
                <a:ea typeface="Arabic Transparent" panose="020B0604020202020204" pitchFamily="34" charset="0"/>
                <a:cs typeface="Traditional Arabic" panose="02020603050405020304" pitchFamily="18" charset="-78"/>
              </a:rPr>
              <a:t>و</a:t>
            </a:r>
            <a:endParaRPr lang="sv-SE" altLang="sv-SE" sz="7200" b="1" dirty="0">
              <a:solidFill>
                <a:srgbClr val="FF0000"/>
              </a:solidFill>
              <a:latin typeface="Traditional Arabic" panose="02020603050405020304" pitchFamily="18" charset="-78"/>
              <a:ea typeface="Arabic Transparent" panose="020B0604020202020204" pitchFamily="34" charset="0"/>
              <a:cs typeface="Traditional Arabic" panose="02020603050405020304" pitchFamily="18" charset="-78"/>
            </a:endParaRPr>
          </a:p>
          <a:p>
            <a:pPr algn="ctr" rtl="1">
              <a:spcBef>
                <a:spcPts val="600"/>
              </a:spcBef>
              <a:buFontTx/>
              <a:buNone/>
            </a:pPr>
            <a:r>
              <a:rPr lang="sv-SE" altLang="sv-SE" sz="4000" b="1" dirty="0">
                <a:latin typeface="Traditional Arabic" panose="02020603050405020304" pitchFamily="18" charset="-78"/>
                <a:ea typeface="Arabic Transparent" panose="020B0604020202020204" pitchFamily="34" charset="0"/>
                <a:cs typeface="Traditional Arabic" panose="02020603050405020304" pitchFamily="18" charset="-78"/>
              </a:rPr>
              <a:t> </a:t>
            </a:r>
            <a:endParaRPr lang="sv-SE" altLang="sv-SE" sz="1400" b="1" dirty="0">
              <a:latin typeface="Traditional Arabic" panose="02020603050405020304" pitchFamily="18" charset="-78"/>
              <a:ea typeface="Arabic Transparent" panose="020B0604020202020204" pitchFamily="34" charset="0"/>
              <a:cs typeface="Traditional Arabic" panose="02020603050405020304" pitchFamily="18" charset="-78"/>
            </a:endParaRPr>
          </a:p>
          <a:p>
            <a:pPr algn="ctr" rtl="1">
              <a:spcBef>
                <a:spcPts val="600"/>
              </a:spcBef>
              <a:buFontTx/>
              <a:buNone/>
            </a:pPr>
            <a:r>
              <a:rPr lang="ar-SA" altLang="sv-SE" sz="7200" b="1" dirty="0">
                <a:latin typeface="Traditional Arabic" panose="02020603050405020304" pitchFamily="18" charset="-78"/>
                <a:cs typeface="Traditional Arabic" panose="02020603050405020304" pitchFamily="18" charset="-78"/>
              </a:rPr>
              <a:t>قدوس أنت يا الله</a:t>
            </a:r>
            <a:endParaRPr lang="sv-SE" altLang="sv-SE" sz="7200" b="1" dirty="0">
              <a:latin typeface="Traditional Arabic" panose="02020603050405020304" pitchFamily="18" charset="-78"/>
              <a:ea typeface="Arabic Transparent" panose="020B0604020202020204" pitchFamily="34" charset="0"/>
              <a:cs typeface="Traditional Arabic" panose="02020603050405020304" pitchFamily="18" charset="-78"/>
            </a:endParaRPr>
          </a:p>
        </p:txBody>
      </p:sp>
      <p:sp>
        <p:nvSpPr>
          <p:cNvPr id="4" name="Rectangle 3"/>
          <p:cNvSpPr/>
          <p:nvPr/>
        </p:nvSpPr>
        <p:spPr>
          <a:xfrm>
            <a:off x="-9941" y="2210511"/>
            <a:ext cx="6100971" cy="2831544"/>
          </a:xfrm>
          <a:prstGeom prst="rect">
            <a:avLst/>
          </a:prstGeom>
        </p:spPr>
        <p:txBody>
          <a:bodyPr wrap="square">
            <a:spAutoFit/>
          </a:bodyPr>
          <a:lstStyle/>
          <a:p>
            <a:pPr algn="ctr" eaLnBrk="1" hangingPunct="1">
              <a:spcBef>
                <a:spcPts val="1200"/>
              </a:spcBef>
              <a:buFontTx/>
              <a:buNone/>
            </a:pPr>
            <a:r>
              <a:rPr lang="sv-SE" altLang="sv-SE" sz="6000" b="1" dirty="0" err="1">
                <a:solidFill>
                  <a:srgbClr val="FF0000"/>
                </a:solidFill>
                <a:latin typeface="Abadi" panose="020B0604020104020204" pitchFamily="34" charset="0"/>
                <a:cs typeface="Sakkal Majalla" panose="02000000000000000000" pitchFamily="2" charset="-78"/>
              </a:rPr>
              <a:t>Qadishat</a:t>
            </a:r>
            <a:r>
              <a:rPr lang="sv-SE" altLang="sv-SE" sz="6000" b="1" dirty="0">
                <a:solidFill>
                  <a:srgbClr val="FF0000"/>
                </a:solidFill>
                <a:latin typeface="Abadi" panose="020B0604020104020204" pitchFamily="34" charset="0"/>
                <a:cs typeface="Sakkal Majalla" panose="02000000000000000000" pitchFamily="2" charset="-78"/>
              </a:rPr>
              <a:t> </a:t>
            </a:r>
            <a:r>
              <a:rPr lang="sv-SE" altLang="sv-SE" sz="6000" b="1" dirty="0" err="1">
                <a:solidFill>
                  <a:srgbClr val="FF0000"/>
                </a:solidFill>
                <a:latin typeface="Abadi" panose="020B0604020104020204" pitchFamily="34" charset="0"/>
                <a:cs typeface="Sakkal Majalla" panose="02000000000000000000" pitchFamily="2" charset="-78"/>
              </a:rPr>
              <a:t>aloho</a:t>
            </a:r>
            <a:r>
              <a:rPr lang="sv-SE" altLang="sv-SE" sz="6000" b="1" dirty="0">
                <a:solidFill>
                  <a:srgbClr val="FF0000"/>
                </a:solidFill>
                <a:latin typeface="Abadi" panose="020B0604020104020204" pitchFamily="34" charset="0"/>
                <a:cs typeface="Sakkal Majalla" panose="02000000000000000000" pitchFamily="2" charset="-78"/>
              </a:rPr>
              <a:t>.</a:t>
            </a:r>
          </a:p>
          <a:p>
            <a:pPr algn="ctr" eaLnBrk="1" hangingPunct="1">
              <a:spcBef>
                <a:spcPts val="1200"/>
              </a:spcBef>
              <a:buFontTx/>
              <a:buNone/>
            </a:pPr>
            <a:endParaRPr lang="sv-SE" altLang="sv-SE" sz="4800" b="1" dirty="0">
              <a:solidFill>
                <a:srgbClr val="000066"/>
              </a:solidFill>
              <a:latin typeface="Abadi" panose="020B0604020104020204" pitchFamily="34" charset="0"/>
              <a:cs typeface="Sakkal Majalla" panose="02000000000000000000" pitchFamily="2" charset="-78"/>
            </a:endParaRPr>
          </a:p>
          <a:p>
            <a:pPr algn="ctr"/>
            <a:r>
              <a:rPr lang="sv-SE" altLang="sv-SE" sz="6000" b="1" dirty="0">
                <a:latin typeface="Abadi" panose="020B0604020104020204" pitchFamily="34" charset="0"/>
                <a:cs typeface="Sakkal Majalla" panose="02000000000000000000" pitchFamily="2" charset="-78"/>
              </a:rPr>
              <a:t>Helig är du, Gud! </a:t>
            </a:r>
          </a:p>
        </p:txBody>
      </p:sp>
      <p:cxnSp>
        <p:nvCxnSpPr>
          <p:cNvPr id="6" name="Straight Connector 5"/>
          <p:cNvCxnSpPr>
            <a:cxnSpLocks/>
          </p:cNvCxnSpPr>
          <p:nvPr/>
        </p:nvCxnSpPr>
        <p:spPr>
          <a:xfrm>
            <a:off x="6190182" y="1917683"/>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98A1840E-E636-0461-B119-77A57ECFC6FA}"/>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27F83A6C-0D68-367D-FDA9-DD6C858E1CA2}"/>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47468166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363224"/>
            <a:ext cx="121919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9600" b="1" dirty="0">
                <a:solidFill>
                  <a:srgbClr val="FF0000"/>
                </a:solidFill>
                <a:latin typeface="Serto Batnan" panose="00000400000000000000" pitchFamily="2" charset="-78"/>
                <a:cs typeface="Serto Batnan" panose="00000400000000000000" pitchFamily="2" charset="-78"/>
              </a:rPr>
              <a:t>ܐܰܡܝܢ܀</a:t>
            </a:r>
          </a:p>
        </p:txBody>
      </p:sp>
      <p:sp>
        <p:nvSpPr>
          <p:cNvPr id="3" name="Rectangle 2"/>
          <p:cNvSpPr/>
          <p:nvPr/>
        </p:nvSpPr>
        <p:spPr>
          <a:xfrm>
            <a:off x="6110911" y="2831335"/>
            <a:ext cx="6081090" cy="1862048"/>
          </a:xfrm>
          <a:prstGeom prst="rect">
            <a:avLst/>
          </a:prstGeom>
        </p:spPr>
        <p:txBody>
          <a:bodyPr wrap="square">
            <a:spAutoFit/>
          </a:bodyPr>
          <a:lstStyle/>
          <a:p>
            <a:pPr lvl="1" algn="ctr" rtl="1" eaLnBrk="1" hangingPunct="1">
              <a:spcBef>
                <a:spcPts val="600"/>
              </a:spcBef>
              <a:buFontTx/>
              <a:buNone/>
            </a:pPr>
            <a:r>
              <a:rPr lang="ar-AE" altLang="sv-SE" sz="11500" b="1" dirty="0">
                <a:latin typeface="Sakkal Majalla" panose="02000000000000000000" pitchFamily="2" charset="-78"/>
                <a:cs typeface="Sakkal Majalla" panose="02000000000000000000" pitchFamily="2" charset="-78"/>
              </a:rPr>
              <a:t>آمين</a:t>
            </a:r>
            <a:endParaRPr lang="en-US" altLang="sv-SE" sz="9600" b="1" u="sng" dirty="0">
              <a:latin typeface="Sakkal Majalla" panose="02000000000000000000" pitchFamily="2" charset="-78"/>
              <a:cs typeface="Sakkal Majalla" panose="02000000000000000000" pitchFamily="2" charset="-78"/>
            </a:endParaRPr>
          </a:p>
        </p:txBody>
      </p:sp>
      <p:sp>
        <p:nvSpPr>
          <p:cNvPr id="4" name="Rectangle 3"/>
          <p:cNvSpPr/>
          <p:nvPr/>
        </p:nvSpPr>
        <p:spPr>
          <a:xfrm>
            <a:off x="0" y="2956587"/>
            <a:ext cx="6110911" cy="1446550"/>
          </a:xfrm>
          <a:prstGeom prst="rect">
            <a:avLst/>
          </a:prstGeom>
        </p:spPr>
        <p:txBody>
          <a:bodyPr wrap="square">
            <a:spAutoFit/>
          </a:bodyPr>
          <a:lstStyle/>
          <a:p>
            <a:pPr algn="ctr">
              <a:spcBef>
                <a:spcPts val="1200"/>
              </a:spcBef>
              <a:buFontTx/>
              <a:buNone/>
            </a:pPr>
            <a:r>
              <a:rPr lang="sv-SE" altLang="sv-SE" sz="8800" b="1" dirty="0">
                <a:latin typeface="Abadi" panose="020B0604020104020204" pitchFamily="34" charset="0"/>
                <a:cs typeface="Sakkal Majalla" panose="02000000000000000000" pitchFamily="2" charset="-78"/>
              </a:rPr>
              <a:t>Amen</a:t>
            </a:r>
            <a:endParaRPr lang="sv-SE" altLang="sv-SE" sz="166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2181340"/>
            <a:ext cx="0" cy="345109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3AD60551-CFEC-D04A-582A-7B0DAEE3670D}"/>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F0DBFE0A-0B39-A5E2-0DBF-B0EC5CCB54B5}"/>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386045646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302624"/>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ܒܰܪܶܟ݂ܡܳܪܝ܆ ܬܽܘܒ ܕܶܝܢ ܡܶܬܥܰܗܕܺܝܢܰܢ ܠܗܳܢܽܘܢ ܕܰܒܒܶܝܬ ܩܰܕܺܝܫܶܐ܆ ܕܩܰܕܺܝܫܳܐܺܝܬ ܩܰܕܶܡܘ̱ ܫܟܶܒܘ̱ ܘܶܐܬܬܢܺܝܚܘ̱. </a:t>
            </a:r>
            <a:endParaRPr lang="ar-SY" sz="54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2" y="2887815"/>
            <a:ext cx="6100970" cy="1938992"/>
          </a:xfrm>
          <a:prstGeom prst="rect">
            <a:avLst/>
          </a:prstGeom>
        </p:spPr>
        <p:txBody>
          <a:bodyPr wrap="square">
            <a:spAutoFit/>
          </a:bodyPr>
          <a:lstStyle/>
          <a:p>
            <a:pPr algn="ctr" rtl="1"/>
            <a:r>
              <a:rPr lang="ar-SA" sz="6000" b="1" dirty="0">
                <a:latin typeface="Traditional Arabic" panose="02020603050405020304" pitchFamily="18" charset="-78"/>
                <a:cs typeface="Traditional Arabic" panose="02020603050405020304" pitchFamily="18" charset="-78"/>
              </a:rPr>
              <a:t>لن</a:t>
            </a:r>
            <a:r>
              <a:rPr lang="ar-SY" sz="6000" b="1" dirty="0">
                <a:latin typeface="Traditional Arabic" panose="02020603050405020304" pitchFamily="18" charset="-78"/>
                <a:cs typeface="Traditional Arabic" panose="02020603050405020304" pitchFamily="18" charset="-78"/>
              </a:rPr>
              <a:t>ذ</a:t>
            </a:r>
            <a:r>
              <a:rPr lang="ar-SA" sz="6000" b="1" dirty="0">
                <a:latin typeface="Traditional Arabic" panose="02020603050405020304" pitchFamily="18" charset="-78"/>
                <a:cs typeface="Traditional Arabic" panose="02020603050405020304" pitchFamily="18" charset="-78"/>
              </a:rPr>
              <a:t>كُر أيضا</a:t>
            </a:r>
            <a:r>
              <a:rPr lang="ar-SY" sz="6000" b="1" dirty="0">
                <a:latin typeface="Traditional Arabic" panose="02020603050405020304" pitchFamily="18" charset="-78"/>
                <a:cs typeface="Traditional Arabic" panose="02020603050405020304" pitchFamily="18" charset="-78"/>
              </a:rPr>
              <a:t>ً</a:t>
            </a:r>
            <a:r>
              <a:rPr lang="ar-SA" sz="6000" b="1" dirty="0">
                <a:latin typeface="Traditional Arabic" panose="02020603050405020304" pitchFamily="18" charset="-78"/>
                <a:cs typeface="Traditional Arabic" panose="02020603050405020304" pitchFamily="18" charset="-78"/>
              </a:rPr>
              <a:t> الذين تَقَدَّموا فرقدوا</a:t>
            </a:r>
            <a:r>
              <a:rPr lang="ar-IQ" sz="6000" b="1" dirty="0">
                <a:latin typeface="Traditional Arabic" panose="02020603050405020304" pitchFamily="18" charset="-78"/>
                <a:cs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بقداسةٍ بين القدّيسين</a:t>
            </a:r>
            <a:endParaRPr lang="de-AT"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43" y="2302412"/>
            <a:ext cx="6100971" cy="3477875"/>
          </a:xfrm>
          <a:prstGeom prst="rect">
            <a:avLst/>
          </a:prstGeom>
        </p:spPr>
        <p:txBody>
          <a:bodyPr wrap="square">
            <a:spAutoFit/>
          </a:bodyPr>
          <a:lstStyle/>
          <a:p>
            <a:pPr algn="ctr"/>
            <a:r>
              <a:rPr lang="sv-SE" altLang="zh-CN" sz="4400" b="1" dirty="0">
                <a:latin typeface="Abadi" panose="020B0604020104020204" pitchFamily="34" charset="0"/>
                <a:ea typeface="SimSun" pitchFamily="2" charset="-122"/>
                <a:cs typeface="Sakkal Majalla" panose="02000000000000000000" pitchFamily="2" charset="-78"/>
              </a:rPr>
              <a:t>Återigen tänker vi på dem som har gått före, dem som har insomnat i helighet och vilar bland helgonen,</a:t>
            </a:r>
            <a:endParaRPr lang="ar-SY" sz="44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D013E698-4E28-A0B3-715B-A587F05ED013}"/>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A9691ACD-11B2-E7F9-CB85-4952BF86B3DC}"/>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119913358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302624"/>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ܘܰܚܕܳܐ ܗܰܝܡܳܢܽܘܬܳܐ ܫܠܺܝܚܳܝܬܳܐ ܘܰܕܠܳܐ ܡܽܘܡ ܢܛܰܪܘ̱ ܘܠܰܢ ܝܰܗ̱ܒܘ̱ ܘܰܫܠܶܡܘ̱.</a:t>
            </a:r>
            <a:endParaRPr lang="ar-SY" sz="54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1030" y="2828898"/>
            <a:ext cx="6100970" cy="1938992"/>
          </a:xfrm>
          <a:prstGeom prst="rect">
            <a:avLst/>
          </a:prstGeom>
        </p:spPr>
        <p:txBody>
          <a:bodyPr wrap="square">
            <a:spAutoFit/>
          </a:bodyPr>
          <a:lstStyle/>
          <a:p>
            <a:pPr algn="ctr" rtl="1"/>
            <a:r>
              <a:rPr lang="ar-SA" sz="6000" b="1" dirty="0">
                <a:latin typeface="Traditional Arabic" panose="02020603050405020304" pitchFamily="18" charset="-78"/>
                <a:cs typeface="Traditional Arabic" panose="02020603050405020304" pitchFamily="18" charset="-78"/>
              </a:rPr>
              <a:t>وحَفِظُوا وسلَّموا إلينا</a:t>
            </a:r>
            <a:r>
              <a:rPr lang="ar-IQ" sz="6000" b="1" dirty="0">
                <a:latin typeface="Traditional Arabic" panose="02020603050405020304" pitchFamily="18" charset="-78"/>
                <a:cs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عقيدةً واحدةً رسوليّة، لا شائِبَة فيها</a:t>
            </a:r>
            <a:endParaRPr lang="de-AT"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2301918"/>
            <a:ext cx="6100971" cy="3046988"/>
          </a:xfrm>
          <a:prstGeom prst="rect">
            <a:avLst/>
          </a:prstGeom>
        </p:spPr>
        <p:txBody>
          <a:bodyPr wrap="square">
            <a:spAutoFit/>
          </a:bodyPr>
          <a:lstStyle/>
          <a:p>
            <a:pPr algn="ctr"/>
            <a:r>
              <a:rPr lang="sv-SE" altLang="zh-CN" sz="4800" b="1" dirty="0">
                <a:latin typeface="Abadi" panose="020B0604020104020204" pitchFamily="34" charset="0"/>
                <a:ea typeface="SimSun" pitchFamily="2" charset="-122"/>
                <a:cs typeface="Sakkal Majalla" panose="02000000000000000000" pitchFamily="2" charset="-78"/>
              </a:rPr>
              <a:t>dem som </a:t>
            </a:r>
            <a:r>
              <a:rPr lang="sv-SE" altLang="zh-CN" sz="4400" b="1" dirty="0">
                <a:latin typeface="Abadi" panose="020B0604020104020204" pitchFamily="34" charset="0"/>
                <a:ea typeface="SimSun" pitchFamily="2" charset="-122"/>
                <a:cs typeface="Sakkal Majalla" panose="02000000000000000000" pitchFamily="2" charset="-78"/>
              </a:rPr>
              <a:t>har </a:t>
            </a:r>
            <a:r>
              <a:rPr lang="sv-SE" altLang="zh-CN" sz="4800" b="1" dirty="0">
                <a:latin typeface="Abadi" panose="020B0604020104020204" pitchFamily="34" charset="0"/>
                <a:ea typeface="SimSun" pitchFamily="2" charset="-122"/>
                <a:cs typeface="Sakkal Majalla" panose="02000000000000000000" pitchFamily="2" charset="-78"/>
              </a:rPr>
              <a:t>bevarat den enda apostoliska tron fläckfri och överlämnat den till oss</a:t>
            </a:r>
            <a:endParaRPr lang="ar-SY" sz="48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8941A731-7538-A7B2-E9EA-454D9035ECE2}"/>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BF80FECE-9335-E2E6-3A02-1A05546B2DC1}"/>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424219039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302624"/>
            <a:ext cx="12191999" cy="15388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4700" b="1" dirty="0">
                <a:solidFill>
                  <a:srgbClr val="FF0000"/>
                </a:solidFill>
                <a:latin typeface="Serto Batnan" panose="00000400000000000000" pitchFamily="2" charset="-78"/>
                <a:cs typeface="Serto Batnan" panose="00000400000000000000" pitchFamily="2" charset="-78"/>
              </a:rPr>
              <a:t>ܠܗܳܠܶܝܢ ܡܰܢ ܕܰܬܠܳܬ̣ ܣܽܘܢܢܶܗܕܽܘ ܚܰܣܝܳܬܳܐ ܘܩܰܕܺܝܫܳܬܳܐ ܬܺܒܶܠܳܝܳܬܳܐ ܡܰܟܪܙܺܝܢܰܢ: ܗܳܝ ܟܺܝܬ ܕܰܒܢܺܝܩܺܝܰܐ܆ ܘܗܳܝ ܕܰܒܩܽܘܣـܛܰܢܛܺܝܢܳܘܦܳܘܠܺܝܤ܆ ܘܗܳܝ ܕܒܶܐܦܶܣܳܘܤ </a:t>
            </a:r>
            <a:endParaRPr lang="ar-SY" sz="47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86058" y="2216115"/>
            <a:ext cx="6100970" cy="3416320"/>
          </a:xfrm>
          <a:prstGeom prst="rect">
            <a:avLst/>
          </a:prstGeom>
        </p:spPr>
        <p:txBody>
          <a:bodyPr wrap="square">
            <a:spAutoFit/>
          </a:bodyPr>
          <a:lstStyle/>
          <a:p>
            <a:pPr algn="ctr" rtl="1"/>
            <a:r>
              <a:rPr lang="ar-SA" sz="5400" b="1" dirty="0">
                <a:latin typeface="Traditional Arabic" panose="02020603050405020304" pitchFamily="18" charset="-78"/>
                <a:cs typeface="Traditional Arabic" panose="02020603050405020304" pitchFamily="18" charset="-78"/>
              </a:rPr>
              <a:t>أعني ب</a:t>
            </a:r>
            <a:r>
              <a:rPr lang="ar-SY" sz="5400" b="1" dirty="0">
                <a:latin typeface="Traditional Arabic" panose="02020603050405020304" pitchFamily="18" charset="-78"/>
                <a:cs typeface="Traditional Arabic" panose="02020603050405020304" pitchFamily="18" charset="-78"/>
              </a:rPr>
              <a:t>ه</a:t>
            </a:r>
            <a:r>
              <a:rPr lang="ar-SA" sz="5400" b="1" dirty="0">
                <a:latin typeface="Traditional Arabic" panose="02020603050405020304" pitchFamily="18" charset="-78"/>
                <a:cs typeface="Traditional Arabic" panose="02020603050405020304" pitchFamily="18" charset="-78"/>
              </a:rPr>
              <a:t>م آباء المجامع الثّلاثة الطّاهرة المقدّسة المسكونيّة الّتي عُقِدَت في مُدُن نيقية</a:t>
            </a:r>
            <a:r>
              <a:rPr lang="ar-IQ" sz="5400" b="1" dirty="0">
                <a:latin typeface="Traditional Arabic" panose="02020603050405020304" pitchFamily="18" charset="-78"/>
                <a:cs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والقسطنطينيّة وافسُس</a:t>
            </a:r>
            <a:endParaRPr lang="de-AT" sz="54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2428" y="2339225"/>
            <a:ext cx="6100971" cy="3170099"/>
          </a:xfrm>
          <a:prstGeom prst="rect">
            <a:avLst/>
          </a:prstGeom>
        </p:spPr>
        <p:txBody>
          <a:bodyPr wrap="square">
            <a:spAutoFit/>
          </a:bodyPr>
          <a:lstStyle/>
          <a:p>
            <a:pPr algn="ctr"/>
            <a:r>
              <a:rPr lang="sv-SE" altLang="zh-CN" sz="4000" b="1" dirty="0">
                <a:latin typeface="Abadi" panose="020B0604020104020204" pitchFamily="34" charset="0"/>
                <a:ea typeface="SimSun" pitchFamily="2" charset="-122"/>
                <a:cs typeface="Sakkal Majalla" panose="02000000000000000000" pitchFamily="2" charset="-78"/>
              </a:rPr>
              <a:t>dem som följt de heliga och de tre helgade ekumeniska kyrkomötena i </a:t>
            </a:r>
            <a:r>
              <a:rPr lang="sv-SE" altLang="zh-CN" sz="4000" b="1" dirty="0" err="1">
                <a:latin typeface="Abadi" panose="020B0604020104020204" pitchFamily="34" charset="0"/>
                <a:ea typeface="SimSun" pitchFamily="2" charset="-122"/>
                <a:cs typeface="Sakkal Majalla" panose="02000000000000000000" pitchFamily="2" charset="-78"/>
              </a:rPr>
              <a:t>Nicea</a:t>
            </a:r>
            <a:r>
              <a:rPr lang="sv-SE" altLang="zh-CN" sz="4000" b="1" dirty="0">
                <a:latin typeface="Abadi" panose="020B0604020104020204" pitchFamily="34" charset="0"/>
                <a:ea typeface="SimSun" pitchFamily="2" charset="-122"/>
                <a:cs typeface="Sakkal Majalla" panose="02000000000000000000" pitchFamily="2" charset="-78"/>
              </a:rPr>
              <a:t>, Konstantinopel och </a:t>
            </a:r>
            <a:r>
              <a:rPr lang="sv-SE" altLang="zh-CN" sz="4000" b="1" dirty="0" err="1">
                <a:latin typeface="Abadi" panose="020B0604020104020204" pitchFamily="34" charset="0"/>
                <a:ea typeface="SimSun" pitchFamily="2" charset="-122"/>
                <a:cs typeface="Sakkal Majalla" panose="02000000000000000000" pitchFamily="2" charset="-78"/>
              </a:rPr>
              <a:t>Efesus</a:t>
            </a:r>
            <a:r>
              <a:rPr lang="sv-SE" altLang="zh-CN" sz="4000" b="1" dirty="0">
                <a:latin typeface="Abadi" panose="020B0604020104020204" pitchFamily="34" charset="0"/>
                <a:ea typeface="SimSun" pitchFamily="2" charset="-122"/>
                <a:cs typeface="Sakkal Majalla" panose="02000000000000000000" pitchFamily="2" charset="-78"/>
              </a:rPr>
              <a:t>, som vi förkunnar.</a:t>
            </a:r>
            <a:endParaRPr lang="sv-SE" sz="4000" i="1" dirty="0">
              <a:effectLst>
                <a:outerShdw blurRad="38100" dist="38100" dir="2700000" algn="tl">
                  <a:srgbClr val="000000">
                    <a:alpha val="43137"/>
                  </a:srgbClr>
                </a:outerShdw>
              </a:effectLst>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43B4BB9D-5791-026C-D4B6-F119B588FB4C}"/>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76C2CA3A-AF4F-B4E8-2080-503A2DAEA263}"/>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21788653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302624"/>
            <a:ext cx="12191999" cy="15081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95640" rtl="1">
              <a:defRPr/>
            </a:pPr>
            <a:r>
              <a:rPr lang="syr-SY" sz="4600" b="1" dirty="0">
                <a:solidFill>
                  <a:srgbClr val="FF0000"/>
                </a:solidFill>
                <a:latin typeface="Serto Batnan" panose="00000400000000000000" pitchFamily="2" charset="-78"/>
                <a:cs typeface="Serto Batnan" panose="00000400000000000000" pitchFamily="2" charset="-78"/>
              </a:rPr>
              <a:t>ܘܠܰܡܫܰܒܚܶܐ ܘܰܠܒܺܝܫܰܝ ܠܰܐܠܳܗܳܐ ܐܰܒܳܗܳܬܳܐ ܕܺܝܠܰܢ ܚܣܰܝܳܐ ܘܡܰܠܦܳܢܶܐ܆ ܝܰܥܩܽܘܒ ܡܰܢ ܗܰܘ ܪܺܝܫܳܐ ܕܶܐܦܶܣܩܽܘܦܶܐ ܘܚܰܣܝܳܐ ܩܰܕܡܳܝܳܐ ܕܽܐܘܪܺܫܠܶܡ ܘܰܫܠܺܝܚܳܐ ܘܣܳܗܕܳܐ</a:t>
            </a:r>
          </a:p>
        </p:txBody>
      </p:sp>
      <p:sp>
        <p:nvSpPr>
          <p:cNvPr id="3" name="Rectangle 2"/>
          <p:cNvSpPr/>
          <p:nvPr/>
        </p:nvSpPr>
        <p:spPr>
          <a:xfrm>
            <a:off x="6095996" y="2400781"/>
            <a:ext cx="6100970" cy="3046988"/>
          </a:xfrm>
          <a:prstGeom prst="rect">
            <a:avLst/>
          </a:prstGeom>
        </p:spPr>
        <p:txBody>
          <a:bodyPr wrap="square">
            <a:spAutoFit/>
          </a:bodyPr>
          <a:lstStyle/>
          <a:p>
            <a:pPr algn="ctr" rtl="1"/>
            <a:r>
              <a:rPr lang="ar-SA" sz="4800" b="1" dirty="0">
                <a:latin typeface="Traditional Arabic" panose="02020603050405020304" pitchFamily="18" charset="-78"/>
                <a:cs typeface="Traditional Arabic" panose="02020603050405020304" pitchFamily="18" charset="-78"/>
              </a:rPr>
              <a:t>وآباءنا الأجلاّءَ</a:t>
            </a:r>
            <a:r>
              <a:rPr lang="syr-SY" sz="4800" b="1" dirty="0">
                <a:latin typeface="Traditional Arabic" panose="02020603050405020304" pitchFamily="18" charset="-78"/>
                <a:cs typeface="Times New Roman" pitchFamily="18" charset="0"/>
              </a:rPr>
              <a:t> </a:t>
            </a:r>
            <a:r>
              <a:rPr lang="ar-SA" sz="4800" b="1" dirty="0">
                <a:latin typeface="Traditional Arabic" panose="02020603050405020304" pitchFamily="18" charset="-78"/>
                <a:cs typeface="Traditional Arabic" panose="02020603050405020304" pitchFamily="18" charset="-78"/>
              </a:rPr>
              <a:t>المتوشّحين بالله الأبرارَ والملافنة:</a:t>
            </a:r>
            <a:r>
              <a:rPr lang="ar-IQ" sz="4800" b="1" dirty="0">
                <a:latin typeface="Traditional Arabic" panose="02020603050405020304" pitchFamily="18" charset="-78"/>
                <a:cs typeface="Traditional Arabic" panose="02020603050405020304" pitchFamily="18" charset="-78"/>
              </a:rPr>
              <a:t> </a:t>
            </a:r>
            <a:r>
              <a:rPr lang="ar-SA" sz="4800" b="1" dirty="0">
                <a:latin typeface="Traditional Arabic" panose="02020603050405020304" pitchFamily="18" charset="-78"/>
                <a:cs typeface="Traditional Arabic" panose="02020603050405020304" pitchFamily="18" charset="-78"/>
              </a:rPr>
              <a:t>يعقوب رئيس الأساقفة والمطران الأوَّل لأورشليم والرّسول الشّهيد</a:t>
            </a:r>
            <a:endParaRPr lang="ar-SY" sz="48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2428" y="2216115"/>
            <a:ext cx="6100971" cy="3416320"/>
          </a:xfrm>
          <a:prstGeom prst="rect">
            <a:avLst/>
          </a:prstGeom>
        </p:spPr>
        <p:txBody>
          <a:bodyPr wrap="square">
            <a:spAutoFit/>
          </a:bodyPr>
          <a:lstStyle/>
          <a:p>
            <a:pPr algn="ctr"/>
            <a:r>
              <a:rPr lang="sv-SE" altLang="zh-CN" sz="3600" b="1" dirty="0">
                <a:latin typeface="Abadi" panose="020B0604020104020204" pitchFamily="34" charset="0"/>
                <a:ea typeface="SimSun" pitchFamily="2" charset="-122"/>
                <a:cs typeface="Sakkal Majalla" panose="02000000000000000000" pitchFamily="2" charset="-78"/>
              </a:rPr>
              <a:t>Vi minns också våra härliga och gudfruktiga fäder, biskopar och teologer, bland dem aposteln, ärkebiskopen och martyren Jakob, Jerusalems förste biskop,</a:t>
            </a: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0BDF700F-0089-5336-1BE9-2388F006C457}"/>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15C3DC6B-5814-E40E-7FA4-6E2EA8CE661D}"/>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378220953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7454" y="399977"/>
            <a:ext cx="12191999" cy="129266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3900" b="1" dirty="0">
                <a:solidFill>
                  <a:srgbClr val="FF0000"/>
                </a:solidFill>
                <a:latin typeface="Serto Batnan" panose="00000400000000000000" pitchFamily="2" charset="-78"/>
                <a:cs typeface="Serto Batnan" panose="00000400000000000000" pitchFamily="2" charset="-78"/>
              </a:rPr>
              <a:t>ܐܺܝܓܢܰܐܛܺܝܳܘܤ܆ ܩܠܺܝܡܺܝܤ܆ ܕܺܝܳܘܢܢܳܣܺܝܳܘܤ܆ ܐܰܬܰܐܢܰܣܺܝܳܘܤ܆ ܝܽܘܠܺܝܳܘܤ܆ ܒܰܣܶܝܠܺܝܳܘܤ܆ ܓܪܺܝܓܳܪܺܝܳܘܤ܆ ܕܺܝܳܘܤܩܳܪܳܘܤ܆ ܛܺܝܡܳܬܶܐܘܳܤ܆ ܦܺܝܠܠܽܘܟܣܺܝܢܳܘܤ܆ ܐܰܢܬܺܝܡܳܘܤ܆ ܐܺܝܘܰܐܢܢܺܝܣ</a:t>
            </a:r>
          </a:p>
        </p:txBody>
      </p:sp>
      <p:sp>
        <p:nvSpPr>
          <p:cNvPr id="3" name="Rectangle 2"/>
          <p:cNvSpPr/>
          <p:nvPr/>
        </p:nvSpPr>
        <p:spPr>
          <a:xfrm>
            <a:off x="6095996" y="2456927"/>
            <a:ext cx="6100970" cy="2800767"/>
          </a:xfrm>
          <a:prstGeom prst="rect">
            <a:avLst/>
          </a:prstGeom>
        </p:spPr>
        <p:txBody>
          <a:bodyPr wrap="square">
            <a:spAutoFit/>
          </a:bodyPr>
          <a:lstStyle/>
          <a:p>
            <a:pPr algn="ctr" rtl="1"/>
            <a:r>
              <a:rPr lang="ar-SA" sz="4400" b="1" dirty="0">
                <a:latin typeface="Traditional Arabic" panose="02020603050405020304" pitchFamily="18" charset="-78"/>
                <a:cs typeface="Traditional Arabic" panose="02020603050405020304" pitchFamily="18" charset="-78"/>
              </a:rPr>
              <a:t>اغناطِيوس، </a:t>
            </a:r>
            <a:r>
              <a:rPr lang="ar-SA" sz="4400" b="1" dirty="0" err="1">
                <a:latin typeface="Traditional Arabic" panose="02020603050405020304" pitchFamily="18" charset="-78"/>
                <a:cs typeface="Traditional Arabic" panose="02020603050405020304" pitchFamily="18" charset="-78"/>
              </a:rPr>
              <a:t>قْليميسْ</a:t>
            </a:r>
            <a:r>
              <a:rPr lang="ar-SA" sz="4400" b="1" dirty="0">
                <a:latin typeface="Traditional Arabic" panose="02020603050405020304" pitchFamily="18" charset="-78"/>
                <a:cs typeface="Traditional Arabic" panose="02020603050405020304" pitchFamily="18" charset="-78"/>
              </a:rPr>
              <a:t>، </a:t>
            </a:r>
            <a:r>
              <a:rPr lang="ar-SA" sz="4400" b="1" dirty="0" err="1">
                <a:latin typeface="Traditional Arabic" panose="02020603050405020304" pitchFamily="18" charset="-78"/>
                <a:cs typeface="Traditional Arabic" panose="02020603050405020304" pitchFamily="18" charset="-78"/>
              </a:rPr>
              <a:t>دِيونوسِيوسْ</a:t>
            </a:r>
            <a:r>
              <a:rPr lang="ar-SA" sz="4400" b="1" dirty="0">
                <a:latin typeface="Traditional Arabic" panose="02020603050405020304" pitchFamily="18" charset="-78"/>
                <a:cs typeface="Traditional Arabic" panose="02020603050405020304" pitchFamily="18" charset="-78"/>
              </a:rPr>
              <a:t>  أَثَناسِيوسْ، يولِيوسْ، باسيلِيوسْ،</a:t>
            </a:r>
            <a:endParaRPr lang="en-US" sz="4400" b="1" dirty="0">
              <a:latin typeface="Traditional Arabic" panose="02020603050405020304" pitchFamily="18" charset="-78"/>
              <a:cs typeface="Traditional Arabic" panose="02020603050405020304" pitchFamily="18" charset="-78"/>
            </a:endParaRPr>
          </a:p>
          <a:p>
            <a:pPr algn="ctr" rtl="1"/>
            <a:r>
              <a:rPr lang="ar-SA" sz="4400" b="1" dirty="0">
                <a:latin typeface="Traditional Arabic" panose="02020603050405020304" pitchFamily="18" charset="-78"/>
                <a:cs typeface="Traditional Arabic" panose="02020603050405020304" pitchFamily="18" charset="-78"/>
              </a:rPr>
              <a:t> غْريغورِيوسْ، </a:t>
            </a:r>
            <a:r>
              <a:rPr lang="ar-SA" sz="4400" b="1" dirty="0" err="1">
                <a:latin typeface="Traditional Arabic" panose="02020603050405020304" pitchFamily="18" charset="-78"/>
                <a:cs typeface="Traditional Arabic" panose="02020603050405020304" pitchFamily="18" charset="-78"/>
              </a:rPr>
              <a:t>دِيوسْقوروسْ</a:t>
            </a:r>
            <a:r>
              <a:rPr lang="ar-SA" sz="4400" b="1" dirty="0">
                <a:latin typeface="Traditional Arabic" panose="02020603050405020304" pitchFamily="18" charset="-78"/>
                <a:cs typeface="Traditional Arabic" panose="02020603050405020304" pitchFamily="18" charset="-78"/>
              </a:rPr>
              <a:t>   </a:t>
            </a:r>
            <a:r>
              <a:rPr lang="ar-SA" sz="4400" b="1" dirty="0" err="1">
                <a:latin typeface="Traditional Arabic" panose="02020603050405020304" pitchFamily="18" charset="-78"/>
                <a:cs typeface="Traditional Arabic" panose="02020603050405020304" pitchFamily="18" charset="-78"/>
              </a:rPr>
              <a:t>طيمُثاوُس</a:t>
            </a:r>
            <a:r>
              <a:rPr lang="ar-SA" sz="4400" b="1" dirty="0">
                <a:latin typeface="Traditional Arabic" panose="02020603050405020304" pitchFamily="18" charset="-78"/>
                <a:cs typeface="Traditional Arabic" panose="02020603050405020304" pitchFamily="18" charset="-78"/>
              </a:rPr>
              <a:t> </a:t>
            </a:r>
            <a:r>
              <a:rPr lang="ar-SA" sz="4400" b="1" dirty="0" err="1">
                <a:latin typeface="Traditional Arabic" panose="02020603050405020304" pitchFamily="18" charset="-78"/>
                <a:cs typeface="Traditional Arabic" panose="02020603050405020304" pitchFamily="18" charset="-78"/>
              </a:rPr>
              <a:t>فيلوكْسينوسْ</a:t>
            </a:r>
            <a:r>
              <a:rPr lang="ar-SA" sz="4400" b="1" dirty="0">
                <a:latin typeface="Traditional Arabic" panose="02020603050405020304" pitchFamily="18" charset="-78"/>
                <a:cs typeface="Traditional Arabic" panose="02020603050405020304" pitchFamily="18" charset="-78"/>
              </a:rPr>
              <a:t>  </a:t>
            </a:r>
            <a:r>
              <a:rPr lang="ar-SA" sz="4400" b="1" dirty="0" err="1">
                <a:latin typeface="Traditional Arabic" panose="02020603050405020304" pitchFamily="18" charset="-78"/>
                <a:cs typeface="Traditional Arabic" panose="02020603050405020304" pitchFamily="18" charset="-78"/>
              </a:rPr>
              <a:t>أنْتيموسْ</a:t>
            </a:r>
            <a:r>
              <a:rPr lang="ar-SA" sz="4400" b="1" dirty="0">
                <a:latin typeface="Traditional Arabic" panose="02020603050405020304" pitchFamily="18" charset="-78"/>
                <a:cs typeface="Traditional Arabic" panose="02020603050405020304" pitchFamily="18" charset="-78"/>
              </a:rPr>
              <a:t>، </a:t>
            </a:r>
            <a:r>
              <a:rPr lang="ar-SA" sz="4400" b="1" dirty="0" err="1">
                <a:latin typeface="Traditional Arabic" panose="02020603050405020304" pitchFamily="18" charset="-78"/>
                <a:cs typeface="Traditional Arabic" panose="02020603050405020304" pitchFamily="18" charset="-78"/>
              </a:rPr>
              <a:t>إياوَنّيس</a:t>
            </a:r>
            <a:r>
              <a:rPr lang="ar-SA" sz="4400" b="1" dirty="0">
                <a:latin typeface="Traditional Arabic" panose="02020603050405020304" pitchFamily="18" charset="-78"/>
                <a:cs typeface="Traditional Arabic" panose="02020603050405020304" pitchFamily="18" charset="-78"/>
              </a:rPr>
              <a:t>.</a:t>
            </a:r>
            <a:endParaRPr lang="en-US" sz="44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2425" y="2091446"/>
            <a:ext cx="6100971" cy="3785652"/>
          </a:xfrm>
          <a:prstGeom prst="rect">
            <a:avLst/>
          </a:prstGeom>
        </p:spPr>
        <p:txBody>
          <a:bodyPr wrap="square">
            <a:spAutoFit/>
          </a:bodyPr>
          <a:lstStyle/>
          <a:p>
            <a:pPr algn="ctr"/>
            <a:r>
              <a:rPr lang="sv-SE" altLang="zh-CN" sz="4000" b="1" dirty="0">
                <a:latin typeface="Abadi" panose="020B0604020104020204" pitchFamily="34" charset="0"/>
                <a:ea typeface="SimSun" pitchFamily="2" charset="-122"/>
                <a:cs typeface="Sakkal Majalla" panose="02000000000000000000" pitchFamily="2" charset="-78"/>
              </a:rPr>
              <a:t>Ignatius, Clemens, </a:t>
            </a:r>
            <a:r>
              <a:rPr lang="sv-SE" altLang="zh-CN" sz="4000" b="1" dirty="0" err="1">
                <a:latin typeface="Abadi" panose="020B0604020104020204" pitchFamily="34" charset="0"/>
                <a:ea typeface="SimSun" pitchFamily="2" charset="-122"/>
                <a:cs typeface="Sakkal Majalla" panose="02000000000000000000" pitchFamily="2" charset="-78"/>
              </a:rPr>
              <a:t>Dinoysios</a:t>
            </a:r>
            <a:r>
              <a:rPr lang="sv-SE" altLang="zh-CN" sz="4000" b="1" dirty="0">
                <a:latin typeface="Abadi" panose="020B0604020104020204" pitchFamily="34" charset="0"/>
                <a:ea typeface="SimSun" pitchFamily="2" charset="-122"/>
                <a:cs typeface="Sakkal Majalla" panose="02000000000000000000" pitchFamily="2" charset="-78"/>
              </a:rPr>
              <a:t>, </a:t>
            </a:r>
            <a:r>
              <a:rPr lang="sv-SE" altLang="zh-CN" sz="4000" b="1" dirty="0" err="1">
                <a:latin typeface="Abadi" panose="020B0604020104020204" pitchFamily="34" charset="0"/>
                <a:ea typeface="SimSun" pitchFamily="2" charset="-122"/>
                <a:cs typeface="Sakkal Majalla" panose="02000000000000000000" pitchFamily="2" charset="-78"/>
              </a:rPr>
              <a:t>Athanasios</a:t>
            </a:r>
            <a:r>
              <a:rPr lang="sv-SE" altLang="zh-CN" sz="4000" b="1" dirty="0">
                <a:latin typeface="Abadi" panose="020B0604020104020204" pitchFamily="34" charset="0"/>
                <a:ea typeface="SimSun" pitchFamily="2" charset="-122"/>
                <a:cs typeface="Sakkal Majalla" panose="02000000000000000000" pitchFamily="2" charset="-78"/>
              </a:rPr>
              <a:t>, Julius, </a:t>
            </a:r>
            <a:r>
              <a:rPr lang="sv-SE" altLang="zh-CN" sz="4000" b="1" dirty="0" err="1">
                <a:latin typeface="Abadi" panose="020B0604020104020204" pitchFamily="34" charset="0"/>
                <a:ea typeface="SimSun" pitchFamily="2" charset="-122"/>
                <a:cs typeface="Sakkal Majalla" panose="02000000000000000000" pitchFamily="2" charset="-78"/>
              </a:rPr>
              <a:t>Basileus</a:t>
            </a:r>
            <a:r>
              <a:rPr lang="sv-SE" altLang="zh-CN" sz="4000" b="1" dirty="0">
                <a:latin typeface="Abadi" panose="020B0604020104020204" pitchFamily="34" charset="0"/>
                <a:ea typeface="SimSun" pitchFamily="2" charset="-122"/>
                <a:cs typeface="Sakkal Majalla" panose="02000000000000000000" pitchFamily="2" charset="-78"/>
              </a:rPr>
              <a:t>, </a:t>
            </a:r>
            <a:r>
              <a:rPr lang="sv-SE" altLang="zh-CN" sz="4000" b="1" dirty="0" err="1">
                <a:latin typeface="Abadi" panose="020B0604020104020204" pitchFamily="34" charset="0"/>
                <a:ea typeface="SimSun" pitchFamily="2" charset="-122"/>
                <a:cs typeface="Sakkal Majalla" panose="02000000000000000000" pitchFamily="2" charset="-78"/>
              </a:rPr>
              <a:t>Gergorios</a:t>
            </a:r>
            <a:r>
              <a:rPr lang="sv-SE" altLang="zh-CN" sz="4000" b="1" dirty="0">
                <a:latin typeface="Abadi" panose="020B0604020104020204" pitchFamily="34" charset="0"/>
                <a:ea typeface="SimSun" pitchFamily="2" charset="-122"/>
                <a:cs typeface="Sakkal Majalla" panose="02000000000000000000" pitchFamily="2" charset="-78"/>
              </a:rPr>
              <a:t>, </a:t>
            </a:r>
            <a:r>
              <a:rPr lang="sv-SE" altLang="zh-CN" sz="4000" b="1" dirty="0" err="1">
                <a:latin typeface="Abadi" panose="020B0604020104020204" pitchFamily="34" charset="0"/>
                <a:ea typeface="SimSun" pitchFamily="2" charset="-122"/>
                <a:cs typeface="Sakkal Majalla" panose="02000000000000000000" pitchFamily="2" charset="-78"/>
              </a:rPr>
              <a:t>Dioscoros</a:t>
            </a:r>
            <a:r>
              <a:rPr lang="sv-SE" altLang="zh-CN" sz="4000" b="1" dirty="0">
                <a:latin typeface="Abadi" panose="020B0604020104020204" pitchFamily="34" charset="0"/>
                <a:ea typeface="SimSun" pitchFamily="2" charset="-122"/>
                <a:cs typeface="Sakkal Majalla" panose="02000000000000000000" pitchFamily="2" charset="-78"/>
              </a:rPr>
              <a:t>, </a:t>
            </a:r>
            <a:r>
              <a:rPr lang="sv-SE" altLang="zh-CN" sz="4000" b="1" dirty="0" err="1">
                <a:latin typeface="Abadi" panose="020B0604020104020204" pitchFamily="34" charset="0"/>
                <a:ea typeface="SimSun" pitchFamily="2" charset="-122"/>
                <a:cs typeface="Sakkal Majalla" panose="02000000000000000000" pitchFamily="2" charset="-78"/>
              </a:rPr>
              <a:t>Timotheos</a:t>
            </a:r>
            <a:r>
              <a:rPr lang="sv-SE" altLang="zh-CN" sz="4000" b="1" dirty="0">
                <a:latin typeface="Abadi" panose="020B0604020104020204" pitchFamily="34" charset="0"/>
                <a:ea typeface="SimSun" pitchFamily="2" charset="-122"/>
                <a:cs typeface="Sakkal Majalla" panose="02000000000000000000" pitchFamily="2" charset="-78"/>
              </a:rPr>
              <a:t>, </a:t>
            </a:r>
            <a:r>
              <a:rPr lang="sv-SE" altLang="zh-CN" sz="4000" b="1" dirty="0" err="1">
                <a:latin typeface="Abadi" panose="020B0604020104020204" pitchFamily="34" charset="0"/>
                <a:ea typeface="SimSun" pitchFamily="2" charset="-122"/>
                <a:cs typeface="Sakkal Majalla" panose="02000000000000000000" pitchFamily="2" charset="-78"/>
              </a:rPr>
              <a:t>Filoxenos</a:t>
            </a:r>
            <a:r>
              <a:rPr lang="sv-SE" altLang="zh-CN" sz="4000" b="1" dirty="0">
                <a:latin typeface="Abadi" panose="020B0604020104020204" pitchFamily="34" charset="0"/>
                <a:ea typeface="SimSun" pitchFamily="2" charset="-122"/>
                <a:cs typeface="Sakkal Majalla" panose="02000000000000000000" pitchFamily="2" charset="-78"/>
              </a:rPr>
              <a:t>, </a:t>
            </a:r>
            <a:r>
              <a:rPr lang="sv-SE" altLang="zh-CN" sz="4000" b="1" dirty="0" err="1">
                <a:latin typeface="Abadi" panose="020B0604020104020204" pitchFamily="34" charset="0"/>
                <a:ea typeface="SimSun" pitchFamily="2" charset="-122"/>
                <a:cs typeface="Sakkal Majalla" panose="02000000000000000000" pitchFamily="2" charset="-78"/>
              </a:rPr>
              <a:t>Antemos</a:t>
            </a:r>
            <a:r>
              <a:rPr lang="sv-SE" altLang="zh-CN" sz="4000" b="1" dirty="0">
                <a:latin typeface="Abadi" panose="020B0604020104020204" pitchFamily="34" charset="0"/>
                <a:ea typeface="SimSun" pitchFamily="2" charset="-122"/>
                <a:cs typeface="Sakkal Majalla" panose="02000000000000000000" pitchFamily="2" charset="-78"/>
              </a:rPr>
              <a:t> och </a:t>
            </a:r>
            <a:r>
              <a:rPr lang="sv-SE" altLang="zh-CN" sz="4000" b="1" dirty="0" err="1">
                <a:latin typeface="Abadi" panose="020B0604020104020204" pitchFamily="34" charset="0"/>
                <a:ea typeface="SimSun" pitchFamily="2" charset="-122"/>
                <a:cs typeface="Sakkal Majalla" panose="02000000000000000000" pitchFamily="2" charset="-78"/>
              </a:rPr>
              <a:t>Ivanios</a:t>
            </a:r>
            <a:endParaRPr lang="ar-SY" sz="40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AE621B08-E31F-9EB4-6A20-FE71DBE7A7D6}"/>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6039D7E2-9BA1-CB8B-9D1B-CA45816AEAF0}"/>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398916579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7457" y="346692"/>
            <a:ext cx="12191999" cy="141577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4300" b="1" dirty="0">
                <a:solidFill>
                  <a:srgbClr val="FF0000"/>
                </a:solidFill>
                <a:latin typeface="Serto Batnan" panose="00000400000000000000" pitchFamily="2" charset="-78"/>
                <a:cs typeface="Serto Batnan" panose="00000400000000000000" pitchFamily="2" charset="-78"/>
              </a:rPr>
              <a:t>ܡܫܰܡܗܳܐܺܝܬ ܕܶܝܢ ܠܡܳܪܝ̱ ܩܽܘܪܺܝܠܠܳܘܤ ܗܰܘ ܡܰܓܕܠܳܐ ܪܳܡܳܐ ܫܰܪܺܝܪܳܐ܆ ܘܰܡܚܰܘܝܳܢܳܐ ܕܰܠܡܶܬܒܰܪܢܫܳܢܽܘܬܶܗ ܕܡܶܠܬܳܐ ܐܰ‌ܠܳܗܳܐ ܡܳܪܰܢ ܝܶܫܽܘܥ ܡܫܺܝܚܳܐ ܕܶܐܬ̣ܒܰܣܰܪ ܒܰܕܶܩ ܘܚܰܘܺܝ</a:t>
            </a:r>
            <a:endParaRPr lang="ar-SY" sz="43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5996" y="2553458"/>
            <a:ext cx="6100970" cy="2800767"/>
          </a:xfrm>
          <a:prstGeom prst="rect">
            <a:avLst/>
          </a:prstGeom>
        </p:spPr>
        <p:txBody>
          <a:bodyPr wrap="square">
            <a:spAutoFit/>
          </a:bodyPr>
          <a:lstStyle/>
          <a:p>
            <a:pPr algn="ctr"/>
            <a:r>
              <a:rPr lang="ar-SA" sz="4400" b="1" dirty="0">
                <a:latin typeface="Traditional Arabic" panose="02020603050405020304" pitchFamily="18" charset="-78"/>
                <a:cs typeface="Traditional Arabic" panose="02020603050405020304" pitchFamily="18" charset="-78"/>
              </a:rPr>
              <a:t>ولا سيّما مار </a:t>
            </a:r>
            <a:r>
              <a:rPr lang="ar-SA" sz="4400" b="1" dirty="0" err="1">
                <a:latin typeface="Traditional Arabic" panose="02020603050405020304" pitchFamily="18" charset="-78"/>
                <a:cs typeface="Traditional Arabic" panose="02020603050405020304" pitchFamily="18" charset="-78"/>
              </a:rPr>
              <a:t>قوريلُّوس</a:t>
            </a:r>
            <a:r>
              <a:rPr lang="ar-SA" sz="4400" b="1" dirty="0">
                <a:latin typeface="Traditional Arabic" panose="02020603050405020304" pitchFamily="18" charset="-78"/>
                <a:cs typeface="Traditional Arabic" panose="02020603050405020304" pitchFamily="18" charset="-78"/>
              </a:rPr>
              <a:t> العظيم، البرج المكين العالي الذي بكلّ صِدقٍ وثبات برهن على تأنُّس كلمة الله، ربّنا يسوع المسيح </a:t>
            </a:r>
            <a:r>
              <a:rPr lang="ar-SA" sz="4400" b="1" dirty="0" err="1">
                <a:latin typeface="Traditional Arabic" panose="02020603050405020304" pitchFamily="18" charset="-78"/>
                <a:cs typeface="Traditional Arabic" panose="02020603050405020304" pitchFamily="18" charset="-78"/>
              </a:rPr>
              <a:t>المتجسّ</a:t>
            </a:r>
            <a:r>
              <a:rPr lang="ar-SY" sz="4400" b="1" dirty="0">
                <a:latin typeface="Traditional Arabic" panose="02020603050405020304" pitchFamily="18" charset="-78"/>
                <a:cs typeface="Traditional Arabic" panose="02020603050405020304" pitchFamily="18" charset="-78"/>
              </a:rPr>
              <a:t>د</a:t>
            </a:r>
          </a:p>
        </p:txBody>
      </p:sp>
      <p:sp>
        <p:nvSpPr>
          <p:cNvPr id="4" name="Rectangle 3"/>
          <p:cNvSpPr/>
          <p:nvPr/>
        </p:nvSpPr>
        <p:spPr>
          <a:xfrm>
            <a:off x="-9942" y="2245682"/>
            <a:ext cx="6100971" cy="3416320"/>
          </a:xfrm>
          <a:prstGeom prst="rect">
            <a:avLst/>
          </a:prstGeom>
        </p:spPr>
        <p:txBody>
          <a:bodyPr wrap="square">
            <a:spAutoFit/>
          </a:bodyPr>
          <a:lstStyle/>
          <a:p>
            <a:pPr algn="ctr"/>
            <a:r>
              <a:rPr lang="sv-SE" altLang="zh-CN" sz="3600" b="1" dirty="0">
                <a:latin typeface="Abadi" panose="020B0604020104020204" pitchFamily="34" charset="0"/>
                <a:ea typeface="SimSun" pitchFamily="2" charset="-122"/>
                <a:cs typeface="Sakkal Majalla" panose="02000000000000000000" pitchFamily="2" charset="-78"/>
              </a:rPr>
              <a:t>Särskilt Mor </a:t>
            </a:r>
            <a:r>
              <a:rPr lang="sv-SE" altLang="zh-CN" sz="3600" b="1" dirty="0" err="1">
                <a:latin typeface="Abadi" panose="020B0604020104020204" pitchFamily="34" charset="0"/>
                <a:ea typeface="SimSun" pitchFamily="2" charset="-122"/>
                <a:cs typeface="Sakkal Majalla" panose="02000000000000000000" pitchFamily="2" charset="-78"/>
              </a:rPr>
              <a:t>Kyrillos</a:t>
            </a:r>
            <a:r>
              <a:rPr lang="sv-SE" altLang="zh-CN" sz="3600" b="1" dirty="0">
                <a:latin typeface="Abadi" panose="020B0604020104020204" pitchFamily="34" charset="0"/>
                <a:ea typeface="SimSun" pitchFamily="2" charset="-122"/>
                <a:cs typeface="Sakkal Majalla" panose="02000000000000000000" pitchFamily="2" charset="-78"/>
              </a:rPr>
              <a:t>, det höga och befästa </a:t>
            </a:r>
            <a:r>
              <a:rPr lang="sv-SE" altLang="zh-CN" sz="3600" b="1" dirty="0" err="1">
                <a:latin typeface="Abadi" panose="020B0604020104020204" pitchFamily="34" charset="0"/>
                <a:ea typeface="SimSun" pitchFamily="2" charset="-122"/>
                <a:cs typeface="Sakkal Majalla" panose="02000000000000000000" pitchFamily="2" charset="-78"/>
              </a:rPr>
              <a:t>tronet</a:t>
            </a:r>
            <a:r>
              <a:rPr lang="sv-SE" altLang="zh-CN" sz="3600" b="1" dirty="0">
                <a:latin typeface="Abadi" panose="020B0604020104020204" pitchFamily="34" charset="0"/>
                <a:ea typeface="SimSun" pitchFamily="2" charset="-122"/>
                <a:cs typeface="Sakkal Majalla" panose="02000000000000000000" pitchFamily="2" charset="-78"/>
              </a:rPr>
              <a:t> som förkunnade och förklarade hur Guds ord blev kött, vår Herre Jesus Kristus som blev människa</a:t>
            </a:r>
            <a:endParaRPr lang="ar-SY" sz="36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BC4CD25E-C782-5754-5F2B-059F381A50D0}"/>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1BE0D2C9-D670-826E-EEB9-41EBA8F5AD21}"/>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76397727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7457" y="346692"/>
            <a:ext cx="121919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4800" b="1" dirty="0">
                <a:solidFill>
                  <a:srgbClr val="FF0000"/>
                </a:solidFill>
                <a:latin typeface="Serto Batnan" panose="00000400000000000000" pitchFamily="2" charset="-78"/>
                <a:cs typeface="Serto Batnan" panose="00000400000000000000" pitchFamily="2" charset="-78"/>
              </a:rPr>
              <a:t>ܬܽܘܒ ܕܶܝܢ ܘܰܠܦܰܛܶܪܝܰܪܟܳܐ ܕܺܝܠܰܢ ܡܳܪܝ ܣܶܘܶܝܪܺܝܳܘܤ ܬܳܓܳܐ ܕܣܽܘܪܵܝܳܝܶܐ. ܗܰܘ ܦܽܘܡܳܐ ܡܠܺܝܠܳܐ ܘܥܰܡܽܘܕܳܐ ܘܡܰܠܦܳܢܳܐ ܕܟܽܠܳܗܿ ܥܺܕܬܳܐ ܩܰܕܺܝܫܬܳܐ ܕܰܐܠܳܗܳܐ</a:t>
            </a:r>
          </a:p>
        </p:txBody>
      </p:sp>
      <p:sp>
        <p:nvSpPr>
          <p:cNvPr id="3" name="Rectangle 2"/>
          <p:cNvSpPr/>
          <p:nvPr/>
        </p:nvSpPr>
        <p:spPr>
          <a:xfrm>
            <a:off x="6095996" y="2703149"/>
            <a:ext cx="6100970" cy="2308324"/>
          </a:xfrm>
          <a:prstGeom prst="rect">
            <a:avLst/>
          </a:prstGeom>
        </p:spPr>
        <p:txBody>
          <a:bodyPr wrap="square">
            <a:spAutoFit/>
          </a:bodyPr>
          <a:lstStyle/>
          <a:p>
            <a:pPr algn="ctr"/>
            <a:r>
              <a:rPr lang="ar-SA" sz="4800" b="1" dirty="0">
                <a:latin typeface="Traditional Arabic" panose="02020603050405020304" pitchFamily="18" charset="-78"/>
                <a:cs typeface="Traditional Arabic" panose="02020603050405020304" pitchFamily="18" charset="-78"/>
              </a:rPr>
              <a:t>ونذكر أيضا</a:t>
            </a:r>
            <a:r>
              <a:rPr lang="ar-SY" sz="4800" b="1" dirty="0">
                <a:latin typeface="Traditional Arabic" panose="02020603050405020304" pitchFamily="18" charset="-78"/>
                <a:cs typeface="Traditional Arabic" panose="02020603050405020304" pitchFamily="18" charset="-78"/>
              </a:rPr>
              <a:t>ً</a:t>
            </a:r>
            <a:r>
              <a:rPr lang="ar-SA" sz="4800" b="1" dirty="0">
                <a:latin typeface="Traditional Arabic" panose="02020603050405020304" pitchFamily="18" charset="-78"/>
                <a:cs typeface="Traditional Arabic" panose="02020603050405020304" pitchFamily="18" charset="-78"/>
              </a:rPr>
              <a:t> بطريركنا مار </a:t>
            </a:r>
            <a:r>
              <a:rPr lang="ar-SA" sz="4800" b="1" dirty="0" err="1">
                <a:latin typeface="Traditional Arabic" panose="02020603050405020304" pitchFamily="18" charset="-78"/>
                <a:cs typeface="Traditional Arabic" panose="02020603050405020304" pitchFamily="18" charset="-78"/>
              </a:rPr>
              <a:t>سويريوس</a:t>
            </a:r>
            <a:r>
              <a:rPr lang="ar-SA" sz="4800" b="1" dirty="0">
                <a:latin typeface="Traditional Arabic" panose="02020603050405020304" pitchFamily="18" charset="-78"/>
                <a:cs typeface="Traditional Arabic" panose="02020603050405020304" pitchFamily="18" charset="-78"/>
              </a:rPr>
              <a:t> تاج السُّريان واللّسان الفصيح وعَمود</a:t>
            </a:r>
            <a:r>
              <a:rPr lang="syr-SY" sz="4800" b="1" dirty="0">
                <a:latin typeface="Traditional Arabic" panose="02020603050405020304" pitchFamily="18" charset="-78"/>
                <a:cs typeface="Serto Batnan" panose="00000400000000000000" pitchFamily="2" charset="-78"/>
              </a:rPr>
              <a:t> </a:t>
            </a:r>
            <a:r>
              <a:rPr lang="ar-SA" sz="4800" b="1" dirty="0">
                <a:latin typeface="Traditional Arabic" panose="02020603050405020304" pitchFamily="18" charset="-78"/>
                <a:cs typeface="Traditional Arabic" panose="02020603050405020304" pitchFamily="18" charset="-78"/>
              </a:rPr>
              <a:t>بيعة الله المقدَّسة ومَلفانها</a:t>
            </a:r>
            <a:endParaRPr lang="ar-SY" sz="48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462336"/>
            <a:ext cx="6100971" cy="3170099"/>
          </a:xfrm>
          <a:prstGeom prst="rect">
            <a:avLst/>
          </a:prstGeom>
        </p:spPr>
        <p:txBody>
          <a:bodyPr wrap="square">
            <a:spAutoFit/>
          </a:bodyPr>
          <a:lstStyle/>
          <a:p>
            <a:pPr algn="ctr"/>
            <a:r>
              <a:rPr lang="sv-SE" altLang="zh-CN" sz="4000" b="1" dirty="0">
                <a:latin typeface="Abadi" panose="020B0604020104020204" pitchFamily="34" charset="0"/>
                <a:ea typeface="SimSun" pitchFamily="2" charset="-122"/>
                <a:cs typeface="Sakkal Majalla" panose="02000000000000000000" pitchFamily="2" charset="-78"/>
              </a:rPr>
              <a:t>Vi minns också vår patriark Mor </a:t>
            </a:r>
            <a:r>
              <a:rPr lang="sv-SE" altLang="zh-CN" sz="4000" b="1" dirty="0" err="1">
                <a:latin typeface="Abadi" panose="020B0604020104020204" pitchFamily="34" charset="0"/>
                <a:ea typeface="SimSun" pitchFamily="2" charset="-122"/>
                <a:cs typeface="Sakkal Majalla" panose="02000000000000000000" pitchFamily="2" charset="-78"/>
              </a:rPr>
              <a:t>Severius</a:t>
            </a:r>
            <a:r>
              <a:rPr lang="sv-SE" altLang="zh-CN" sz="4000" b="1" dirty="0">
                <a:latin typeface="Abadi" panose="020B0604020104020204" pitchFamily="34" charset="0"/>
                <a:ea typeface="SimSun" pitchFamily="2" charset="-122"/>
                <a:cs typeface="Sakkal Majalla" panose="02000000000000000000" pitchFamily="2" charset="-78"/>
              </a:rPr>
              <a:t>, </a:t>
            </a:r>
            <a:r>
              <a:rPr lang="sv-SE" altLang="zh-CN" sz="4000" b="1" dirty="0" err="1">
                <a:latin typeface="Abadi" panose="020B0604020104020204" pitchFamily="34" charset="0"/>
                <a:ea typeface="SimSun" pitchFamily="2" charset="-122"/>
                <a:cs typeface="Sakkal Majalla" panose="02000000000000000000" pitchFamily="2" charset="-78"/>
              </a:rPr>
              <a:t>Suryoyes</a:t>
            </a:r>
            <a:r>
              <a:rPr lang="sv-SE" altLang="zh-CN" sz="4000" b="1" dirty="0">
                <a:latin typeface="Abadi" panose="020B0604020104020204" pitchFamily="34" charset="0"/>
                <a:ea typeface="SimSun" pitchFamily="2" charset="-122"/>
                <a:cs typeface="Sakkal Majalla" panose="02000000000000000000" pitchFamily="2" charset="-78"/>
              </a:rPr>
              <a:t> krona, Guds heliga Kyrkas kloka mun, pelare och lärare</a:t>
            </a:r>
            <a:endParaRPr lang="ar-SY" sz="40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DE722FE8-F6D8-777A-8804-89489BA42F82}"/>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7143FADE-432D-7046-E607-8019A85A4106}"/>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65419193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7458" y="233309"/>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ܘܠܰܐܒܽܘܢ ܚܰܣܝܳܐ ܩܰܕܺܝܫܳܐ ܡܳܪܝ̱ ܝܰܥܩܽܘܒ ܒܽܘܪܕܥܳܢܳܐ ܡܩܰܝܡܳܢܳܐ ܕܗܰܝܡܳܢܽܘܬܳܐ ܬܪܺܝܨܰܬ݂ ܫܽܘܒܚܳܐ</a:t>
            </a:r>
            <a:endParaRPr lang="ar-SY" sz="54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6000" y="2564649"/>
            <a:ext cx="6088538" cy="2862322"/>
          </a:xfrm>
          <a:prstGeom prst="rect">
            <a:avLst/>
          </a:prstGeom>
        </p:spPr>
        <p:txBody>
          <a:bodyPr wrap="square">
            <a:spAutoFit/>
          </a:bodyPr>
          <a:lstStyle/>
          <a:p>
            <a:pPr algn="ctr"/>
            <a:r>
              <a:rPr lang="ar-SA" sz="6000" b="1" dirty="0">
                <a:latin typeface="Traditional Arabic" panose="02020603050405020304" pitchFamily="18" charset="-78"/>
                <a:cs typeface="Traditional Arabic" panose="02020603050405020304" pitchFamily="18" charset="-78"/>
              </a:rPr>
              <a:t>وأبانا المطرانَ القدّيس مار يعقوب البرادعي مُثبِّتَ المعْتَقَد القويم</a:t>
            </a:r>
            <a:endParaRPr lang="ar-SY" sz="60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7458" y="2456927"/>
            <a:ext cx="6100971" cy="2800767"/>
          </a:xfrm>
          <a:prstGeom prst="rect">
            <a:avLst/>
          </a:prstGeom>
        </p:spPr>
        <p:txBody>
          <a:bodyPr wrap="square">
            <a:spAutoFit/>
          </a:bodyPr>
          <a:lstStyle/>
          <a:p>
            <a:pPr algn="ctr"/>
            <a:r>
              <a:rPr lang="sv-SE" altLang="zh-CN" sz="4400" b="1" dirty="0">
                <a:latin typeface="Abadi" panose="020B0604020104020204" pitchFamily="34" charset="0"/>
                <a:ea typeface="SimSun" pitchFamily="2" charset="-122"/>
                <a:cs typeface="Sakkal Majalla" panose="02000000000000000000" pitchFamily="2" charset="-78"/>
              </a:rPr>
              <a:t>Och vår fromme och helige fader Mor Jakob </a:t>
            </a:r>
            <a:r>
              <a:rPr lang="sv-SE" altLang="zh-CN" sz="4400" b="1" dirty="0" err="1">
                <a:latin typeface="Abadi" panose="020B0604020104020204" pitchFamily="34" charset="0"/>
                <a:ea typeface="SimSun" pitchFamily="2" charset="-122"/>
                <a:cs typeface="Sakkal Majalla" panose="02000000000000000000" pitchFamily="2" charset="-78"/>
              </a:rPr>
              <a:t>Burdhono</a:t>
            </a:r>
            <a:r>
              <a:rPr lang="sv-SE" altLang="zh-CN" sz="4400" b="1" dirty="0">
                <a:latin typeface="Abadi" panose="020B0604020104020204" pitchFamily="34" charset="0"/>
                <a:ea typeface="SimSun" pitchFamily="2" charset="-122"/>
                <a:cs typeface="Sakkal Majalla" panose="02000000000000000000" pitchFamily="2" charset="-78"/>
              </a:rPr>
              <a:t> som stadfäste den ortodoxa tron</a:t>
            </a:r>
            <a:endParaRPr lang="ar-SY" sz="44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801069D8-40D0-06BA-4114-1A1721814BE8}"/>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55191F68-13B0-6D16-B99D-33EF5CC23E80}"/>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353042301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7458" y="299410"/>
            <a:ext cx="12191999" cy="1477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4500" b="1" dirty="0">
                <a:solidFill>
                  <a:srgbClr val="FF0000"/>
                </a:solidFill>
                <a:latin typeface="Serto Batnan" panose="00000400000000000000" pitchFamily="2" charset="-78"/>
                <a:cs typeface="Serto Batnan" panose="00000400000000000000" pitchFamily="2" charset="-78"/>
              </a:rPr>
              <a:t>ܘܡܳܪܝ̱</a:t>
            </a:r>
            <a:r>
              <a:rPr lang="en-US" sz="4500" b="1" dirty="0">
                <a:solidFill>
                  <a:srgbClr val="FF0000"/>
                </a:solidFill>
                <a:latin typeface="Serto Batnan" panose="00000400000000000000" pitchFamily="2" charset="-78"/>
                <a:cs typeface="Serto Batnan" panose="00000400000000000000" pitchFamily="2" charset="-78"/>
              </a:rPr>
              <a:t> </a:t>
            </a:r>
            <a:r>
              <a:rPr lang="syr-SY" sz="4500" b="1" dirty="0">
                <a:solidFill>
                  <a:srgbClr val="FF0000"/>
                </a:solidFill>
                <a:latin typeface="Serto Batnan" panose="00000400000000000000" pitchFamily="2" charset="-78"/>
                <a:cs typeface="Serto Batnan" panose="00000400000000000000" pitchFamily="2" charset="-78"/>
              </a:rPr>
              <a:t>ܐܰܦܪܶܝܡ ܘܡܳܪܝ̱ ܝܰܥܩܽܘܒ ܘܡܳܪܝ̱ ܐܺܝܣܚܳܩ ܘܡܳܪܝ̱ ܒܰܠܰܝ܆ ܘܡܳܪܰܢ ܡܳܪܝ̱ ܒܰܪܨܰܘܡܳܐ ܪܺܝܫܳܐ ܕܰܐܒܺܝ̈ܠܶܐ ܘܡܳܪܝ̱ ܫܶܡܥܽܘܢ ܕܶܐܣـܛܽܘܢܶܗ ܘܓܰܒܝܳܐ ܡܳܪܝ ܐܰܒܚܰܝ</a:t>
            </a:r>
            <a:endParaRPr lang="ar-SY" sz="45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5999" y="2500829"/>
            <a:ext cx="6088537" cy="3046988"/>
          </a:xfrm>
          <a:prstGeom prst="rect">
            <a:avLst/>
          </a:prstGeom>
        </p:spPr>
        <p:txBody>
          <a:bodyPr wrap="square">
            <a:spAutoFit/>
          </a:bodyPr>
          <a:lstStyle/>
          <a:p>
            <a:pPr algn="ctr" rtl="1"/>
            <a:r>
              <a:rPr lang="ar-SA" sz="4800" b="1" dirty="0">
                <a:latin typeface="Traditional Arabic" panose="02020603050405020304" pitchFamily="18" charset="-78"/>
                <a:cs typeface="Traditional Arabic" panose="02020603050405020304" pitchFamily="18" charset="-78"/>
              </a:rPr>
              <a:t>ومار </a:t>
            </a:r>
            <a:r>
              <a:rPr lang="ar-SA" sz="4800" b="1" dirty="0" err="1">
                <a:latin typeface="Traditional Arabic" panose="02020603050405020304" pitchFamily="18" charset="-78"/>
                <a:cs typeface="Traditional Arabic" panose="02020603050405020304" pitchFamily="18" charset="-78"/>
              </a:rPr>
              <a:t>أفرام</a:t>
            </a:r>
            <a:r>
              <a:rPr lang="ar-SA" sz="4800" b="1" dirty="0">
                <a:latin typeface="Traditional Arabic" panose="02020603050405020304" pitchFamily="18" charset="-78"/>
                <a:cs typeface="Traditional Arabic" panose="02020603050405020304" pitchFamily="18" charset="-78"/>
              </a:rPr>
              <a:t>، ومار يعقوب ومار اسحق، ومار بالاي، وسيِّدنا مار </a:t>
            </a:r>
            <a:r>
              <a:rPr lang="ar-SA" sz="4800" b="1" dirty="0" err="1">
                <a:latin typeface="Traditional Arabic" panose="02020603050405020304" pitchFamily="18" charset="-78"/>
                <a:cs typeface="Traditional Arabic" panose="02020603050405020304" pitchFamily="18" charset="-78"/>
              </a:rPr>
              <a:t>برصوم</a:t>
            </a:r>
            <a:r>
              <a:rPr lang="ar-SA" sz="4800" b="1" dirty="0">
                <a:latin typeface="Traditional Arabic" panose="02020603050405020304" pitchFamily="18" charset="-78"/>
                <a:cs typeface="Traditional Arabic" panose="02020603050405020304" pitchFamily="18" charset="-78"/>
              </a:rPr>
              <a:t> رئيس النُسَّاك، ومار سمعان العامودي، والصّفي مار</a:t>
            </a:r>
            <a:r>
              <a:rPr lang="ar-IQ" sz="4800" b="1" dirty="0">
                <a:latin typeface="Traditional Arabic" panose="02020603050405020304" pitchFamily="18" charset="-78"/>
                <a:cs typeface="Traditional Arabic" panose="02020603050405020304" pitchFamily="18" charset="-78"/>
              </a:rPr>
              <a:t> </a:t>
            </a:r>
            <a:r>
              <a:rPr lang="ar-SA" sz="4800" b="1" dirty="0">
                <a:latin typeface="Traditional Arabic" panose="02020603050405020304" pitchFamily="18" charset="-78"/>
                <a:cs typeface="Traditional Arabic" panose="02020603050405020304" pitchFamily="18" charset="-78"/>
              </a:rPr>
              <a:t>أبحاي</a:t>
            </a:r>
            <a:endParaRPr lang="ar-SY" sz="48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4911" y="2316163"/>
            <a:ext cx="6100971" cy="3416320"/>
          </a:xfrm>
          <a:prstGeom prst="rect">
            <a:avLst/>
          </a:prstGeom>
        </p:spPr>
        <p:txBody>
          <a:bodyPr wrap="square">
            <a:spAutoFit/>
          </a:bodyPr>
          <a:lstStyle/>
          <a:p>
            <a:pPr algn="ctr"/>
            <a:r>
              <a:rPr lang="sv-SE" altLang="zh-CN" sz="3600" b="1" dirty="0">
                <a:latin typeface="Abadi" panose="020B0604020104020204" pitchFamily="34" charset="0"/>
                <a:ea typeface="SimSun" pitchFamily="2" charset="-122"/>
                <a:cs typeface="Sakkal Majalla" panose="02000000000000000000" pitchFamily="2" charset="-78"/>
              </a:rPr>
              <a:t>och Mor </a:t>
            </a:r>
            <a:r>
              <a:rPr lang="sv-SE" altLang="zh-CN" sz="3600" b="1" dirty="0" err="1">
                <a:latin typeface="Abadi" panose="020B0604020104020204" pitchFamily="34" charset="0"/>
                <a:ea typeface="SimSun" pitchFamily="2" charset="-122"/>
                <a:cs typeface="Sakkal Majalla" panose="02000000000000000000" pitchFamily="2" charset="-78"/>
              </a:rPr>
              <a:t>Afrem</a:t>
            </a:r>
            <a:r>
              <a:rPr lang="sv-SE" altLang="zh-CN" sz="3600" b="1" dirty="0">
                <a:latin typeface="Abadi" panose="020B0604020104020204" pitchFamily="34" charset="0"/>
                <a:ea typeface="SimSun" pitchFamily="2" charset="-122"/>
                <a:cs typeface="Sakkal Majalla" panose="02000000000000000000" pitchFamily="2" charset="-78"/>
              </a:rPr>
              <a:t>, Mor Jakob, Mor Isak, Mor </a:t>
            </a:r>
            <a:r>
              <a:rPr lang="sv-SE" altLang="zh-CN" sz="3600" b="1" dirty="0" err="1">
                <a:latin typeface="Abadi" panose="020B0604020104020204" pitchFamily="34" charset="0"/>
                <a:ea typeface="SimSun" pitchFamily="2" charset="-122"/>
                <a:cs typeface="Sakkal Majalla" panose="02000000000000000000" pitchFamily="2" charset="-78"/>
              </a:rPr>
              <a:t>Balay</a:t>
            </a:r>
            <a:r>
              <a:rPr lang="sv-SE" altLang="zh-CN" sz="3600" b="1" dirty="0">
                <a:latin typeface="Abadi" panose="020B0604020104020204" pitchFamily="34" charset="0"/>
                <a:ea typeface="SimSun" pitchFamily="2" charset="-122"/>
                <a:cs typeface="Sakkal Majalla" panose="02000000000000000000" pitchFamily="2" charset="-78"/>
              </a:rPr>
              <a:t>, Mor </a:t>
            </a:r>
            <a:r>
              <a:rPr lang="sv-SE" altLang="zh-CN" sz="3600" b="1" dirty="0" err="1">
                <a:latin typeface="Abadi" panose="020B0604020104020204" pitchFamily="34" charset="0"/>
                <a:ea typeface="SimSun" pitchFamily="2" charset="-122"/>
                <a:cs typeface="Sakkal Majalla" panose="02000000000000000000" pitchFamily="2" charset="-78"/>
              </a:rPr>
              <a:t>Barsawmo</a:t>
            </a:r>
            <a:r>
              <a:rPr lang="sv-SE" altLang="zh-CN" sz="3600" b="1" dirty="0">
                <a:latin typeface="Abadi" panose="020B0604020104020204" pitchFamily="34" charset="0"/>
                <a:ea typeface="SimSun" pitchFamily="2" charset="-122"/>
                <a:cs typeface="Sakkal Majalla" panose="02000000000000000000" pitchFamily="2" charset="-78"/>
              </a:rPr>
              <a:t>, den främste av anakoreterna, Mor Simon styliten och den utvalde Mor </a:t>
            </a:r>
            <a:r>
              <a:rPr lang="sv-SE" altLang="zh-CN" sz="3600" b="1" dirty="0" err="1">
                <a:latin typeface="Abadi" panose="020B0604020104020204" pitchFamily="34" charset="0"/>
                <a:ea typeface="SimSun" pitchFamily="2" charset="-122"/>
                <a:cs typeface="Sakkal Majalla" panose="02000000000000000000" pitchFamily="2" charset="-78"/>
              </a:rPr>
              <a:t>Abhay</a:t>
            </a:r>
            <a:endParaRPr lang="ar-SY" sz="36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61B467B7-E938-6B1D-AAFD-0474DD929B15}"/>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DBC92B48-5B86-1D54-EFA9-30BFD7F72476}"/>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2835531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235785"/>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latin typeface="Serto Batnan" panose="00000400000000000000" pitchFamily="2" charset="-78"/>
                <a:cs typeface="Serto Batnan" panose="00000400000000000000" pitchFamily="2" charset="-78"/>
              </a:rPr>
              <a:t>ܩܰܕܝܫܰܬ ܚܰܝܶܠܬܼܳܢܳܐ. ܩܰܕܺܝܫܰܬ ܠܳܐ ܡܳܝܘܬܼܳܐ. ܕܐܶܨܛܠܶܒܬ ܚܠܳܦܰܝܢ ܐܶܬܼܪܰܚܰܡܰܥܠܰܝܢ܀</a:t>
            </a:r>
            <a:endParaRPr lang="sv-SE" sz="5400" b="1" dirty="0">
              <a:latin typeface="Serto Batnan" panose="00000400000000000000" pitchFamily="2" charset="-78"/>
              <a:cs typeface="Serto Batnan" panose="00000400000000000000" pitchFamily="2" charset="-78"/>
            </a:endParaRPr>
          </a:p>
        </p:txBody>
      </p:sp>
      <p:sp>
        <p:nvSpPr>
          <p:cNvPr id="3" name="Rectangle 2"/>
          <p:cNvSpPr/>
          <p:nvPr/>
        </p:nvSpPr>
        <p:spPr>
          <a:xfrm>
            <a:off x="6091030" y="2064150"/>
            <a:ext cx="6100970" cy="4524315"/>
          </a:xfrm>
          <a:prstGeom prst="rect">
            <a:avLst/>
          </a:prstGeom>
        </p:spPr>
        <p:txBody>
          <a:bodyPr wrap="square">
            <a:spAutoFit/>
          </a:bodyPr>
          <a:lstStyle/>
          <a:p>
            <a:pPr algn="ctr" rtl="1" eaLnBrk="1" hangingPunct="1">
              <a:spcBef>
                <a:spcPct val="0"/>
              </a:spcBef>
              <a:buFontTx/>
              <a:buNone/>
            </a:pPr>
            <a:r>
              <a:rPr lang="ar-IQ" altLang="sv-SE" sz="4800" b="1" dirty="0" err="1">
                <a:solidFill>
                  <a:srgbClr val="FF0000"/>
                </a:solidFill>
                <a:latin typeface="Traditional Arabic" panose="02020603050405020304" pitchFamily="18" charset="-78"/>
                <a:cs typeface="Traditional Arabic" panose="02020603050405020304" pitchFamily="18" charset="-78"/>
              </a:rPr>
              <a:t>قاديشات</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 حَيل</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ث</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err="1">
                <a:solidFill>
                  <a:srgbClr val="FF0000"/>
                </a:solidFill>
                <a:latin typeface="Traditional Arabic" panose="02020603050405020304" pitchFamily="18" charset="-78"/>
                <a:cs typeface="Traditional Arabic" panose="02020603050405020304" pitchFamily="18" charset="-78"/>
              </a:rPr>
              <a:t>ونو</a:t>
            </a:r>
            <a:r>
              <a:rPr lang="ar-IQ" altLang="sv-SE" sz="4800" b="1" dirty="0">
                <a:solidFill>
                  <a:srgbClr val="FF0000"/>
                </a:solidFill>
                <a:latin typeface="Traditional Arabic" panose="02020603050405020304" pitchFamily="18" charset="-78"/>
                <a:cs typeface="Traditional Arabic" panose="02020603050405020304" pitchFamily="18" charset="-78"/>
              </a:rPr>
              <a:t>. </a:t>
            </a:r>
            <a:r>
              <a:rPr lang="ar-IQ" altLang="sv-SE" sz="4800" b="1" dirty="0" err="1">
                <a:solidFill>
                  <a:srgbClr val="FF0000"/>
                </a:solidFill>
                <a:latin typeface="Traditional Arabic" panose="02020603050405020304" pitchFamily="18" charset="-78"/>
                <a:cs typeface="Traditional Arabic" panose="02020603050405020304" pitchFamily="18" charset="-78"/>
              </a:rPr>
              <a:t>قاديشات</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 لوم</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ويوث</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و. </a:t>
            </a:r>
            <a:r>
              <a:rPr lang="ar-IQ" altLang="sv-SE" sz="4800" b="1" dirty="0" err="1">
                <a:solidFill>
                  <a:srgbClr val="FF0000"/>
                </a:solidFill>
                <a:latin typeface="Traditional Arabic" panose="02020603050405020304" pitchFamily="18" charset="-78"/>
                <a:cs typeface="Traditional Arabic" panose="02020603050405020304" pitchFamily="18" charset="-78"/>
              </a:rPr>
              <a:t>دِصْطل</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بت</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 حل</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وفَاين</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 </a:t>
            </a:r>
            <a:r>
              <a:rPr lang="ar-AE" altLang="sv-SE" sz="4800" b="1" dirty="0">
                <a:solidFill>
                  <a:srgbClr val="FF0000"/>
                </a:solidFill>
                <a:latin typeface="Traditional Arabic" panose="02020603050405020304" pitchFamily="18" charset="-78"/>
                <a:cs typeface="Traditional Arabic" panose="02020603050405020304" pitchFamily="18" charset="-78"/>
              </a:rPr>
              <a:t>إِ</a:t>
            </a:r>
            <a:r>
              <a:rPr lang="ar-IQ" altLang="sv-SE" sz="4800" b="1" dirty="0" err="1">
                <a:solidFill>
                  <a:srgbClr val="FF0000"/>
                </a:solidFill>
                <a:latin typeface="Traditional Arabic" panose="02020603050405020304" pitchFamily="18" charset="-78"/>
                <a:cs typeface="Traditional Arabic" panose="02020603050405020304" pitchFamily="18" charset="-78"/>
              </a:rPr>
              <a:t>ثراحام</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 عل</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ين</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a:t>
            </a:r>
            <a:endParaRPr lang="sv-SE" altLang="sv-SE" sz="4800" b="1"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ct val="0"/>
              </a:spcBef>
              <a:buFontTx/>
              <a:buNone/>
            </a:pPr>
            <a:r>
              <a:rPr lang="ar-SA" altLang="sv-SE" sz="4800" b="1" dirty="0">
                <a:latin typeface="Traditional Arabic" panose="02020603050405020304" pitchFamily="18" charset="-78"/>
                <a:cs typeface="Traditional Arabic" panose="02020603050405020304" pitchFamily="18" charset="-78"/>
              </a:rPr>
              <a:t>قدّوس أنت أيّها القويّ. قدّوس أنت غير المائت، يا من صُلِبت عنّا ارحمنا</a:t>
            </a:r>
            <a:r>
              <a:rPr lang="syr-SY" altLang="sv-SE" sz="4800" b="1" dirty="0">
                <a:latin typeface="Traditional Arabic" panose="02020603050405020304" pitchFamily="18" charset="-78"/>
                <a:cs typeface="Sakkal Majalla" panose="02000000000000000000" pitchFamily="2" charset="-78"/>
              </a:rPr>
              <a:t>܀</a:t>
            </a:r>
            <a:endParaRPr lang="sv-SE" altLang="sv-SE" sz="48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41" y="2064150"/>
            <a:ext cx="6100971" cy="3754874"/>
          </a:xfrm>
          <a:prstGeom prst="rect">
            <a:avLst/>
          </a:prstGeom>
        </p:spPr>
        <p:txBody>
          <a:bodyPr wrap="square">
            <a:spAutoFit/>
          </a:bodyPr>
          <a:lstStyle/>
          <a:p>
            <a:pPr algn="ctr" eaLnBrk="1" hangingPunct="1">
              <a:spcBef>
                <a:spcPct val="0"/>
              </a:spcBef>
              <a:buFontTx/>
              <a:buNone/>
            </a:pPr>
            <a:r>
              <a:rPr lang="sv-SE" altLang="sv-SE" sz="3400" b="1" u="sng" dirty="0">
                <a:solidFill>
                  <a:srgbClr val="FF0000"/>
                </a:solidFill>
                <a:latin typeface="Abadi" panose="020B0604020104020204" pitchFamily="34" charset="0"/>
                <a:cs typeface="Sakkal Majalla" panose="02000000000000000000" pitchFamily="2" charset="-78"/>
              </a:rPr>
              <a:t>Q</a:t>
            </a:r>
            <a:r>
              <a:rPr lang="en-US" altLang="sv-SE" sz="3400" b="1" dirty="0" err="1">
                <a:solidFill>
                  <a:srgbClr val="FF0000"/>
                </a:solidFill>
                <a:latin typeface="Abadi" panose="020B0604020104020204" pitchFamily="34" charset="0"/>
                <a:cs typeface="Sakkal Majalla" panose="02000000000000000000" pitchFamily="2" charset="-78"/>
              </a:rPr>
              <a:t>adishat</a:t>
            </a:r>
            <a:r>
              <a:rPr lang="en-US" altLang="sv-SE" sz="3400" b="1" dirty="0">
                <a:solidFill>
                  <a:srgbClr val="FF0000"/>
                </a:solidFill>
                <a:latin typeface="Abadi" panose="020B0604020104020204" pitchFamily="34" charset="0"/>
                <a:cs typeface="Sakkal Majalla" panose="02000000000000000000" pitchFamily="2" charset="-78"/>
              </a:rPr>
              <a:t> </a:t>
            </a:r>
            <a:r>
              <a:rPr lang="en-US" altLang="sv-SE" sz="3400" b="1" u="sng" dirty="0" err="1">
                <a:solidFill>
                  <a:srgbClr val="FF0000"/>
                </a:solidFill>
                <a:latin typeface="Abadi" panose="020B0604020104020204" pitchFamily="34" charset="0"/>
                <a:cs typeface="Sakkal Majalla" panose="02000000000000000000" pitchFamily="2" charset="-78"/>
              </a:rPr>
              <a:t>h</a:t>
            </a:r>
            <a:r>
              <a:rPr lang="en-US" altLang="sv-SE" sz="3400" b="1" dirty="0" err="1">
                <a:solidFill>
                  <a:srgbClr val="FF0000"/>
                </a:solidFill>
                <a:latin typeface="Abadi" panose="020B0604020104020204" pitchFamily="34" charset="0"/>
                <a:cs typeface="Sakkal Majalla" panose="02000000000000000000" pitchFamily="2" charset="-78"/>
              </a:rPr>
              <a:t>ayelthono</a:t>
            </a:r>
            <a:r>
              <a:rPr lang="en-US" altLang="sv-SE" sz="3400" b="1" dirty="0">
                <a:solidFill>
                  <a:srgbClr val="FF0000"/>
                </a:solidFill>
                <a:latin typeface="Abadi" panose="020B0604020104020204" pitchFamily="34" charset="0"/>
                <a:cs typeface="Sakkal Majalla" panose="02000000000000000000" pitchFamily="2" charset="-78"/>
              </a:rPr>
              <a:t>. </a:t>
            </a:r>
            <a:r>
              <a:rPr lang="en-US" altLang="sv-SE" sz="3400" b="1" u="sng" dirty="0" err="1">
                <a:solidFill>
                  <a:srgbClr val="FF0000"/>
                </a:solidFill>
                <a:latin typeface="Abadi" panose="020B0604020104020204" pitchFamily="34" charset="0"/>
                <a:cs typeface="Sakkal Majalla" panose="02000000000000000000" pitchFamily="2" charset="-78"/>
              </a:rPr>
              <a:t>q</a:t>
            </a:r>
            <a:r>
              <a:rPr lang="en-US" altLang="sv-SE" sz="3400" b="1" dirty="0" err="1">
                <a:solidFill>
                  <a:srgbClr val="FF0000"/>
                </a:solidFill>
                <a:latin typeface="Abadi" panose="020B0604020104020204" pitchFamily="34" charset="0"/>
                <a:cs typeface="Sakkal Majalla" panose="02000000000000000000" pitchFamily="2" charset="-78"/>
              </a:rPr>
              <a:t>adishat</a:t>
            </a:r>
            <a:r>
              <a:rPr lang="en-US" altLang="sv-SE" sz="3400" b="1" dirty="0">
                <a:solidFill>
                  <a:srgbClr val="FF0000"/>
                </a:solidFill>
                <a:latin typeface="Abadi" panose="020B0604020104020204" pitchFamily="34" charset="0"/>
                <a:cs typeface="Sakkal Majalla" panose="02000000000000000000" pitchFamily="2" charset="-78"/>
              </a:rPr>
              <a:t> lo </a:t>
            </a:r>
            <a:r>
              <a:rPr lang="en-US" altLang="sv-SE" sz="3400" b="1" dirty="0" err="1">
                <a:solidFill>
                  <a:srgbClr val="FF0000"/>
                </a:solidFill>
                <a:latin typeface="Abadi" panose="020B0604020104020204" pitchFamily="34" charset="0"/>
                <a:cs typeface="Sakkal Majalla" panose="02000000000000000000" pitchFamily="2" charset="-78"/>
              </a:rPr>
              <a:t>moyutho</a:t>
            </a:r>
            <a:r>
              <a:rPr lang="en-US" altLang="sv-SE" sz="3400" b="1" dirty="0">
                <a:solidFill>
                  <a:srgbClr val="FF0000"/>
                </a:solidFill>
                <a:latin typeface="Abadi" panose="020B0604020104020204" pitchFamily="34" charset="0"/>
                <a:cs typeface="Sakkal Majalla" panose="02000000000000000000" pitchFamily="2" charset="-78"/>
              </a:rPr>
              <a:t> </a:t>
            </a:r>
            <a:r>
              <a:rPr lang="en-US" altLang="sv-SE" sz="3400" b="1" dirty="0" err="1">
                <a:solidFill>
                  <a:srgbClr val="FF0000"/>
                </a:solidFill>
                <a:latin typeface="Abadi" panose="020B0604020104020204" pitchFamily="34" charset="0"/>
                <a:cs typeface="Sakkal Majalla" panose="02000000000000000000" pitchFamily="2" charset="-78"/>
              </a:rPr>
              <a:t>de</a:t>
            </a:r>
            <a:r>
              <a:rPr lang="en-US" altLang="sv-SE" sz="3400" b="1" u="sng" dirty="0" err="1">
                <a:solidFill>
                  <a:srgbClr val="FF0000"/>
                </a:solidFill>
                <a:latin typeface="Abadi" panose="020B0604020104020204" pitchFamily="34" charset="0"/>
                <a:cs typeface="Sakkal Majalla" panose="02000000000000000000" pitchFamily="2" charset="-78"/>
              </a:rPr>
              <a:t>st</a:t>
            </a:r>
            <a:r>
              <a:rPr lang="en-US" altLang="sv-SE" sz="3400" b="1" dirty="0" err="1">
                <a:solidFill>
                  <a:srgbClr val="FF0000"/>
                </a:solidFill>
                <a:latin typeface="Abadi" panose="020B0604020104020204" pitchFamily="34" charset="0"/>
                <a:cs typeface="Sakkal Majalla" panose="02000000000000000000" pitchFamily="2" charset="-78"/>
              </a:rPr>
              <a:t>lebt</a:t>
            </a:r>
            <a:r>
              <a:rPr lang="en-US" altLang="sv-SE" sz="3400" b="1" dirty="0">
                <a:solidFill>
                  <a:srgbClr val="FF0000"/>
                </a:solidFill>
                <a:latin typeface="Abadi" panose="020B0604020104020204" pitchFamily="34" charset="0"/>
                <a:cs typeface="Sakkal Majalla" panose="02000000000000000000" pitchFamily="2" charset="-78"/>
              </a:rPr>
              <a:t> </a:t>
            </a:r>
            <a:r>
              <a:rPr lang="en-US" altLang="sv-SE" sz="3400" b="1" u="sng" dirty="0" err="1">
                <a:solidFill>
                  <a:srgbClr val="FF0000"/>
                </a:solidFill>
                <a:latin typeface="Abadi" panose="020B0604020104020204" pitchFamily="34" charset="0"/>
                <a:cs typeface="Sakkal Majalla" panose="02000000000000000000" pitchFamily="2" charset="-78"/>
              </a:rPr>
              <a:t>h</a:t>
            </a:r>
            <a:r>
              <a:rPr lang="en-US" altLang="sv-SE" sz="3400" b="1" dirty="0" err="1">
                <a:solidFill>
                  <a:srgbClr val="FF0000"/>
                </a:solidFill>
                <a:latin typeface="Abadi" panose="020B0604020104020204" pitchFamily="34" charset="0"/>
                <a:cs typeface="Sakkal Majalla" panose="02000000000000000000" pitchFamily="2" charset="-78"/>
              </a:rPr>
              <a:t>lofayn</a:t>
            </a:r>
            <a:r>
              <a:rPr lang="en-US" altLang="sv-SE" sz="3400" b="1" dirty="0">
                <a:solidFill>
                  <a:srgbClr val="FF0000"/>
                </a:solidFill>
                <a:latin typeface="Abadi" panose="020B0604020104020204" pitchFamily="34" charset="0"/>
                <a:cs typeface="Sakkal Majalla" panose="02000000000000000000" pitchFamily="2" charset="-78"/>
              </a:rPr>
              <a:t> </a:t>
            </a:r>
            <a:r>
              <a:rPr lang="en-US" altLang="sv-SE" sz="3400" b="1" dirty="0" err="1">
                <a:solidFill>
                  <a:srgbClr val="FF0000"/>
                </a:solidFill>
                <a:latin typeface="Abadi" panose="020B0604020104020204" pitchFamily="34" charset="0"/>
                <a:cs typeface="Sakkal Majalla" panose="02000000000000000000" pitchFamily="2" charset="-78"/>
              </a:rPr>
              <a:t>ethra</a:t>
            </a:r>
            <a:r>
              <a:rPr lang="en-US" altLang="sv-SE" sz="3400" b="1" u="sng" dirty="0" err="1">
                <a:solidFill>
                  <a:srgbClr val="FF0000"/>
                </a:solidFill>
                <a:latin typeface="Abadi" panose="020B0604020104020204" pitchFamily="34" charset="0"/>
                <a:cs typeface="Sakkal Majalla" panose="02000000000000000000" pitchFamily="2" charset="-78"/>
              </a:rPr>
              <a:t>h</a:t>
            </a:r>
            <a:r>
              <a:rPr lang="en-US" altLang="sv-SE" sz="3400" b="1" dirty="0" err="1">
                <a:solidFill>
                  <a:srgbClr val="FF0000"/>
                </a:solidFill>
                <a:latin typeface="Abadi" panose="020B0604020104020204" pitchFamily="34" charset="0"/>
                <a:cs typeface="Sakkal Majalla" panose="02000000000000000000" pitchFamily="2" charset="-78"/>
              </a:rPr>
              <a:t>amlain</a:t>
            </a:r>
            <a:r>
              <a:rPr lang="en-US" altLang="sv-SE" sz="3400" b="1" dirty="0">
                <a:solidFill>
                  <a:srgbClr val="FF0000"/>
                </a:solidFill>
                <a:latin typeface="Abadi" panose="020B0604020104020204" pitchFamily="34" charset="0"/>
                <a:cs typeface="Sakkal Majalla" panose="02000000000000000000" pitchFamily="2" charset="-78"/>
              </a:rPr>
              <a:t>.</a:t>
            </a:r>
            <a:endParaRPr lang="sv-SE" altLang="sv-SE" sz="3400" b="1" dirty="0">
              <a:solidFill>
                <a:srgbClr val="FF0000"/>
              </a:solidFill>
              <a:latin typeface="Abadi" panose="020B0604020104020204" pitchFamily="34" charset="0"/>
              <a:cs typeface="Sakkal Majalla" panose="02000000000000000000" pitchFamily="2" charset="-78"/>
            </a:endParaRPr>
          </a:p>
          <a:p>
            <a:pPr algn="ctr" eaLnBrk="1" hangingPunct="1">
              <a:spcBef>
                <a:spcPct val="0"/>
              </a:spcBef>
              <a:buClr>
                <a:schemeClr val="tx1"/>
              </a:buClr>
              <a:buFontTx/>
              <a:buNone/>
            </a:pPr>
            <a:r>
              <a:rPr lang="sv-SE" altLang="sv-SE" sz="3400" b="1" dirty="0">
                <a:latin typeface="Abadi" panose="020B0604020104020204" pitchFamily="34" charset="0"/>
                <a:cs typeface="Sakkal Majalla" panose="02000000000000000000" pitchFamily="2" charset="-78"/>
              </a:rPr>
              <a:t>      Helig är du, Allsmäktige!  Helig är du, Odödlige! Du som korsfästes för oss, förbarma dig över oss! </a:t>
            </a:r>
          </a:p>
        </p:txBody>
      </p:sp>
      <p:cxnSp>
        <p:nvCxnSpPr>
          <p:cNvPr id="6" name="Straight Connector 5"/>
          <p:cNvCxnSpPr>
            <a:cxnSpLocks/>
          </p:cNvCxnSpPr>
          <p:nvPr/>
        </p:nvCxnSpPr>
        <p:spPr>
          <a:xfrm flipH="1">
            <a:off x="6091030" y="2159306"/>
            <a:ext cx="9940" cy="3473129"/>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5">
            <a:extLst>
              <a:ext uri="{FF2B5EF4-FFF2-40B4-BE49-F238E27FC236}">
                <a16:creationId xmlns:a16="http://schemas.microsoft.com/office/drawing/2014/main" id="{9BC35F12-48C8-7FEF-0986-F88EBDF59D1A}"/>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2" name="صورة 12" descr="وقوف.gif">
            <a:extLst>
              <a:ext uri="{FF2B5EF4-FFF2-40B4-BE49-F238E27FC236}">
                <a16:creationId xmlns:a16="http://schemas.microsoft.com/office/drawing/2014/main" id="{28D92ABC-5713-BC49-4F3A-1DA48F13DDDA}"/>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5" name="صورة 12" descr="وقوف.gif">
            <a:extLst>
              <a:ext uri="{FF2B5EF4-FFF2-40B4-BE49-F238E27FC236}">
                <a16:creationId xmlns:a16="http://schemas.microsoft.com/office/drawing/2014/main" id="{C3CD9F20-51D5-DC23-FA75-A23C35DCCA67}"/>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54807462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7458" y="299410"/>
            <a:ext cx="121919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4800" b="1" dirty="0">
                <a:solidFill>
                  <a:srgbClr val="FF0000"/>
                </a:solidFill>
                <a:latin typeface="Serto Batnan" panose="00000400000000000000" pitchFamily="2" charset="-78"/>
                <a:cs typeface="Serto Batnan" panose="00000400000000000000" pitchFamily="2" charset="-78"/>
              </a:rPr>
              <a:t>ܘܰܠܗܳܢܽܘܢ ܕܰܩܕܳܡܰܝܗܽܘܢ ܘܥܰܡܗܽܘܢ ܘܒܳܬܰܪܗܽܘܢ ܕܠܰܚܕܳܐ ܗܰܝܡܳܢܽܘܬܳܐ ܬܪܺܝܨܬܳܐ ܘܠܳܐ ܙܺܐܦܳܢܳܝܬܳܐ ܢܛܰܪܘ̱ ܘܠܰܢ ܝܰܗ̱ܒܘ̱ ܘܰܐܫܠܶܡܘ</a:t>
            </a:r>
            <a:endParaRPr lang="ar-SY" sz="48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3467" y="2599981"/>
            <a:ext cx="6088533" cy="2308324"/>
          </a:xfrm>
          <a:prstGeom prst="rect">
            <a:avLst/>
          </a:prstGeom>
        </p:spPr>
        <p:txBody>
          <a:bodyPr wrap="square">
            <a:spAutoFit/>
          </a:bodyPr>
          <a:lstStyle/>
          <a:p>
            <a:pPr algn="ctr"/>
            <a:r>
              <a:rPr lang="ar-SA" sz="4800" b="1" dirty="0">
                <a:latin typeface="Traditional Arabic" panose="02020603050405020304" pitchFamily="18" charset="-78"/>
                <a:cs typeface="Traditional Arabic" panose="02020603050405020304" pitchFamily="18" charset="-78"/>
              </a:rPr>
              <a:t>وجميع الذين قبلهم، ومع</a:t>
            </a:r>
            <a:r>
              <a:rPr lang="ar-SY" sz="4800" b="1" dirty="0">
                <a:latin typeface="Traditional Arabic" panose="02020603050405020304" pitchFamily="18" charset="-78"/>
                <a:cs typeface="Traditional Arabic" panose="02020603050405020304" pitchFamily="18" charset="-78"/>
              </a:rPr>
              <a:t>ه</a:t>
            </a:r>
            <a:r>
              <a:rPr lang="ar-SA" sz="4800" b="1" dirty="0">
                <a:latin typeface="Traditional Arabic" panose="02020603050405020304" pitchFamily="18" charset="-78"/>
                <a:cs typeface="Traditional Arabic" panose="02020603050405020304" pitchFamily="18" charset="-78"/>
              </a:rPr>
              <a:t>م وبعدهُم حافظوا على مُعتقدٍ واحدٍ مُستقيمٍ لا شائبة فيه،</a:t>
            </a:r>
            <a:r>
              <a:rPr lang="syr-SY" sz="4800" b="1" dirty="0">
                <a:latin typeface="Traditional Arabic" panose="02020603050405020304" pitchFamily="18" charset="-78"/>
                <a:cs typeface="Times New Roman" pitchFamily="18" charset="0"/>
              </a:rPr>
              <a:t> </a:t>
            </a:r>
            <a:r>
              <a:rPr lang="ar-SA" sz="4800" b="1" dirty="0">
                <a:latin typeface="Traditional Arabic" panose="02020603050405020304" pitchFamily="18" charset="-78"/>
                <a:cs typeface="Traditional Arabic" panose="02020603050405020304" pitchFamily="18" charset="-78"/>
              </a:rPr>
              <a:t>وسَلَّموهُ إل</a:t>
            </a:r>
            <a:r>
              <a:rPr lang="ar-SY" sz="4800" b="1" dirty="0">
                <a:latin typeface="Traditional Arabic" panose="02020603050405020304" pitchFamily="18" charset="-78"/>
                <a:cs typeface="Traditional Arabic" panose="02020603050405020304" pitchFamily="18" charset="-78"/>
              </a:rPr>
              <a:t>ي</a:t>
            </a:r>
            <a:r>
              <a:rPr lang="ar-SA" sz="4800" b="1" dirty="0" err="1">
                <a:latin typeface="Traditional Arabic" panose="02020603050405020304" pitchFamily="18" charset="-78"/>
                <a:cs typeface="Traditional Arabic" panose="02020603050405020304" pitchFamily="18" charset="-78"/>
              </a:rPr>
              <a:t>نا</a:t>
            </a:r>
            <a:r>
              <a:rPr lang="ar-SA" sz="4800" b="1" dirty="0">
                <a:latin typeface="Traditional Arabic" panose="02020603050405020304" pitchFamily="18" charset="-78"/>
                <a:cs typeface="Traditional Arabic" panose="02020603050405020304" pitchFamily="18" charset="-78"/>
              </a:rPr>
              <a:t> سليمًا سال</a:t>
            </a:r>
            <a:r>
              <a:rPr lang="ar-SY" sz="4800" b="1" dirty="0">
                <a:latin typeface="Traditional Arabic" panose="02020603050405020304" pitchFamily="18" charset="-78"/>
                <a:cs typeface="Traditional Arabic" panose="02020603050405020304" pitchFamily="18" charset="-78"/>
              </a:rPr>
              <a:t>ماً</a:t>
            </a:r>
            <a:endParaRPr lang="ar-SY" sz="48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7458" y="2424542"/>
            <a:ext cx="6100971" cy="2862322"/>
          </a:xfrm>
          <a:prstGeom prst="rect">
            <a:avLst/>
          </a:prstGeom>
        </p:spPr>
        <p:txBody>
          <a:bodyPr wrap="square">
            <a:spAutoFit/>
          </a:bodyPr>
          <a:lstStyle/>
          <a:p>
            <a:pPr algn="ctr"/>
            <a:r>
              <a:rPr lang="sv-SE" altLang="zh-CN" sz="3600" b="1" dirty="0">
                <a:latin typeface="Abadi" panose="020B0604020104020204" pitchFamily="34" charset="0"/>
                <a:ea typeface="SimSun" pitchFamily="2" charset="-122"/>
                <a:cs typeface="Sakkal Majalla" panose="02000000000000000000" pitchFamily="2" charset="-78"/>
              </a:rPr>
              <a:t>oss också minnas dem som före dem, med  dem och efter dem har bevarat den enda, sanna och oförfalskade tron och överlämnat den till oss</a:t>
            </a:r>
            <a:endParaRPr lang="ar-SY" sz="36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CE758B9D-4FBD-BC4F-3C8E-245573941A47}"/>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720DC946-A65F-764A-7A12-0149F76E47CA}"/>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317529072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7458" y="299410"/>
            <a:ext cx="12191999"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600" b="1" dirty="0">
                <a:solidFill>
                  <a:srgbClr val="FF0000"/>
                </a:solidFill>
                <a:latin typeface="Serto Batnan" panose="00000400000000000000" pitchFamily="2" charset="-78"/>
                <a:cs typeface="Serto Batnan" panose="00000400000000000000" pitchFamily="2" charset="-78"/>
              </a:rPr>
              <a:t>ܨܠܽܘܬ݂ܗܽܘܢ ܫܽܘܪܳܐ ܬܶܗܘܶܐ ܠܰܢ܆ ܠܡܳܪܝܳܐ ܢܶܬܟܰܫܰܦ܀ </a:t>
            </a:r>
            <a:endParaRPr lang="ar-SY" sz="66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1" y="2875402"/>
            <a:ext cx="6081087" cy="2123658"/>
          </a:xfrm>
          <a:prstGeom prst="rect">
            <a:avLst/>
          </a:prstGeom>
        </p:spPr>
        <p:txBody>
          <a:bodyPr wrap="square">
            <a:spAutoFit/>
          </a:bodyPr>
          <a:lstStyle/>
          <a:p>
            <a:pPr algn="ctr" rtl="1"/>
            <a:r>
              <a:rPr lang="ar-SA" sz="6600" b="1" dirty="0">
                <a:latin typeface="Traditional Arabic" panose="02020603050405020304" pitchFamily="18" charset="-78"/>
                <a:cs typeface="Traditional Arabic" panose="02020603050405020304" pitchFamily="18" charset="-78"/>
              </a:rPr>
              <a:t>فلتكن صَلاتُهُم سورا</a:t>
            </a:r>
            <a:r>
              <a:rPr lang="ar-SY" sz="6600" b="1" dirty="0">
                <a:latin typeface="Traditional Arabic" panose="02020603050405020304" pitchFamily="18" charset="-78"/>
                <a:cs typeface="Traditional Arabic" panose="02020603050405020304" pitchFamily="18" charset="-78"/>
              </a:rPr>
              <a:t>ً</a:t>
            </a:r>
            <a:r>
              <a:rPr lang="ar-SA" sz="6600" b="1" dirty="0">
                <a:latin typeface="Traditional Arabic" panose="02020603050405020304" pitchFamily="18" charset="-78"/>
                <a:cs typeface="Traditional Arabic" panose="02020603050405020304" pitchFamily="18" charset="-78"/>
              </a:rPr>
              <a:t> لنا.</a:t>
            </a:r>
            <a:endParaRPr lang="en-US" sz="6600" b="1" dirty="0">
              <a:latin typeface="Traditional Arabic" panose="02020603050405020304" pitchFamily="18" charset="-78"/>
              <a:cs typeface="Traditional Arabic" panose="02020603050405020304" pitchFamily="18" charset="-78"/>
            </a:endParaRPr>
          </a:p>
          <a:p>
            <a:pPr algn="ctr" rtl="1"/>
            <a:r>
              <a:rPr lang="ar-SA" sz="6600" b="1" dirty="0">
                <a:latin typeface="Traditional Arabic" panose="02020603050405020304" pitchFamily="18" charset="-78"/>
                <a:cs typeface="Traditional Arabic" panose="02020603050405020304" pitchFamily="18" charset="-78"/>
              </a:rPr>
              <a:t> لِنَتَضَرَّع إل</a:t>
            </a:r>
            <a:r>
              <a:rPr lang="ar-IQ" sz="6600" b="1" dirty="0">
                <a:latin typeface="Traditional Arabic" panose="02020603050405020304" pitchFamily="18" charset="-78"/>
                <a:cs typeface="Traditional Arabic" panose="02020603050405020304" pitchFamily="18" charset="-78"/>
              </a:rPr>
              <a:t>ــــــــــــــــــ</a:t>
            </a:r>
            <a:r>
              <a:rPr lang="ar-SA" sz="6600" b="1" dirty="0">
                <a:latin typeface="Traditional Arabic" panose="02020603050405020304" pitchFamily="18" charset="-78"/>
                <a:cs typeface="Traditional Arabic" panose="02020603050405020304" pitchFamily="18" charset="-78"/>
              </a:rPr>
              <a:t>ى الربّ</a:t>
            </a:r>
            <a:endParaRPr lang="ar-SY" sz="66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552236"/>
            <a:ext cx="6100971" cy="2585323"/>
          </a:xfrm>
          <a:prstGeom prst="rect">
            <a:avLst/>
          </a:prstGeom>
        </p:spPr>
        <p:txBody>
          <a:bodyPr wrap="square">
            <a:spAutoFit/>
          </a:bodyPr>
          <a:lstStyle/>
          <a:p>
            <a:pPr algn="ctr"/>
            <a:r>
              <a:rPr lang="sv-SE" altLang="zh-CN" sz="5400" b="1" dirty="0">
                <a:latin typeface="Abadi" panose="020B0604020104020204" pitchFamily="34" charset="0"/>
                <a:ea typeface="SimSun" pitchFamily="2" charset="-122"/>
                <a:cs typeface="Sakkal Majalla" panose="02000000000000000000" pitchFamily="2" charset="-78"/>
              </a:rPr>
              <a:t>Må deras böner vara vår borg. Låt oss vädja till Herren</a:t>
            </a:r>
            <a:endParaRPr lang="ar-SY" sz="54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B19E8FDB-1FBE-1202-F8BE-C0A84AC7C8A3}"/>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04D4C38A-6916-6D8C-21E2-F8C5CBD4FD81}"/>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244594688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208373"/>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800" b="1" dirty="0">
                <a:latin typeface="Serto Batnan" panose="00000400000000000000" pitchFamily="2" charset="-78"/>
                <a:cs typeface="Serto Batnan" panose="00000400000000000000" pitchFamily="2" charset="-78"/>
              </a:rPr>
              <a:t>ܩܘܪܶܝܐܠܰܝܣܽܘܢ܀</a:t>
            </a:r>
          </a:p>
        </p:txBody>
      </p:sp>
      <p:sp>
        <p:nvSpPr>
          <p:cNvPr id="3" name="Rectangle 2"/>
          <p:cNvSpPr/>
          <p:nvPr/>
        </p:nvSpPr>
        <p:spPr>
          <a:xfrm>
            <a:off x="6091030" y="2207957"/>
            <a:ext cx="6014829" cy="3062377"/>
          </a:xfrm>
          <a:prstGeom prst="rect">
            <a:avLst/>
          </a:prstGeom>
        </p:spPr>
        <p:txBody>
          <a:bodyPr wrap="square">
            <a:spAutoFit/>
          </a:bodyPr>
          <a:lstStyle/>
          <a:p>
            <a:pPr algn="ctr" rtl="1" eaLnBrk="1" hangingPunct="1">
              <a:spcBef>
                <a:spcPts val="600"/>
              </a:spcBef>
              <a:buFontTx/>
              <a:buNone/>
              <a:defRPr/>
            </a:pPr>
            <a:r>
              <a:rPr lang="ar-SA" altLang="sv-SE" sz="8000" b="1" dirty="0" err="1">
                <a:solidFill>
                  <a:srgbClr val="FF0000"/>
                </a:solidFill>
                <a:latin typeface="Traditional Arabic" panose="02020603050405020304" pitchFamily="18" charset="-78"/>
                <a:cs typeface="Traditional Arabic" panose="02020603050405020304" pitchFamily="18" charset="-78"/>
              </a:rPr>
              <a:t>قوريلَيسُون</a:t>
            </a:r>
            <a:endParaRPr lang="sv-SE" altLang="sv-SE" sz="8000" b="1"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ts val="600"/>
              </a:spcBef>
              <a:buFontTx/>
              <a:buNone/>
              <a:defRPr/>
            </a:pPr>
            <a:endParaRPr lang="sv-SE" altLang="sv-SE" b="1" dirty="0">
              <a:solidFill>
                <a:srgbClr val="0000FF"/>
              </a:solidFill>
              <a:latin typeface="Traditional Arabic" panose="02020603050405020304" pitchFamily="18" charset="-78"/>
              <a:cs typeface="Traditional Arabic" panose="02020603050405020304" pitchFamily="18" charset="-78"/>
            </a:endParaRPr>
          </a:p>
          <a:p>
            <a:pPr algn="ctr" rtl="1">
              <a:spcBef>
                <a:spcPts val="1200"/>
              </a:spcBef>
              <a:buFontTx/>
              <a:buNone/>
              <a:defRPr/>
            </a:pPr>
            <a:r>
              <a:rPr lang="en-US" altLang="sv-SE" sz="8000" b="1" dirty="0">
                <a:latin typeface="Traditional Arabic" panose="02020603050405020304" pitchFamily="18" charset="-78"/>
                <a:cs typeface="Traditional Arabic" panose="02020603050405020304" pitchFamily="18" charset="-78"/>
              </a:rPr>
              <a:t> </a:t>
            </a:r>
            <a:r>
              <a:rPr lang="ar-SA" altLang="sv-SE" sz="8000" b="1" dirty="0">
                <a:latin typeface="Traditional Arabic" panose="02020603050405020304" pitchFamily="18" charset="-78"/>
                <a:cs typeface="Traditional Arabic" panose="02020603050405020304" pitchFamily="18" charset="-78"/>
              </a:rPr>
              <a:t>يا رب ارحم.</a:t>
            </a:r>
            <a:endParaRPr lang="sv-SE" altLang="sv-SE" sz="8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2212036"/>
            <a:ext cx="6110911" cy="3416320"/>
          </a:xfrm>
          <a:prstGeom prst="rect">
            <a:avLst/>
          </a:prstGeom>
        </p:spPr>
        <p:txBody>
          <a:bodyPr wrap="square">
            <a:spAutoFit/>
          </a:bodyPr>
          <a:lstStyle/>
          <a:p>
            <a:pPr algn="ctr">
              <a:spcBef>
                <a:spcPts val="1200"/>
              </a:spcBef>
              <a:buFontTx/>
              <a:buNone/>
              <a:defRPr/>
            </a:pPr>
            <a:r>
              <a:rPr lang="sv-SE" altLang="sv-SE" sz="6000" b="1" dirty="0" err="1">
                <a:solidFill>
                  <a:srgbClr val="FF0000"/>
                </a:solidFill>
                <a:latin typeface="Abadi" panose="020B0604020104020204" pitchFamily="34" charset="0"/>
                <a:cs typeface="Sakkal Majalla" panose="02000000000000000000" pitchFamily="2" charset="-78"/>
              </a:rPr>
              <a:t>Quryelaison</a:t>
            </a:r>
            <a:endParaRPr lang="sv-SE" altLang="sv-SE" sz="6000" b="1" dirty="0">
              <a:solidFill>
                <a:srgbClr val="FF0000"/>
              </a:solidFill>
              <a:latin typeface="Abadi" panose="020B0604020104020204" pitchFamily="34" charset="0"/>
              <a:cs typeface="Sakkal Majalla" panose="02000000000000000000" pitchFamily="2" charset="-78"/>
            </a:endParaRPr>
          </a:p>
          <a:p>
            <a:pPr algn="ctr">
              <a:spcBef>
                <a:spcPts val="1200"/>
              </a:spcBef>
              <a:buFontTx/>
              <a:buNone/>
              <a:defRPr/>
            </a:pPr>
            <a:endParaRPr lang="sv-SE" altLang="sv-SE" sz="1600" b="1" dirty="0">
              <a:solidFill>
                <a:srgbClr val="FF0000"/>
              </a:solidFill>
              <a:latin typeface="Abadi" panose="020B0604020104020204" pitchFamily="34" charset="0"/>
              <a:cs typeface="Sakkal Majalla" panose="02000000000000000000" pitchFamily="2" charset="-78"/>
            </a:endParaRPr>
          </a:p>
          <a:p>
            <a:pPr algn="ctr" eaLnBrk="1" hangingPunct="1">
              <a:spcBef>
                <a:spcPts val="1200"/>
              </a:spcBef>
              <a:buFontTx/>
              <a:buNone/>
              <a:defRPr/>
            </a:pPr>
            <a:r>
              <a:rPr lang="sv-SE" altLang="sv-SE" sz="6000" b="1" dirty="0">
                <a:latin typeface="Abadi" panose="020B0604020104020204" pitchFamily="34" charset="0"/>
                <a:cs typeface="Sakkal Majalla" panose="02000000000000000000" pitchFamily="2" charset="-78"/>
              </a:rPr>
              <a:t>Herre, förbarma Dig!</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EA5F367D-C5BD-B1B0-D87D-E44774CAFD10}"/>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E418D137-976B-3204-ADD9-1C1F461FA96E}"/>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149599644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5" y="383724"/>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ܘܢܰܛܰܪ ܠܰܢ ܡܳܪܝܳܐ ܒܗܰܝܡܳܢܽܘܬܼܳܐ ܬܪܺܝܨܰܬ ܫܽܘܒܚܳܐ. ܘܠܳܐ ܡܶܨܵܛܰܠܝܳܢܶܐ ܘܠܳܐ ܡܚܰܝܵܒܶܐ ܥܒܶܕ ܠܰܢ.</a:t>
            </a:r>
            <a:endParaRPr lang="sv-SE" sz="54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5990" y="2829975"/>
            <a:ext cx="6095997" cy="1938992"/>
          </a:xfrm>
          <a:prstGeom prst="rect">
            <a:avLst/>
          </a:prstGeom>
        </p:spPr>
        <p:txBody>
          <a:bodyPr wrap="square">
            <a:spAutoFit/>
          </a:bodyPr>
          <a:lstStyle/>
          <a:p>
            <a:pPr algn="ctr" rtl="1"/>
            <a:r>
              <a:rPr lang="ar-SA" sz="6000" b="1" dirty="0">
                <a:latin typeface="Traditional Arabic" panose="02020603050405020304" pitchFamily="18" charset="-78"/>
                <a:cs typeface="Traditional Arabic" panose="02020603050405020304" pitchFamily="18" charset="-78"/>
              </a:rPr>
              <a:t>واحفظْنا ربَّنا</a:t>
            </a:r>
            <a:r>
              <a:rPr lang="syr-SY" sz="6000" b="1" dirty="0">
                <a:latin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في الإيمان القويم الرَّأي بدون انحِرافٍ ولا ذَنْب</a:t>
            </a:r>
            <a:endParaRPr lang="ar-SY" sz="60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485935"/>
            <a:ext cx="6095990" cy="2800767"/>
          </a:xfrm>
          <a:prstGeom prst="rect">
            <a:avLst/>
          </a:prstGeom>
        </p:spPr>
        <p:txBody>
          <a:bodyPr wrap="square">
            <a:spAutoFit/>
          </a:bodyPr>
          <a:lstStyle/>
          <a:p>
            <a:pPr algn="ctr"/>
            <a:r>
              <a:rPr lang="sv-SE" sz="4400" b="1" dirty="0">
                <a:latin typeface="Abadi" panose="020B0604020104020204" pitchFamily="34" charset="0"/>
                <a:cs typeface="Sakkal Majalla" panose="02000000000000000000" pitchFamily="2" charset="-78"/>
              </a:rPr>
              <a:t>Herre, bevara oss i den sanna ortodoxa tron och gör oss orubbliga och skuldlösa</a:t>
            </a:r>
            <a:endParaRPr lang="ar-SY" sz="4400" dirty="0">
              <a:latin typeface="Abadi" panose="020B0604020104020204" pitchFamily="34" charset="0"/>
              <a:cs typeface="Sakkal Majalla" panose="02000000000000000000" pitchFamily="2" charset="-78"/>
            </a:endParaRPr>
          </a:p>
        </p:txBody>
      </p:sp>
      <p:cxnSp>
        <p:nvCxnSpPr>
          <p:cNvPr id="6" name="Straight Connector 5"/>
          <p:cNvCxnSpPr>
            <a:cxnSpLocks/>
            <a:stCxn id="7" idx="2"/>
          </p:cNvCxnSpPr>
          <p:nvPr/>
        </p:nvCxnSpPr>
        <p:spPr>
          <a:xfrm>
            <a:off x="6095995" y="2138050"/>
            <a:ext cx="0" cy="3496538"/>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2C2DD613-FBA9-4CED-A61B-0241E37D5839}"/>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BF6D8C97-F220-BAC7-16E9-161EEBC38B2E}"/>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318744676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5" y="301232"/>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ܕܢܰܣܶܩ ܠܳܟ݂ ܫܽܘܒܚܳܐ ܘܬܰܘܕܺܝܬܼܳܐ. ܘܠܺܝܚܺܝܕܳܝܳܐ ܒܪܳܟ݂ ܘܰܠܪܽܘܚܳܐ ܕܺܝܠܳܟ݂ ܩܰܕܺܝܫܳܐ. ܗܳܫܳܐ ܘܰܒܟ݂ܽܠܙܒܰܢ ܠܥܳܠܡܺܝܢ܀</a:t>
            </a:r>
            <a:endParaRPr lang="sv-SE" sz="54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5990" y="2527117"/>
            <a:ext cx="6096010" cy="2862322"/>
          </a:xfrm>
          <a:prstGeom prst="rect">
            <a:avLst/>
          </a:prstGeom>
        </p:spPr>
        <p:txBody>
          <a:bodyPr wrap="square">
            <a:spAutoFit/>
          </a:bodyPr>
          <a:lstStyle/>
          <a:p>
            <a:pPr algn="ctr" rtl="1">
              <a:spcBef>
                <a:spcPts val="1200"/>
              </a:spcBef>
              <a:buFontTx/>
              <a:buNone/>
            </a:pPr>
            <a:r>
              <a:rPr lang="ar-SA" altLang="sv-SE" sz="6000" b="1" dirty="0">
                <a:latin typeface="Traditional Arabic" panose="02020603050405020304" pitchFamily="18" charset="-78"/>
                <a:cs typeface="Traditional Arabic" panose="02020603050405020304" pitchFamily="18" charset="-78"/>
              </a:rPr>
              <a:t>لِنَشْكُرَكَ وَابْنَكَ الْوَحيدَ وَروحَكَ الْقُدُّوسَ، الآنَ وَكُلَّ أَوانٍ وَإِلى أَبَدِ الآبِدِين</a:t>
            </a:r>
            <a:r>
              <a:rPr lang="ar-IQ" altLang="sv-SE" sz="6000" b="1" dirty="0">
                <a:latin typeface="Traditional Arabic" panose="02020603050405020304" pitchFamily="18" charset="-78"/>
                <a:cs typeface="Traditional Arabic" panose="02020603050405020304" pitchFamily="18" charset="-78"/>
              </a:rPr>
              <a:t>.</a:t>
            </a:r>
          </a:p>
        </p:txBody>
      </p:sp>
      <p:sp>
        <p:nvSpPr>
          <p:cNvPr id="4" name="Rectangle 3"/>
          <p:cNvSpPr/>
          <p:nvPr/>
        </p:nvSpPr>
        <p:spPr>
          <a:xfrm>
            <a:off x="-4" y="2219341"/>
            <a:ext cx="6095994" cy="3477875"/>
          </a:xfrm>
          <a:prstGeom prst="rect">
            <a:avLst/>
          </a:prstGeom>
        </p:spPr>
        <p:txBody>
          <a:bodyPr wrap="square">
            <a:spAutoFit/>
          </a:bodyPr>
          <a:lstStyle/>
          <a:p>
            <a:pPr algn="ctr"/>
            <a:r>
              <a:rPr lang="sv-SE" sz="4400" b="1" dirty="0">
                <a:latin typeface="Abadi" panose="020B0604020104020204" pitchFamily="34" charset="0"/>
                <a:cs typeface="Sakkal Majalla" panose="02000000000000000000" pitchFamily="2" charset="-78"/>
              </a:rPr>
              <a:t>så att vi kan lova och tacka dig och din enfödde Son och din heliga Ande, nu alltid och evigt</a:t>
            </a:r>
            <a:endParaRPr lang="ar-SY" sz="4400" dirty="0">
              <a:latin typeface="Abadi" panose="020B0604020104020204" pitchFamily="34" charset="0"/>
              <a:cs typeface="Sakkal Majalla" panose="02000000000000000000" pitchFamily="2" charset="-78"/>
            </a:endParaRPr>
          </a:p>
        </p:txBody>
      </p:sp>
      <p:cxnSp>
        <p:nvCxnSpPr>
          <p:cNvPr id="6" name="Straight Connector 5"/>
          <p:cNvCxnSpPr>
            <a:cxnSpLocks/>
            <a:stCxn id="7" idx="2"/>
          </p:cNvCxnSpPr>
          <p:nvPr/>
        </p:nvCxnSpPr>
        <p:spPr>
          <a:xfrm>
            <a:off x="6095995" y="2055558"/>
            <a:ext cx="0" cy="3496538"/>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EC13EEA6-67D0-B5DC-CB75-83747C6940D9}"/>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875F2CDF-9006-C9AE-040B-2C38AE38A9CC}"/>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95841071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363224"/>
            <a:ext cx="121919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9600" b="1" dirty="0">
                <a:solidFill>
                  <a:srgbClr val="FF0000"/>
                </a:solidFill>
                <a:latin typeface="Serto Batnan" panose="00000400000000000000" pitchFamily="2" charset="-78"/>
                <a:cs typeface="Serto Batnan" panose="00000400000000000000" pitchFamily="2" charset="-78"/>
              </a:rPr>
              <a:t>ܐܰܡܝܢ܀</a:t>
            </a:r>
          </a:p>
        </p:txBody>
      </p:sp>
      <p:sp>
        <p:nvSpPr>
          <p:cNvPr id="3" name="Rectangle 2"/>
          <p:cNvSpPr/>
          <p:nvPr/>
        </p:nvSpPr>
        <p:spPr>
          <a:xfrm>
            <a:off x="6110911" y="2831335"/>
            <a:ext cx="6081090" cy="1862048"/>
          </a:xfrm>
          <a:prstGeom prst="rect">
            <a:avLst/>
          </a:prstGeom>
        </p:spPr>
        <p:txBody>
          <a:bodyPr wrap="square">
            <a:spAutoFit/>
          </a:bodyPr>
          <a:lstStyle/>
          <a:p>
            <a:pPr lvl="1" algn="ctr" rtl="1" eaLnBrk="1" hangingPunct="1">
              <a:spcBef>
                <a:spcPts val="600"/>
              </a:spcBef>
              <a:buFontTx/>
              <a:buNone/>
            </a:pPr>
            <a:r>
              <a:rPr lang="ar-AE" altLang="sv-SE" sz="11500" b="1" dirty="0">
                <a:latin typeface="Sakkal Majalla" panose="02000000000000000000" pitchFamily="2" charset="-78"/>
                <a:cs typeface="Sakkal Majalla" panose="02000000000000000000" pitchFamily="2" charset="-78"/>
              </a:rPr>
              <a:t>آمين</a:t>
            </a:r>
            <a:endParaRPr lang="en-US" altLang="sv-SE" sz="9600" b="1" u="sng" dirty="0">
              <a:latin typeface="Sakkal Majalla" panose="02000000000000000000" pitchFamily="2" charset="-78"/>
              <a:cs typeface="Sakkal Majalla" panose="02000000000000000000" pitchFamily="2" charset="-78"/>
            </a:endParaRPr>
          </a:p>
        </p:txBody>
      </p:sp>
      <p:sp>
        <p:nvSpPr>
          <p:cNvPr id="4" name="Rectangle 3"/>
          <p:cNvSpPr/>
          <p:nvPr/>
        </p:nvSpPr>
        <p:spPr>
          <a:xfrm>
            <a:off x="0" y="2956587"/>
            <a:ext cx="6110911" cy="1446550"/>
          </a:xfrm>
          <a:prstGeom prst="rect">
            <a:avLst/>
          </a:prstGeom>
        </p:spPr>
        <p:txBody>
          <a:bodyPr wrap="square">
            <a:spAutoFit/>
          </a:bodyPr>
          <a:lstStyle/>
          <a:p>
            <a:pPr algn="ctr">
              <a:spcBef>
                <a:spcPts val="1200"/>
              </a:spcBef>
              <a:buFontTx/>
              <a:buNone/>
            </a:pPr>
            <a:r>
              <a:rPr lang="sv-SE" altLang="sv-SE" sz="8800" b="1" dirty="0">
                <a:latin typeface="Abadi" panose="020B0604020104020204" pitchFamily="34" charset="0"/>
                <a:cs typeface="Sakkal Majalla" panose="02000000000000000000" pitchFamily="2" charset="-78"/>
              </a:rPr>
              <a:t>Amen</a:t>
            </a:r>
            <a:endParaRPr lang="sv-SE" altLang="sv-SE" sz="166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2181340"/>
            <a:ext cx="0" cy="345109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809272B2-F587-B4F6-0711-D58CA615F843}"/>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758EC353-D46D-FA23-7CD5-D7F5B2373F7C}"/>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5127380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7458" y="299410"/>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tabLst>
                <a:tab pos="2957513" algn="l"/>
              </a:tabLst>
            </a:pPr>
            <a:r>
              <a:rPr lang="syr-SY" altLang="zh-CN" sz="5400" b="1" dirty="0">
                <a:solidFill>
                  <a:srgbClr val="FF0000"/>
                </a:solidFill>
                <a:latin typeface="Serto Batnan" panose="00000400000000000000" pitchFamily="2" charset="-78"/>
                <a:cs typeface="Serto Batnan" panose="00000400000000000000" pitchFamily="2" charset="-78"/>
              </a:rPr>
              <a:t>ܬܘܒ ܕܶܝܢ ܡܶܬ݂ܰܥܗܕܝܢܰܢ ܠܟـܽܠܗܘܢ ܥܰܢܝܕܵܐ ܡܗܰܝܡܢܶܵܐ ܐܰܝܠܶܝܢ ܕܥܰܢܝܕܝܢ ܒܚܘܒܳܐ ܘܰܒܗܰܝܡܳܢܘܬ݂ܳܐ ܕܰܫܪܳܪܳܐ ܡ</a:t>
            </a:r>
            <a:r>
              <a:rPr lang="ar-SA" altLang="zh-CN" sz="5400" b="1" dirty="0" err="1">
                <a:solidFill>
                  <a:srgbClr val="FF0000"/>
                </a:solidFill>
                <a:latin typeface="Serto Batnan" panose="00000400000000000000" pitchFamily="2" charset="-78"/>
                <a:cs typeface="Serto Batnan" panose="00000400000000000000" pitchFamily="2" charset="-78"/>
              </a:rPr>
              <a:t>ܶܢ</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ܡܰܕܒܚܳܐ</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ܗܳܢܳܐ</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ܩܰܕܝܫܳܐ</a:t>
            </a:r>
            <a:endParaRPr lang="sv-SE" altLang="zh-CN" sz="5400" b="1" dirty="0">
              <a:solidFill>
                <a:srgbClr val="FF0000"/>
              </a:solidFill>
              <a:latin typeface="Serto Batnan" panose="00000400000000000000" pitchFamily="2" charset="-78"/>
              <a:ea typeface="SimSun" pitchFamily="2" charset="-122"/>
              <a:cs typeface="Serto Batnan" panose="00000400000000000000" pitchFamily="2" charset="-78"/>
            </a:endParaRPr>
          </a:p>
        </p:txBody>
      </p:sp>
      <p:sp>
        <p:nvSpPr>
          <p:cNvPr id="3" name="Rectangle 2"/>
          <p:cNvSpPr/>
          <p:nvPr/>
        </p:nvSpPr>
        <p:spPr>
          <a:xfrm>
            <a:off x="6098484" y="2726231"/>
            <a:ext cx="6086057" cy="2723823"/>
          </a:xfrm>
          <a:prstGeom prst="rect">
            <a:avLst/>
          </a:prstGeom>
        </p:spPr>
        <p:txBody>
          <a:bodyPr wrap="square">
            <a:spAutoFit/>
          </a:bodyPr>
          <a:lstStyle/>
          <a:p>
            <a:pPr algn="ctr" rtl="1"/>
            <a:r>
              <a:rPr lang="ar-SA" sz="5700" b="1" dirty="0">
                <a:ln w="11430"/>
                <a:latin typeface="Traditional Arabic" panose="02020603050405020304" pitchFamily="18" charset="-78"/>
                <a:cs typeface="Traditional Arabic" panose="02020603050405020304" pitchFamily="18" charset="-78"/>
              </a:rPr>
              <a:t>لِنذكُر أيضا</a:t>
            </a:r>
            <a:r>
              <a:rPr lang="ar-AE" sz="5700" b="1" dirty="0">
                <a:ln w="11430"/>
                <a:latin typeface="Traditional Arabic" panose="02020603050405020304" pitchFamily="18" charset="-78"/>
                <a:cs typeface="Traditional Arabic" panose="02020603050405020304" pitchFamily="18" charset="-78"/>
              </a:rPr>
              <a:t>ً</a:t>
            </a:r>
            <a:r>
              <a:rPr lang="ar-SA" sz="5700" b="1" dirty="0">
                <a:ln w="11430"/>
                <a:latin typeface="Traditional Arabic" panose="02020603050405020304" pitchFamily="18" charset="-78"/>
                <a:cs typeface="Traditional Arabic" panose="02020603050405020304" pitchFamily="18" charset="-78"/>
              </a:rPr>
              <a:t> جميع الموتى المؤمنين، الذين تقدَّموا فانتقلوا من هذا المذبح المقدَّس</a:t>
            </a:r>
            <a:endParaRPr lang="ar-SY" sz="57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564649"/>
            <a:ext cx="6100971" cy="3046988"/>
          </a:xfrm>
          <a:prstGeom prst="rect">
            <a:avLst/>
          </a:prstGeom>
        </p:spPr>
        <p:txBody>
          <a:bodyPr wrap="square">
            <a:spAutoFit/>
          </a:bodyPr>
          <a:lstStyle/>
          <a:p>
            <a:pPr algn="ctr">
              <a:spcBef>
                <a:spcPct val="0"/>
              </a:spcBef>
              <a:buFontTx/>
              <a:buNone/>
            </a:pPr>
            <a:r>
              <a:rPr lang="sv-SE" altLang="sv-SE" sz="4800" b="1" dirty="0">
                <a:latin typeface="Abadi" panose="020B0604020104020204" pitchFamily="34" charset="0"/>
                <a:cs typeface="Sakkal Majalla" panose="02000000000000000000" pitchFamily="2" charset="-78"/>
              </a:rPr>
              <a:t>Återigen tänker vi på alla de troende som från denna heliga helgedom,    </a:t>
            </a: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EB84126D-28CC-FD7D-81C6-906F3ABF0E74}"/>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3F566081-C463-FD59-6506-26AF0A6A87CD}"/>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262742074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7458" y="299410"/>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tabLst>
                <a:tab pos="2957513" algn="l"/>
              </a:tabLst>
            </a:pPr>
            <a:r>
              <a:rPr lang="ar-SA" altLang="zh-CN" sz="5400" b="1" dirty="0" err="1">
                <a:solidFill>
                  <a:srgbClr val="FF0000"/>
                </a:solidFill>
                <a:latin typeface="Serto Batnan" panose="00000400000000000000" pitchFamily="2" charset="-78"/>
                <a:cs typeface="Serto Batnan" panose="00000400000000000000" pitchFamily="2" charset="-78"/>
              </a:rPr>
              <a:t>ܘܡܶܢ</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ܥܕܺܬܳܐ</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ܗܳܕܶܐ</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ܘܐܰ</a:t>
            </a:r>
            <a:r>
              <a:rPr lang="syr-SY" altLang="zh-CN" sz="5400" b="1" dirty="0">
                <a:solidFill>
                  <a:srgbClr val="FF0000"/>
                </a:solidFill>
                <a:latin typeface="Serto Batnan" panose="00000400000000000000" pitchFamily="2" charset="-78"/>
                <a:cs typeface="Serto Batnan" panose="00000400000000000000" pitchFamily="2" charset="-78"/>
              </a:rPr>
              <a:t>ܬ݂ܪܳܐ </a:t>
            </a:r>
            <a:r>
              <a:rPr lang="ar-SA" altLang="zh-CN" sz="5400" b="1" dirty="0" err="1">
                <a:solidFill>
                  <a:srgbClr val="FF0000"/>
                </a:solidFill>
                <a:latin typeface="Serto Batnan" panose="00000400000000000000" pitchFamily="2" charset="-78"/>
                <a:cs typeface="Serto Batnan" panose="00000400000000000000" pitchFamily="2" charset="-78"/>
              </a:rPr>
              <a:t>ܗܳܢܳܐ</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ܘܡܶܢ</a:t>
            </a:r>
            <a:r>
              <a:rPr lang="ar-SA" altLang="zh-CN" sz="5400" b="1" dirty="0">
                <a:solidFill>
                  <a:srgbClr val="FF0000"/>
                </a:solidFill>
                <a:latin typeface="Serto Batnan" panose="00000400000000000000" pitchFamily="2" charset="-78"/>
                <a:cs typeface="Serto Batnan" panose="00000400000000000000" pitchFamily="2" charset="-78"/>
              </a:rPr>
              <a:t> ܟ</a:t>
            </a:r>
            <a:r>
              <a:rPr lang="syr-SY" altLang="zh-CN" sz="5400" b="1" dirty="0">
                <a:solidFill>
                  <a:srgbClr val="FF0000"/>
                </a:solidFill>
                <a:latin typeface="Serto Batnan" panose="00000400000000000000" pitchFamily="2" charset="-78"/>
                <a:cs typeface="Serto Batnan" panose="00000400000000000000" pitchFamily="2" charset="-78"/>
              </a:rPr>
              <a:t>ܽܠ</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ܐܰ</a:t>
            </a:r>
            <a:r>
              <a:rPr lang="syr-SY" altLang="zh-CN" sz="5400" b="1" dirty="0">
                <a:solidFill>
                  <a:srgbClr val="FF0000"/>
                </a:solidFill>
                <a:latin typeface="Serto Batnan" panose="00000400000000000000" pitchFamily="2" charset="-78"/>
                <a:cs typeface="Serto Batnan" panose="00000400000000000000" pitchFamily="2" charset="-78"/>
              </a:rPr>
              <a:t>ܬ݂ܰܪ</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ܘܦܶܢ</a:t>
            </a:r>
            <a:r>
              <a:rPr lang="syr-SY" altLang="zh-CN" sz="5400" b="1" dirty="0">
                <a:solidFill>
                  <a:srgbClr val="FF0000"/>
                </a:solidFill>
                <a:latin typeface="Serto Batnan" panose="00000400000000000000" pitchFamily="2" charset="-78"/>
                <a:cs typeface="Serto Batnan" panose="00000400000000000000" pitchFamily="2" charset="-78"/>
              </a:rPr>
              <a:t>ܵ</a:t>
            </a:r>
            <a:r>
              <a:rPr lang="ar-SA" altLang="zh-CN" sz="5400" b="1" dirty="0" err="1">
                <a:solidFill>
                  <a:srgbClr val="FF0000"/>
                </a:solidFill>
                <a:latin typeface="Serto Batnan" panose="00000400000000000000" pitchFamily="2" charset="-78"/>
                <a:cs typeface="Serto Batnan" panose="00000400000000000000" pitchFamily="2" charset="-78"/>
              </a:rPr>
              <a:t>ܝܳܢ</a:t>
            </a:r>
            <a:r>
              <a:rPr lang="ar-SA" altLang="zh-CN" sz="5400" b="1" dirty="0">
                <a:solidFill>
                  <a:srgbClr val="FF0000"/>
                </a:solidFill>
                <a:latin typeface="Serto Batnan" panose="00000400000000000000" pitchFamily="2" charset="-78"/>
                <a:cs typeface="Serto Batnan" panose="00000400000000000000" pitchFamily="2" charset="-78"/>
              </a:rPr>
              <a:t>.</a:t>
            </a:r>
            <a:r>
              <a:rPr lang="syr-SY"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ܕܩܰ</a:t>
            </a:r>
            <a:r>
              <a:rPr lang="syr-SY" altLang="zh-CN" sz="5400" b="1" dirty="0">
                <a:solidFill>
                  <a:srgbClr val="FF0000"/>
                </a:solidFill>
                <a:latin typeface="Serto Batnan" panose="00000400000000000000" pitchFamily="2" charset="-78"/>
                <a:cs typeface="Serto Batnan" panose="00000400000000000000" pitchFamily="2" charset="-78"/>
              </a:rPr>
              <a:t>ܕܶ</a:t>
            </a:r>
            <a:r>
              <a:rPr lang="ar-SA" altLang="zh-CN" sz="5400" b="1" dirty="0" err="1">
                <a:solidFill>
                  <a:srgbClr val="FF0000"/>
                </a:solidFill>
                <a:latin typeface="Serto Batnan" panose="00000400000000000000" pitchFamily="2" charset="-78"/>
                <a:cs typeface="Serto Batnan" panose="00000400000000000000" pitchFamily="2" charset="-78"/>
              </a:rPr>
              <a:t>ܡܘ</a:t>
            </a:r>
            <a:r>
              <a:rPr lang="ar-SA" altLang="zh-CN" sz="5400" b="1" dirty="0">
                <a:solidFill>
                  <a:srgbClr val="FF0000"/>
                </a:solidFill>
                <a:latin typeface="Serto Batnan" panose="00000400000000000000" pitchFamily="2" charset="-78"/>
                <a:cs typeface="Serto Batnan" panose="00000400000000000000" pitchFamily="2" charset="-78"/>
              </a:rPr>
              <a:t>̱ </a:t>
            </a:r>
            <a:r>
              <a:rPr lang="syr-SY" altLang="zh-CN" sz="5400" b="1" dirty="0">
                <a:solidFill>
                  <a:srgbClr val="FF0000"/>
                </a:solidFill>
                <a:latin typeface="Serto Batnan" panose="00000400000000000000" pitchFamily="2" charset="-78"/>
                <a:cs typeface="Serto Batnan" panose="00000400000000000000" pitchFamily="2" charset="-78"/>
              </a:rPr>
              <a:t>ܫܟ݂ܶܒܘ̱ </a:t>
            </a:r>
            <a:r>
              <a:rPr lang="ar-SA" altLang="zh-CN" sz="5400" b="1" dirty="0" err="1">
                <a:solidFill>
                  <a:srgbClr val="FF0000"/>
                </a:solidFill>
                <a:latin typeface="Serto Batnan" panose="00000400000000000000" pitchFamily="2" charset="-78"/>
                <a:cs typeface="Serto Batnan" panose="00000400000000000000" pitchFamily="2" charset="-78"/>
              </a:rPr>
              <a:t>ܘܐܶܬܢܝܚܘ</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ܘܰܠܘܳ</a:t>
            </a:r>
            <a:r>
              <a:rPr lang="syr-SY" altLang="zh-CN" sz="5400" b="1" dirty="0">
                <a:solidFill>
                  <a:srgbClr val="FF0000"/>
                </a:solidFill>
                <a:latin typeface="Serto Batnan" panose="00000400000000000000" pitchFamily="2" charset="-78"/>
                <a:cs typeface="Serto Batnan" panose="00000400000000000000" pitchFamily="2" charset="-78"/>
              </a:rPr>
              <a:t>ܬ݂ܳܟ݂ ܐܰ‌ܠܳܗܳܐ </a:t>
            </a:r>
            <a:r>
              <a:rPr lang="ar-SA" altLang="zh-CN" sz="5400" b="1" dirty="0" err="1">
                <a:solidFill>
                  <a:srgbClr val="FF0000"/>
                </a:solidFill>
                <a:latin typeface="Serto Batnan" panose="00000400000000000000" pitchFamily="2" charset="-78"/>
                <a:cs typeface="Serto Batnan" panose="00000400000000000000" pitchFamily="2" charset="-78"/>
              </a:rPr>
              <a:t>ܐܰܒܳܐ</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ܕܪ</a:t>
            </a:r>
            <a:r>
              <a:rPr lang="syr-SY" altLang="zh-CN" sz="5400" b="1" dirty="0">
                <a:solidFill>
                  <a:srgbClr val="FF0000"/>
                </a:solidFill>
                <a:latin typeface="Serto Batnan" panose="00000400000000000000" pitchFamily="2" charset="-78"/>
                <a:cs typeface="Serto Batnan" panose="00000400000000000000" pitchFamily="2" charset="-78"/>
              </a:rPr>
              <a:t>ܵܽ</a:t>
            </a:r>
            <a:r>
              <a:rPr lang="ar-SA" altLang="zh-CN" sz="5400" b="1" dirty="0">
                <a:solidFill>
                  <a:srgbClr val="FF0000"/>
                </a:solidFill>
                <a:latin typeface="Serto Batnan" panose="00000400000000000000" pitchFamily="2" charset="-78"/>
                <a:cs typeface="Serto Batnan" panose="00000400000000000000" pitchFamily="2" charset="-78"/>
              </a:rPr>
              <a:t>ܘ</a:t>
            </a:r>
            <a:r>
              <a:rPr lang="syr-SY" altLang="zh-CN" sz="5400" b="1" dirty="0">
                <a:solidFill>
                  <a:srgbClr val="FF0000"/>
                </a:solidFill>
                <a:latin typeface="Serto Batnan" panose="00000400000000000000" pitchFamily="2" charset="-78"/>
                <a:cs typeface="Serto Batnan" panose="00000400000000000000" pitchFamily="2" charset="-78"/>
              </a:rPr>
              <a:t>ܚܳܬ݂ܳܐ </a:t>
            </a:r>
            <a:endParaRPr lang="sv-SE" altLang="zh-CN" sz="5400" b="1" dirty="0">
              <a:solidFill>
                <a:srgbClr val="FF0000"/>
              </a:solidFill>
              <a:latin typeface="Serto Batnan" panose="00000400000000000000" pitchFamily="2" charset="-78"/>
              <a:ea typeface="SimSun" pitchFamily="2" charset="-122"/>
              <a:cs typeface="Serto Batnan" panose="00000400000000000000" pitchFamily="2" charset="-78"/>
            </a:endParaRPr>
          </a:p>
        </p:txBody>
      </p:sp>
      <p:sp>
        <p:nvSpPr>
          <p:cNvPr id="3" name="Rectangle 2"/>
          <p:cNvSpPr/>
          <p:nvPr/>
        </p:nvSpPr>
        <p:spPr>
          <a:xfrm>
            <a:off x="6105943" y="2703149"/>
            <a:ext cx="6086057" cy="2585323"/>
          </a:xfrm>
          <a:prstGeom prst="rect">
            <a:avLst/>
          </a:prstGeom>
        </p:spPr>
        <p:txBody>
          <a:bodyPr wrap="square">
            <a:spAutoFit/>
          </a:bodyPr>
          <a:lstStyle/>
          <a:p>
            <a:pPr algn="ctr" rtl="1"/>
            <a:r>
              <a:rPr lang="ar-SA" sz="5400" b="1" dirty="0">
                <a:ln w="11430"/>
                <a:latin typeface="Traditional Arabic" panose="02020603050405020304" pitchFamily="18" charset="-78"/>
                <a:cs typeface="Traditional Arabic" panose="02020603050405020304" pitchFamily="18" charset="-78"/>
              </a:rPr>
              <a:t>وهذا البلد، ومن كلِّ البلاد والنَّواحي</a:t>
            </a:r>
            <a:r>
              <a:rPr lang="ar-AE" sz="5400" b="1" dirty="0">
                <a:ln w="11430"/>
                <a:latin typeface="Traditional Arabic" panose="02020603050405020304" pitchFamily="18" charset="-78"/>
                <a:cs typeface="Traditional Arabic" panose="02020603050405020304" pitchFamily="18" charset="-78"/>
              </a:rPr>
              <a:t> </a:t>
            </a:r>
            <a:r>
              <a:rPr lang="ar-SA" sz="5400" b="1" dirty="0">
                <a:ln w="11430"/>
                <a:latin typeface="Traditional Arabic" panose="02020603050405020304" pitchFamily="18" charset="-78"/>
                <a:cs typeface="Traditional Arabic" panose="02020603050405020304" pitchFamily="18" charset="-78"/>
              </a:rPr>
              <a:t>راقدين على المعتقد القويم المستقيم، وبلغوا إلى الله </a:t>
            </a:r>
            <a:endParaRPr lang="ar-SY" sz="54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580038"/>
            <a:ext cx="6100971" cy="2554545"/>
          </a:xfrm>
          <a:prstGeom prst="rect">
            <a:avLst/>
          </a:prstGeom>
        </p:spPr>
        <p:txBody>
          <a:bodyPr wrap="square">
            <a:spAutoFit/>
          </a:bodyPr>
          <a:lstStyle/>
          <a:p>
            <a:pPr algn="ctr">
              <a:spcBef>
                <a:spcPct val="0"/>
              </a:spcBef>
              <a:buFontTx/>
              <a:buNone/>
            </a:pPr>
            <a:r>
              <a:rPr lang="sv-SE" sz="4000" b="1" dirty="0">
                <a:latin typeface="Abadi" panose="020B0604020104020204" pitchFamily="34" charset="0"/>
                <a:cs typeface="Sakkal Majalla" panose="02000000000000000000" pitchFamily="2" charset="-78"/>
              </a:rPr>
              <a:t>och alla andra platser,</a:t>
            </a:r>
            <a:r>
              <a:rPr lang="syr-SY" sz="4000" b="1" dirty="0">
                <a:latin typeface="Abadi" panose="020B0604020104020204" pitchFamily="34" charset="0"/>
              </a:rPr>
              <a:t> </a:t>
            </a:r>
            <a:r>
              <a:rPr lang="sv-SE" sz="4000" b="1" dirty="0">
                <a:latin typeface="Abadi" panose="020B0604020104020204" pitchFamily="34" charset="0"/>
                <a:cs typeface="Sakkal Majalla" panose="02000000000000000000" pitchFamily="2" charset="-78"/>
              </a:rPr>
              <a:t>har gått bort och avsomnat i den sanna tron som har nått fram till vilan hos dig. </a:t>
            </a:r>
            <a:endParaRPr lang="sv-SE" altLang="sv-SE" sz="40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D2F08938-08F3-EF38-A009-C3656F344CF2}"/>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FE1EE7CD-AC56-F0F0-FB74-420B6FBB4FF0}"/>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30803354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7458" y="299410"/>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tabLst>
                <a:tab pos="2957513" algn="l"/>
              </a:tabLst>
            </a:pPr>
            <a:r>
              <a:rPr lang="ar-SA" altLang="zh-CN" sz="5400" b="1" dirty="0" err="1">
                <a:solidFill>
                  <a:srgbClr val="FF0000"/>
                </a:solidFill>
                <a:latin typeface="Serto Batnan" panose="00000400000000000000" pitchFamily="2" charset="-78"/>
                <a:cs typeface="Serto Batnan" panose="00000400000000000000" pitchFamily="2" charset="-78"/>
              </a:rPr>
              <a:t>ܘܰܕܟ</a:t>
            </a:r>
            <a:r>
              <a:rPr lang="syr-SY" altLang="zh-CN" sz="5400" b="1" dirty="0">
                <a:solidFill>
                  <a:srgbClr val="FF0000"/>
                </a:solidFill>
                <a:latin typeface="Serto Batnan" panose="00000400000000000000" pitchFamily="2" charset="-78"/>
                <a:cs typeface="Serto Batnan" panose="00000400000000000000" pitchFamily="2" charset="-78"/>
              </a:rPr>
              <a:t>ܽـ</a:t>
            </a:r>
            <a:r>
              <a:rPr lang="ar-SA" altLang="zh-CN" sz="5400" b="1" dirty="0">
                <a:solidFill>
                  <a:srgbClr val="FF0000"/>
                </a:solidFill>
                <a:latin typeface="Serto Batnan" panose="00000400000000000000" pitchFamily="2" charset="-78"/>
                <a:cs typeface="Serto Batnan" panose="00000400000000000000" pitchFamily="2" charset="-78"/>
              </a:rPr>
              <a:t>ܠ </a:t>
            </a:r>
            <a:r>
              <a:rPr lang="ar-SA" altLang="zh-CN" sz="5400" b="1" dirty="0" err="1">
                <a:solidFill>
                  <a:srgbClr val="FF0000"/>
                </a:solidFill>
                <a:latin typeface="Serto Batnan" panose="00000400000000000000" pitchFamily="2" charset="-78"/>
                <a:cs typeface="Serto Batnan" panose="00000400000000000000" pitchFamily="2" charset="-78"/>
              </a:rPr>
              <a:t>ܒܣܰܪ</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ܡܰܢܰܥܘ</a:t>
            </a:r>
            <a:r>
              <a:rPr lang="syr-SY"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ܢܶܒܥܶܐ</a:t>
            </a:r>
            <a:r>
              <a:rPr lang="ar-SA" altLang="zh-CN" sz="5400" b="1" dirty="0">
                <a:solidFill>
                  <a:srgbClr val="FF0000"/>
                </a:solidFill>
                <a:latin typeface="Serto Batnan" panose="00000400000000000000" pitchFamily="2" charset="-78"/>
                <a:cs typeface="Serto Batnan" panose="00000400000000000000" pitchFamily="2" charset="-78"/>
              </a:rPr>
              <a:t> ܘ</a:t>
            </a:r>
            <a:r>
              <a:rPr lang="syr-SY" altLang="zh-CN" sz="5400" b="1" dirty="0">
                <a:solidFill>
                  <a:srgbClr val="FF0000"/>
                </a:solidFill>
                <a:latin typeface="Serto Batnan" panose="00000400000000000000" pitchFamily="2" charset="-78"/>
                <a:cs typeface="Serto Batnan" panose="00000400000000000000" pitchFamily="2" charset="-78"/>
              </a:rPr>
              <a:t>ܢܶܬ݂</a:t>
            </a:r>
            <a:r>
              <a:rPr lang="ar-SA" altLang="zh-CN" sz="5400" b="1" dirty="0" err="1">
                <a:solidFill>
                  <a:srgbClr val="FF0000"/>
                </a:solidFill>
                <a:latin typeface="Serto Batnan" panose="00000400000000000000" pitchFamily="2" charset="-78"/>
                <a:cs typeface="Serto Batnan" panose="00000400000000000000" pitchFamily="2" charset="-78"/>
              </a:rPr>
              <a:t>ܟܰܫܰܦ</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ܡܶܢ</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ܡܫܝܚܳܐ</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ܐܰ‌ܠܳܗܳܐ</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ܕܝܠܰܢ</a:t>
            </a:r>
            <a:r>
              <a:rPr lang="ar-SA" altLang="zh-CN" sz="5400" b="1" dirty="0">
                <a:solidFill>
                  <a:srgbClr val="FF0000"/>
                </a:solidFill>
                <a:latin typeface="Serto Batnan" panose="00000400000000000000" pitchFamily="2" charset="-78"/>
                <a:cs typeface="Serto Batnan" panose="00000400000000000000" pitchFamily="2" charset="-78"/>
              </a:rPr>
              <a:t>.</a:t>
            </a:r>
            <a:r>
              <a:rPr lang="syr-SY"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ܗܰܘ</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ܕܰܢܣܰܒ</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ܢܰܦܫܳ</a:t>
            </a:r>
            <a:r>
              <a:rPr lang="syr-SY" altLang="zh-CN" sz="5400" b="1" dirty="0">
                <a:solidFill>
                  <a:srgbClr val="FF0000"/>
                </a:solidFill>
                <a:latin typeface="Serto Batnan" panose="00000400000000000000" pitchFamily="2" charset="-78"/>
                <a:cs typeface="Serto Batnan" panose="00000400000000000000" pitchFamily="2" charset="-78"/>
              </a:rPr>
              <a:t>ܬ݂</a:t>
            </a:r>
            <a:r>
              <a:rPr lang="ar-SA" altLang="zh-CN" sz="5400" b="1" dirty="0" err="1">
                <a:solidFill>
                  <a:srgbClr val="FF0000"/>
                </a:solidFill>
                <a:latin typeface="Serto Batnan" panose="00000400000000000000" pitchFamily="2" charset="-78"/>
                <a:cs typeface="Serto Batnan" panose="00000400000000000000" pitchFamily="2" charset="-78"/>
              </a:rPr>
              <a:t>ܗܘܢ</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ܘܪ̈ܘܚܳ</a:t>
            </a:r>
            <a:r>
              <a:rPr lang="syr-SY" altLang="zh-CN" sz="5400" b="1" dirty="0">
                <a:solidFill>
                  <a:srgbClr val="FF0000"/>
                </a:solidFill>
                <a:latin typeface="Serto Batnan" panose="00000400000000000000" pitchFamily="2" charset="-78"/>
                <a:cs typeface="Serto Batnan" panose="00000400000000000000" pitchFamily="2" charset="-78"/>
              </a:rPr>
              <a:t>ܬ݂ܗ</a:t>
            </a:r>
            <a:r>
              <a:rPr lang="ar-SA" altLang="zh-CN" sz="5400" b="1" dirty="0" err="1">
                <a:solidFill>
                  <a:srgbClr val="FF0000"/>
                </a:solidFill>
                <a:latin typeface="Serto Batnan" panose="00000400000000000000" pitchFamily="2" charset="-78"/>
                <a:cs typeface="Serto Batnan" panose="00000400000000000000" pitchFamily="2" charset="-78"/>
              </a:rPr>
              <a:t>ܘܢ</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ܠܘܳ</a:t>
            </a:r>
            <a:r>
              <a:rPr lang="syr-SY" altLang="zh-CN" sz="5400" b="1" dirty="0">
                <a:solidFill>
                  <a:srgbClr val="FF0000"/>
                </a:solidFill>
                <a:latin typeface="Serto Batnan" panose="00000400000000000000" pitchFamily="2" charset="-78"/>
                <a:cs typeface="Serto Batnan" panose="00000400000000000000" pitchFamily="2" charset="-78"/>
              </a:rPr>
              <a:t>ܬ݂ܶ</a:t>
            </a:r>
            <a:r>
              <a:rPr lang="ar-SA" altLang="zh-CN" sz="5400" b="1" dirty="0">
                <a:solidFill>
                  <a:srgbClr val="FF0000"/>
                </a:solidFill>
                <a:latin typeface="Serto Batnan" panose="00000400000000000000" pitchFamily="2" charset="-78"/>
                <a:cs typeface="Serto Batnan" panose="00000400000000000000" pitchFamily="2" charset="-78"/>
              </a:rPr>
              <a:t>ܗ</a:t>
            </a:r>
            <a:r>
              <a:rPr lang="ar-AE" altLang="zh-CN" sz="5400" b="1" dirty="0">
                <a:solidFill>
                  <a:srgbClr val="FF0000"/>
                </a:solidFill>
                <a:latin typeface="Serto Batnan" panose="00000400000000000000" pitchFamily="2" charset="-78"/>
                <a:cs typeface="Serto Batnan" panose="00000400000000000000" pitchFamily="2" charset="-78"/>
              </a:rPr>
              <a:t> </a:t>
            </a:r>
            <a:endParaRPr lang="sv-SE" altLang="zh-CN" sz="5400" b="1" dirty="0">
              <a:solidFill>
                <a:srgbClr val="FF0000"/>
              </a:solidFill>
              <a:latin typeface="Serto Batnan" panose="00000400000000000000" pitchFamily="2" charset="-78"/>
              <a:ea typeface="SimSun" pitchFamily="2" charset="-122"/>
              <a:cs typeface="Serto Batnan" panose="00000400000000000000" pitchFamily="2" charset="-78"/>
            </a:endParaRPr>
          </a:p>
        </p:txBody>
      </p:sp>
      <p:sp>
        <p:nvSpPr>
          <p:cNvPr id="3" name="Rectangle 2"/>
          <p:cNvSpPr/>
          <p:nvPr/>
        </p:nvSpPr>
        <p:spPr>
          <a:xfrm>
            <a:off x="6091033" y="2564581"/>
            <a:ext cx="6100967" cy="2585323"/>
          </a:xfrm>
          <a:prstGeom prst="rect">
            <a:avLst/>
          </a:prstGeom>
        </p:spPr>
        <p:txBody>
          <a:bodyPr wrap="square">
            <a:spAutoFit/>
          </a:bodyPr>
          <a:lstStyle/>
          <a:p>
            <a:pPr algn="ctr" rtl="1"/>
            <a:r>
              <a:rPr lang="ar-SA" sz="5400" b="1" dirty="0">
                <a:ln w="11430"/>
                <a:latin typeface="Traditional Arabic" panose="02020603050405020304" pitchFamily="18" charset="-78"/>
                <a:cs typeface="Traditional Arabic" panose="02020603050405020304" pitchFamily="18" charset="-78"/>
              </a:rPr>
              <a:t>رب الأرواح والأجساد.</a:t>
            </a:r>
            <a:r>
              <a:rPr lang="ar-AE" sz="5400" b="1" dirty="0">
                <a:ln w="11430"/>
                <a:latin typeface="Traditional Arabic" panose="02020603050405020304" pitchFamily="18" charset="-78"/>
                <a:cs typeface="Traditional Arabic" panose="02020603050405020304" pitchFamily="18" charset="-78"/>
              </a:rPr>
              <a:t> </a:t>
            </a:r>
            <a:r>
              <a:rPr lang="ar-SA" sz="5400" b="1" dirty="0">
                <a:ln w="11430"/>
                <a:latin typeface="Traditional Arabic" panose="02020603050405020304" pitchFamily="18" charset="-78"/>
                <a:cs typeface="Traditional Arabic" panose="02020603050405020304" pitchFamily="18" charset="-78"/>
              </a:rPr>
              <a:t>فإننا نطلبُ مُبتهلين إلى المسيح إلهنا الذي نقل إليه نفوسهم وأرواحهم</a:t>
            </a:r>
            <a:endParaRPr lang="ar-SY" sz="54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272194"/>
            <a:ext cx="6100971" cy="3170099"/>
          </a:xfrm>
          <a:prstGeom prst="rect">
            <a:avLst/>
          </a:prstGeom>
        </p:spPr>
        <p:txBody>
          <a:bodyPr wrap="square">
            <a:spAutoFit/>
          </a:bodyPr>
          <a:lstStyle/>
          <a:p>
            <a:pPr algn="ctr">
              <a:spcBef>
                <a:spcPct val="0"/>
              </a:spcBef>
              <a:buFontTx/>
              <a:buNone/>
            </a:pPr>
            <a:r>
              <a:rPr lang="sv-SE" sz="4000" b="1" dirty="0">
                <a:latin typeface="Abadi" panose="020B0604020104020204" pitchFamily="34" charset="0"/>
                <a:cs typeface="Sakkal Majalla" panose="02000000000000000000" pitchFamily="2" charset="-78"/>
              </a:rPr>
              <a:t>Gud, andarnas och allt kötts Fader.</a:t>
            </a:r>
            <a:r>
              <a:rPr lang="en-US" sz="4000" b="1" dirty="0">
                <a:latin typeface="Abadi" panose="020B0604020104020204" pitchFamily="34" charset="0"/>
                <a:cs typeface="Sakkal Majalla" panose="02000000000000000000" pitchFamily="2" charset="-78"/>
              </a:rPr>
              <a:t> </a:t>
            </a:r>
            <a:r>
              <a:rPr lang="sv-SE" sz="4000" b="1" dirty="0">
                <a:latin typeface="Abadi" panose="020B0604020104020204" pitchFamily="34" charset="0"/>
                <a:cs typeface="Sakkal Majalla" panose="02000000000000000000" pitchFamily="2" charset="-78"/>
              </a:rPr>
              <a:t>Låt oss be och vädja till Kristus vår Gud, som har tagit deras själar och andar till sig</a:t>
            </a:r>
            <a:endParaRPr lang="sv-SE" altLang="sv-SE" sz="40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591AF6CF-725D-3B10-DF4F-21C46D725636}"/>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4D51B9FB-6BAF-8F35-244D-F729EA119338}"/>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74852520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7458" y="299410"/>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altLang="zh-CN" sz="4400" b="1" dirty="0">
                <a:solidFill>
                  <a:srgbClr val="FF0000"/>
                </a:solidFill>
                <a:latin typeface="Serto Batnan" panose="00000400000000000000" pitchFamily="2" charset="-78"/>
                <a:cs typeface="Serto Batnan" panose="00000400000000000000" pitchFamily="2" charset="-78"/>
              </a:rPr>
              <a:t>ܕܗܘ ܒܪܵܰܚܡܰܘܗ̱ܝ̱ ܣܰܓܝܶܐ ܢܰܫܘܶܐ ܐܶܢܘܢ ܠܚܘܣܳܝܳܐ ܕܚܰܘܒܐ ܘܰܠܫܘܒܩܳܢܳܐ ܕܰܚܛܗܶܵܐ. ܘܠܰܢ ܘܰܠܗܘܢ ܢܡܰܢܰܥ ܠܡܰܠܟܘܬ݂ܶܗ ܫܡܰܝܳܢܝܺܬ݂ܳܐ.</a:t>
            </a:r>
            <a:r>
              <a:rPr lang="sv-SE" altLang="zh-CN" sz="4400" b="1" dirty="0">
                <a:solidFill>
                  <a:srgbClr val="FF0000"/>
                </a:solidFill>
                <a:latin typeface="Serto Batnan" panose="00000400000000000000" pitchFamily="2" charset="-78"/>
                <a:ea typeface="SimSun" pitchFamily="2" charset="-122"/>
                <a:cs typeface="Serto Batnan" panose="00000400000000000000" pitchFamily="2" charset="-78"/>
              </a:rPr>
              <a:t> </a:t>
            </a:r>
            <a:r>
              <a:rPr lang="syr-SY" altLang="zh-CN" sz="4400" b="1" dirty="0">
                <a:solidFill>
                  <a:srgbClr val="FF0000"/>
                </a:solidFill>
                <a:latin typeface="Serto Batnan" panose="00000400000000000000" pitchFamily="2" charset="-78"/>
                <a:cs typeface="Serto Batnan" panose="00000400000000000000" pitchFamily="2" charset="-78"/>
              </a:rPr>
              <a:t>ܢܰܙܥܶܩ ܘܢܺܐܡܰܪ ܬܠܳܬ݂ ܙܰܒܢܝܵܢ܀</a:t>
            </a:r>
            <a:endParaRPr lang="sv-SE" altLang="zh-CN" sz="4400" b="1" dirty="0">
              <a:solidFill>
                <a:srgbClr val="FF0000"/>
              </a:solidFill>
              <a:latin typeface="Serto Batnan" panose="00000400000000000000" pitchFamily="2" charset="-78"/>
              <a:ea typeface="SimSun" pitchFamily="2" charset="-122"/>
              <a:cs typeface="Serto Batnan" panose="00000400000000000000" pitchFamily="2" charset="-78"/>
            </a:endParaRPr>
          </a:p>
        </p:txBody>
      </p:sp>
      <p:sp>
        <p:nvSpPr>
          <p:cNvPr id="3" name="Rectangle 2"/>
          <p:cNvSpPr/>
          <p:nvPr/>
        </p:nvSpPr>
        <p:spPr>
          <a:xfrm>
            <a:off x="6100972" y="2333817"/>
            <a:ext cx="6091028" cy="3046988"/>
          </a:xfrm>
          <a:prstGeom prst="rect">
            <a:avLst/>
          </a:prstGeom>
        </p:spPr>
        <p:txBody>
          <a:bodyPr wrap="square">
            <a:spAutoFit/>
          </a:bodyPr>
          <a:lstStyle/>
          <a:p>
            <a:pPr algn="ctr"/>
            <a:r>
              <a:rPr lang="ar-SA" sz="4800" b="1" dirty="0">
                <a:ln w="11430"/>
                <a:latin typeface="Traditional Arabic" panose="02020603050405020304" pitchFamily="18" charset="-78"/>
                <a:cs typeface="Traditional Arabic" panose="02020603050405020304" pitchFamily="18" charset="-78"/>
              </a:rPr>
              <a:t>لكي يُؤهّلهم بِرحمته الجزيلة للحظوة بِغفران الذنوب والصَّفح عن الخطايا. وي</a:t>
            </a:r>
            <a:r>
              <a:rPr lang="ar-AE" sz="4800" b="1" dirty="0">
                <a:ln w="11430"/>
                <a:latin typeface="Traditional Arabic" panose="02020603050405020304" pitchFamily="18" charset="-78"/>
                <a:cs typeface="Traditional Arabic" panose="02020603050405020304" pitchFamily="18" charset="-78"/>
              </a:rPr>
              <a:t>ُ</a:t>
            </a:r>
            <a:r>
              <a:rPr lang="ar-SA" sz="4800" b="1" dirty="0">
                <a:ln w="11430"/>
                <a:latin typeface="Traditional Arabic" panose="02020603050405020304" pitchFamily="18" charset="-78"/>
                <a:cs typeface="Traditional Arabic" panose="02020603050405020304" pitchFamily="18" charset="-78"/>
              </a:rPr>
              <a:t>بلغنا وإيَّاهم إلى ملكوته السَّماوي. ولنهتف ثلاثا</a:t>
            </a:r>
            <a:r>
              <a:rPr lang="ar-AE" sz="4800" b="1" dirty="0">
                <a:ln w="11430"/>
                <a:latin typeface="Traditional Arabic" panose="02020603050405020304" pitchFamily="18" charset="-78"/>
                <a:cs typeface="Traditional Arabic" panose="02020603050405020304" pitchFamily="18" charset="-78"/>
              </a:rPr>
              <a:t>ً</a:t>
            </a:r>
            <a:r>
              <a:rPr lang="ar-SA" sz="4800" b="1" dirty="0">
                <a:ln w="11430"/>
                <a:latin typeface="Traditional Arabic" panose="02020603050405020304" pitchFamily="18" charset="-78"/>
                <a:cs typeface="Traditional Arabic" panose="02020603050405020304" pitchFamily="18" charset="-78"/>
              </a:rPr>
              <a:t> قائلين</a:t>
            </a:r>
            <a:endParaRPr lang="ar-SY" sz="48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7458" y="2149151"/>
            <a:ext cx="6088545" cy="3416320"/>
          </a:xfrm>
          <a:prstGeom prst="rect">
            <a:avLst/>
          </a:prstGeom>
        </p:spPr>
        <p:txBody>
          <a:bodyPr wrap="square">
            <a:spAutoFit/>
          </a:bodyPr>
          <a:lstStyle/>
          <a:p>
            <a:pPr algn="ctr"/>
            <a:r>
              <a:rPr lang="sv-SE" sz="3600" b="1" dirty="0">
                <a:latin typeface="Abadi" panose="020B0604020104020204" pitchFamily="34" charset="0"/>
                <a:cs typeface="Sakkal Majalla" panose="02000000000000000000" pitchFamily="2" charset="-78"/>
              </a:rPr>
              <a:t>att han i sin stora nåd ska göra dem värdiga syndernas förlåtelse och skuldernas </a:t>
            </a:r>
            <a:r>
              <a:rPr lang="sv-SE" sz="3600" b="1" dirty="0" err="1">
                <a:latin typeface="Abadi" panose="020B0604020104020204" pitchFamily="34" charset="0"/>
                <a:cs typeface="Sakkal Majalla" panose="02000000000000000000" pitchFamily="2" charset="-78"/>
              </a:rPr>
              <a:t>fterskänkande</a:t>
            </a:r>
            <a:r>
              <a:rPr lang="sv-SE" sz="3600" b="1" dirty="0">
                <a:latin typeface="Abadi" panose="020B0604020104020204" pitchFamily="34" charset="0"/>
                <a:cs typeface="Sakkal Majalla" panose="02000000000000000000" pitchFamily="2" charset="-78"/>
              </a:rPr>
              <a:t>, och bära oss med dem till sitt himmelrike. Låt oss tre gånger ropa:</a:t>
            </a: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084ADD21-8DF7-34A8-2368-61939AA46B6E}"/>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8" name="صورة 8" descr="جلوس.gif">
            <a:extLst>
              <a:ext uri="{FF2B5EF4-FFF2-40B4-BE49-F238E27FC236}">
                <a16:creationId xmlns:a16="http://schemas.microsoft.com/office/drawing/2014/main" id="{6DAE7568-07C7-C83E-2D3A-C1F01213E74E}"/>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1527347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23038"/>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000" b="1" dirty="0">
                <a:latin typeface="Serto Batnan" panose="00000400000000000000" pitchFamily="2" charset="-78"/>
                <a:cs typeface="Serto Batnan" panose="00000400000000000000" pitchFamily="2" charset="-78"/>
              </a:rPr>
              <a:t>ܩܰܕܺܝܫܰܬ </a:t>
            </a:r>
            <a:r>
              <a:rPr lang="ar-SA" sz="8000" b="1" dirty="0" err="1">
                <a:latin typeface="Serto Batnan" panose="00000400000000000000" pitchFamily="2" charset="-78"/>
                <a:cs typeface="Serto Batnan" panose="00000400000000000000" pitchFamily="2" charset="-78"/>
              </a:rPr>
              <a:t>ܐܰ‌ܠܳܗܳܐ</a:t>
            </a:r>
            <a:r>
              <a:rPr lang="syr-SY" sz="8000" b="1" dirty="0">
                <a:latin typeface="Serto Batnan" panose="00000400000000000000" pitchFamily="2" charset="-78"/>
                <a:cs typeface="Serto Batnan" panose="00000400000000000000" pitchFamily="2" charset="-78"/>
              </a:rPr>
              <a:t>܀</a:t>
            </a:r>
            <a:endParaRPr lang="sv-SE" sz="8000" dirty="0">
              <a:latin typeface="Serto Batnan" panose="00000400000000000000" pitchFamily="2" charset="-78"/>
              <a:cs typeface="Serto Batnan" panose="00000400000000000000" pitchFamily="2" charset="-78"/>
            </a:endParaRPr>
          </a:p>
        </p:txBody>
      </p:sp>
      <p:sp>
        <p:nvSpPr>
          <p:cNvPr id="3" name="Rectangle 2"/>
          <p:cNvSpPr/>
          <p:nvPr/>
        </p:nvSpPr>
        <p:spPr>
          <a:xfrm>
            <a:off x="6091031" y="2240848"/>
            <a:ext cx="6100970" cy="3077766"/>
          </a:xfrm>
          <a:prstGeom prst="rect">
            <a:avLst/>
          </a:prstGeom>
        </p:spPr>
        <p:txBody>
          <a:bodyPr wrap="square">
            <a:spAutoFit/>
          </a:bodyPr>
          <a:lstStyle/>
          <a:p>
            <a:pPr algn="ctr" rtl="1">
              <a:spcBef>
                <a:spcPts val="600"/>
              </a:spcBef>
              <a:buFontTx/>
              <a:buNone/>
            </a:pPr>
            <a:r>
              <a:rPr lang="ar-IQ" altLang="sv-SE" sz="7200" b="1" dirty="0" err="1">
                <a:solidFill>
                  <a:srgbClr val="FF0000"/>
                </a:solidFill>
                <a:latin typeface="Traditional Arabic" panose="02020603050405020304" pitchFamily="18" charset="-78"/>
                <a:ea typeface="Arabic Transparent" panose="020B0604020202020204" pitchFamily="34" charset="0"/>
                <a:cs typeface="Traditional Arabic" panose="02020603050405020304" pitchFamily="18" charset="-78"/>
              </a:rPr>
              <a:t>قاديشات</a:t>
            </a:r>
            <a:r>
              <a:rPr lang="ar-SY" altLang="sv-SE" sz="7200" b="1" dirty="0">
                <a:solidFill>
                  <a:srgbClr val="FF0000"/>
                </a:solidFill>
                <a:latin typeface="Traditional Arabic" panose="02020603050405020304" pitchFamily="18" charset="-78"/>
                <a:ea typeface="Arabic Transparent" panose="020B0604020202020204" pitchFamily="34" charset="0"/>
                <a:cs typeface="Traditional Arabic" panose="02020603050405020304" pitchFamily="18" charset="-78"/>
              </a:rPr>
              <a:t>ْ</a:t>
            </a:r>
            <a:r>
              <a:rPr lang="ar-IQ" altLang="sv-SE" sz="7200" b="1" dirty="0">
                <a:solidFill>
                  <a:srgbClr val="FF0000"/>
                </a:solidFill>
                <a:latin typeface="Traditional Arabic" panose="02020603050405020304" pitchFamily="18" charset="-78"/>
                <a:ea typeface="Arabic Transparent" panose="020B0604020202020204" pitchFamily="34" charset="0"/>
                <a:cs typeface="Traditional Arabic" panose="02020603050405020304" pitchFamily="18" charset="-78"/>
              </a:rPr>
              <a:t> أل</a:t>
            </a:r>
            <a:r>
              <a:rPr lang="ar-SY" altLang="sv-SE" sz="7200" b="1" dirty="0">
                <a:solidFill>
                  <a:srgbClr val="FF0000"/>
                </a:solidFill>
                <a:latin typeface="Traditional Arabic" panose="02020603050405020304" pitchFamily="18" charset="-78"/>
                <a:ea typeface="Arabic Transparent" panose="020B0604020202020204" pitchFamily="34" charset="0"/>
                <a:cs typeface="Traditional Arabic" panose="02020603050405020304" pitchFamily="18" charset="-78"/>
              </a:rPr>
              <a:t>ُ</a:t>
            </a:r>
            <a:r>
              <a:rPr lang="ar-IQ" altLang="sv-SE" sz="7200" b="1" dirty="0">
                <a:solidFill>
                  <a:srgbClr val="FF0000"/>
                </a:solidFill>
                <a:latin typeface="Traditional Arabic" panose="02020603050405020304" pitchFamily="18" charset="-78"/>
                <a:ea typeface="Arabic Transparent" panose="020B0604020202020204" pitchFamily="34" charset="0"/>
                <a:cs typeface="Traditional Arabic" panose="02020603050405020304" pitchFamily="18" charset="-78"/>
              </a:rPr>
              <a:t>وه</a:t>
            </a:r>
            <a:r>
              <a:rPr lang="ar-SY" altLang="sv-SE" sz="7200" b="1" dirty="0">
                <a:solidFill>
                  <a:srgbClr val="FF0000"/>
                </a:solidFill>
                <a:latin typeface="Traditional Arabic" panose="02020603050405020304" pitchFamily="18" charset="-78"/>
                <a:ea typeface="Arabic Transparent" panose="020B0604020202020204" pitchFamily="34" charset="0"/>
                <a:cs typeface="Traditional Arabic" panose="02020603050405020304" pitchFamily="18" charset="-78"/>
              </a:rPr>
              <a:t>ُ</a:t>
            </a:r>
            <a:r>
              <a:rPr lang="ar-IQ" altLang="sv-SE" sz="7200" b="1" dirty="0">
                <a:solidFill>
                  <a:srgbClr val="FF0000"/>
                </a:solidFill>
                <a:latin typeface="Traditional Arabic" panose="02020603050405020304" pitchFamily="18" charset="-78"/>
                <a:ea typeface="Arabic Transparent" panose="020B0604020202020204" pitchFamily="34" charset="0"/>
                <a:cs typeface="Traditional Arabic" panose="02020603050405020304" pitchFamily="18" charset="-78"/>
              </a:rPr>
              <a:t>و</a:t>
            </a:r>
            <a:endParaRPr lang="sv-SE" altLang="sv-SE" sz="7200" b="1" dirty="0">
              <a:solidFill>
                <a:srgbClr val="FF0000"/>
              </a:solidFill>
              <a:latin typeface="Traditional Arabic" panose="02020603050405020304" pitchFamily="18" charset="-78"/>
              <a:ea typeface="Arabic Transparent" panose="020B0604020202020204" pitchFamily="34" charset="0"/>
              <a:cs typeface="Traditional Arabic" panose="02020603050405020304" pitchFamily="18" charset="-78"/>
            </a:endParaRPr>
          </a:p>
          <a:p>
            <a:pPr algn="ctr" rtl="1">
              <a:spcBef>
                <a:spcPts val="600"/>
              </a:spcBef>
              <a:buFontTx/>
              <a:buNone/>
            </a:pPr>
            <a:r>
              <a:rPr lang="sv-SE" altLang="sv-SE" sz="4000" b="1" dirty="0">
                <a:latin typeface="Traditional Arabic" panose="02020603050405020304" pitchFamily="18" charset="-78"/>
                <a:ea typeface="Arabic Transparent" panose="020B0604020202020204" pitchFamily="34" charset="0"/>
                <a:cs typeface="Traditional Arabic" panose="02020603050405020304" pitchFamily="18" charset="-78"/>
              </a:rPr>
              <a:t> </a:t>
            </a:r>
            <a:endParaRPr lang="sv-SE" altLang="sv-SE" sz="1400" b="1" dirty="0">
              <a:latin typeface="Traditional Arabic" panose="02020603050405020304" pitchFamily="18" charset="-78"/>
              <a:ea typeface="Arabic Transparent" panose="020B0604020202020204" pitchFamily="34" charset="0"/>
              <a:cs typeface="Traditional Arabic" panose="02020603050405020304" pitchFamily="18" charset="-78"/>
            </a:endParaRPr>
          </a:p>
          <a:p>
            <a:pPr algn="ctr" rtl="1">
              <a:spcBef>
                <a:spcPts val="600"/>
              </a:spcBef>
              <a:buFontTx/>
              <a:buNone/>
            </a:pPr>
            <a:r>
              <a:rPr lang="ar-SA" altLang="sv-SE" sz="7200" b="1" dirty="0">
                <a:latin typeface="Traditional Arabic" panose="02020603050405020304" pitchFamily="18" charset="-78"/>
                <a:cs typeface="Traditional Arabic" panose="02020603050405020304" pitchFamily="18" charset="-78"/>
              </a:rPr>
              <a:t>قدوس أنت يا الله</a:t>
            </a:r>
            <a:endParaRPr lang="sv-SE" altLang="sv-SE" sz="7200" b="1" dirty="0">
              <a:latin typeface="Traditional Arabic" panose="02020603050405020304" pitchFamily="18" charset="-78"/>
              <a:ea typeface="Arabic Transparent" panose="020B0604020202020204" pitchFamily="34" charset="0"/>
              <a:cs typeface="Traditional Arabic" panose="02020603050405020304" pitchFamily="18" charset="-78"/>
            </a:endParaRPr>
          </a:p>
        </p:txBody>
      </p:sp>
      <p:sp>
        <p:nvSpPr>
          <p:cNvPr id="4" name="Rectangle 3"/>
          <p:cNvSpPr/>
          <p:nvPr/>
        </p:nvSpPr>
        <p:spPr>
          <a:xfrm>
            <a:off x="-9941" y="2210511"/>
            <a:ext cx="6100971" cy="2831544"/>
          </a:xfrm>
          <a:prstGeom prst="rect">
            <a:avLst/>
          </a:prstGeom>
        </p:spPr>
        <p:txBody>
          <a:bodyPr wrap="square">
            <a:spAutoFit/>
          </a:bodyPr>
          <a:lstStyle/>
          <a:p>
            <a:pPr algn="ctr" eaLnBrk="1" hangingPunct="1">
              <a:spcBef>
                <a:spcPts val="1200"/>
              </a:spcBef>
              <a:buFontTx/>
              <a:buNone/>
            </a:pPr>
            <a:r>
              <a:rPr lang="sv-SE" altLang="sv-SE" sz="6000" b="1" dirty="0" err="1">
                <a:solidFill>
                  <a:srgbClr val="FF0000"/>
                </a:solidFill>
                <a:latin typeface="Abadi" panose="020B0604020104020204" pitchFamily="34" charset="0"/>
                <a:cs typeface="Sakkal Majalla" panose="02000000000000000000" pitchFamily="2" charset="-78"/>
              </a:rPr>
              <a:t>Qadishat</a:t>
            </a:r>
            <a:r>
              <a:rPr lang="sv-SE" altLang="sv-SE" sz="6000" b="1" dirty="0">
                <a:solidFill>
                  <a:srgbClr val="FF0000"/>
                </a:solidFill>
                <a:latin typeface="Abadi" panose="020B0604020104020204" pitchFamily="34" charset="0"/>
                <a:cs typeface="Sakkal Majalla" panose="02000000000000000000" pitchFamily="2" charset="-78"/>
              </a:rPr>
              <a:t> </a:t>
            </a:r>
            <a:r>
              <a:rPr lang="sv-SE" altLang="sv-SE" sz="6000" b="1" dirty="0" err="1">
                <a:solidFill>
                  <a:srgbClr val="FF0000"/>
                </a:solidFill>
                <a:latin typeface="Abadi" panose="020B0604020104020204" pitchFamily="34" charset="0"/>
                <a:cs typeface="Sakkal Majalla" panose="02000000000000000000" pitchFamily="2" charset="-78"/>
              </a:rPr>
              <a:t>aloho</a:t>
            </a:r>
            <a:r>
              <a:rPr lang="sv-SE" altLang="sv-SE" sz="6000" b="1" dirty="0">
                <a:solidFill>
                  <a:srgbClr val="FF0000"/>
                </a:solidFill>
                <a:latin typeface="Abadi" panose="020B0604020104020204" pitchFamily="34" charset="0"/>
                <a:cs typeface="Sakkal Majalla" panose="02000000000000000000" pitchFamily="2" charset="-78"/>
              </a:rPr>
              <a:t>.</a:t>
            </a:r>
          </a:p>
          <a:p>
            <a:pPr algn="ctr" eaLnBrk="1" hangingPunct="1">
              <a:spcBef>
                <a:spcPts val="1200"/>
              </a:spcBef>
              <a:buFontTx/>
              <a:buNone/>
            </a:pPr>
            <a:endParaRPr lang="sv-SE" altLang="sv-SE" sz="4800" b="1" dirty="0">
              <a:solidFill>
                <a:srgbClr val="000066"/>
              </a:solidFill>
              <a:latin typeface="Abadi" panose="020B0604020104020204" pitchFamily="34" charset="0"/>
              <a:cs typeface="Sakkal Majalla" panose="02000000000000000000" pitchFamily="2" charset="-78"/>
            </a:endParaRPr>
          </a:p>
          <a:p>
            <a:pPr algn="ctr"/>
            <a:r>
              <a:rPr lang="sv-SE" altLang="sv-SE" sz="6000" b="1" dirty="0">
                <a:latin typeface="Abadi" panose="020B0604020104020204" pitchFamily="34" charset="0"/>
                <a:cs typeface="Sakkal Majalla" panose="02000000000000000000" pitchFamily="2" charset="-78"/>
              </a:rPr>
              <a:t>Helig är du, Gud! </a:t>
            </a:r>
          </a:p>
        </p:txBody>
      </p:sp>
      <p:cxnSp>
        <p:nvCxnSpPr>
          <p:cNvPr id="6" name="Straight Connector 5"/>
          <p:cNvCxnSpPr>
            <a:cxnSpLocks/>
          </p:cNvCxnSpPr>
          <p:nvPr/>
        </p:nvCxnSpPr>
        <p:spPr>
          <a:xfrm>
            <a:off x="6190182" y="1917683"/>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9B02BF5C-2359-C37F-0C43-1204B5FB160B}"/>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E2AD4049-00F5-3CD4-66B4-C6200C3FAD80}"/>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59144572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235785"/>
            <a:ext cx="12191999"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spcBef>
                <a:spcPct val="0"/>
              </a:spcBef>
            </a:pPr>
            <a:r>
              <a:rPr lang="syr-SY" sz="6600" b="1" dirty="0">
                <a:latin typeface="Serto Batnan" panose="00000400000000000000" pitchFamily="2" charset="-78"/>
                <a:cs typeface="Serto Batnan" panose="00000400000000000000" pitchFamily="2" charset="-78"/>
              </a:rPr>
              <a:t>ܩܘܪܝܶܐܠܰܝܣܘܢ.ܩܘܪܝܶܐܠܰܝܣܘܢ.ܩܘܪܝܶܐܠܰܝܣܘܢ</a:t>
            </a:r>
            <a:endParaRPr lang="sv-SE" sz="6600" dirty="0">
              <a:latin typeface="Serto Batnan" panose="00000400000000000000" pitchFamily="2" charset="-78"/>
              <a:cs typeface="Serto Batnan" panose="00000400000000000000" pitchFamily="2" charset="-78"/>
            </a:endParaRPr>
          </a:p>
        </p:txBody>
      </p:sp>
      <p:sp>
        <p:nvSpPr>
          <p:cNvPr id="3" name="Rectangle 2"/>
          <p:cNvSpPr/>
          <p:nvPr/>
        </p:nvSpPr>
        <p:spPr>
          <a:xfrm>
            <a:off x="6100970" y="2272129"/>
            <a:ext cx="6100970" cy="3570208"/>
          </a:xfrm>
          <a:prstGeom prst="rect">
            <a:avLst/>
          </a:prstGeom>
        </p:spPr>
        <p:txBody>
          <a:bodyPr wrap="square">
            <a:spAutoFit/>
          </a:bodyPr>
          <a:lstStyle/>
          <a:p>
            <a:pPr algn="ctr" rtl="1" eaLnBrk="1" hangingPunct="1">
              <a:spcBef>
                <a:spcPts val="600"/>
              </a:spcBef>
              <a:buFontTx/>
              <a:buNone/>
            </a:pPr>
            <a:r>
              <a:rPr lang="ar-IQ" altLang="sv-SE" sz="5400" b="1" dirty="0" err="1">
                <a:solidFill>
                  <a:srgbClr val="FF0000"/>
                </a:solidFill>
                <a:latin typeface="Traditional Arabic" panose="02020603050405020304" pitchFamily="18" charset="-78"/>
                <a:cs typeface="Traditional Arabic" panose="02020603050405020304" pitchFamily="18" charset="-78"/>
              </a:rPr>
              <a:t>قوريل</a:t>
            </a:r>
            <a:r>
              <a:rPr lang="ar-SY" altLang="sv-SE" sz="5400" b="1" dirty="0">
                <a:solidFill>
                  <a:srgbClr val="FF0000"/>
                </a:solidFill>
                <a:latin typeface="Traditional Arabic" panose="02020603050405020304" pitchFamily="18" charset="-78"/>
                <a:cs typeface="Traditional Arabic" panose="02020603050405020304" pitchFamily="18" charset="-78"/>
              </a:rPr>
              <a:t>َ</a:t>
            </a:r>
            <a:r>
              <a:rPr lang="ar-IQ" altLang="sv-SE" sz="5400" b="1" dirty="0" err="1">
                <a:solidFill>
                  <a:srgbClr val="FF0000"/>
                </a:solidFill>
                <a:latin typeface="Traditional Arabic" panose="02020603050405020304" pitchFamily="18" charset="-78"/>
                <a:cs typeface="Traditional Arabic" panose="02020603050405020304" pitchFamily="18" charset="-78"/>
              </a:rPr>
              <a:t>يسون</a:t>
            </a:r>
            <a:r>
              <a:rPr lang="ar-IQ" altLang="sv-SE" sz="5400" b="1" dirty="0">
                <a:solidFill>
                  <a:srgbClr val="FF0000"/>
                </a:solidFill>
                <a:latin typeface="Traditional Arabic" panose="02020603050405020304" pitchFamily="18" charset="-78"/>
                <a:cs typeface="Traditional Arabic" panose="02020603050405020304" pitchFamily="18" charset="-78"/>
              </a:rPr>
              <a:t>. </a:t>
            </a:r>
            <a:r>
              <a:rPr lang="ar-IQ" altLang="sv-SE" sz="5400" b="1" dirty="0" err="1">
                <a:solidFill>
                  <a:srgbClr val="FF0000"/>
                </a:solidFill>
                <a:latin typeface="Traditional Arabic" panose="02020603050405020304" pitchFamily="18" charset="-78"/>
                <a:cs typeface="Traditional Arabic" panose="02020603050405020304" pitchFamily="18" charset="-78"/>
              </a:rPr>
              <a:t>قوريل</a:t>
            </a:r>
            <a:r>
              <a:rPr lang="ar-SY" altLang="sv-SE" sz="5400" b="1" dirty="0">
                <a:solidFill>
                  <a:srgbClr val="FF0000"/>
                </a:solidFill>
                <a:latin typeface="Traditional Arabic" panose="02020603050405020304" pitchFamily="18" charset="-78"/>
                <a:cs typeface="Traditional Arabic" panose="02020603050405020304" pitchFamily="18" charset="-78"/>
              </a:rPr>
              <a:t>َ</a:t>
            </a:r>
            <a:r>
              <a:rPr lang="ar-IQ" altLang="sv-SE" sz="5400" b="1" dirty="0" err="1">
                <a:solidFill>
                  <a:srgbClr val="FF0000"/>
                </a:solidFill>
                <a:latin typeface="Traditional Arabic" panose="02020603050405020304" pitchFamily="18" charset="-78"/>
                <a:cs typeface="Traditional Arabic" panose="02020603050405020304" pitchFamily="18" charset="-78"/>
              </a:rPr>
              <a:t>يسون</a:t>
            </a:r>
            <a:r>
              <a:rPr lang="ar-IQ" altLang="sv-SE" sz="5400" b="1" dirty="0">
                <a:solidFill>
                  <a:srgbClr val="FF0000"/>
                </a:solidFill>
                <a:latin typeface="Traditional Arabic" panose="02020603050405020304" pitchFamily="18" charset="-78"/>
                <a:cs typeface="Traditional Arabic" panose="02020603050405020304" pitchFamily="18" charset="-78"/>
              </a:rPr>
              <a:t>. </a:t>
            </a:r>
            <a:r>
              <a:rPr lang="ar-IQ" altLang="sv-SE" sz="5400" b="1" dirty="0" err="1">
                <a:solidFill>
                  <a:srgbClr val="FF0000"/>
                </a:solidFill>
                <a:latin typeface="Traditional Arabic" panose="02020603050405020304" pitchFamily="18" charset="-78"/>
                <a:cs typeface="Traditional Arabic" panose="02020603050405020304" pitchFamily="18" charset="-78"/>
              </a:rPr>
              <a:t>قوريل</a:t>
            </a:r>
            <a:r>
              <a:rPr lang="ar-SY" altLang="sv-SE" sz="5400" b="1" dirty="0">
                <a:solidFill>
                  <a:srgbClr val="FF0000"/>
                </a:solidFill>
                <a:latin typeface="Traditional Arabic" panose="02020603050405020304" pitchFamily="18" charset="-78"/>
                <a:cs typeface="Traditional Arabic" panose="02020603050405020304" pitchFamily="18" charset="-78"/>
              </a:rPr>
              <a:t>َ</a:t>
            </a:r>
            <a:r>
              <a:rPr lang="ar-IQ" altLang="sv-SE" sz="5400" b="1" dirty="0" err="1">
                <a:solidFill>
                  <a:srgbClr val="FF0000"/>
                </a:solidFill>
                <a:latin typeface="Traditional Arabic" panose="02020603050405020304" pitchFamily="18" charset="-78"/>
                <a:cs typeface="Traditional Arabic" panose="02020603050405020304" pitchFamily="18" charset="-78"/>
              </a:rPr>
              <a:t>يسون</a:t>
            </a:r>
            <a:endParaRPr lang="sv-SE" altLang="sv-SE" sz="5400" b="1" dirty="0">
              <a:solidFill>
                <a:srgbClr val="FF0000"/>
              </a:solidFill>
              <a:latin typeface="Traditional Arabic" panose="02020603050405020304" pitchFamily="18" charset="-78"/>
              <a:cs typeface="Traditional Arabic" panose="02020603050405020304" pitchFamily="18" charset="-78"/>
            </a:endParaRPr>
          </a:p>
          <a:p>
            <a:pPr algn="ctr" rtl="1">
              <a:spcBef>
                <a:spcPts val="1200"/>
              </a:spcBef>
              <a:buFontTx/>
              <a:buNone/>
            </a:pPr>
            <a:r>
              <a:rPr lang="ar-SA" altLang="sv-SE" sz="5400" b="1" dirty="0">
                <a:latin typeface="Traditional Arabic" panose="02020603050405020304" pitchFamily="18" charset="-78"/>
                <a:cs typeface="Traditional Arabic" panose="02020603050405020304" pitchFamily="18" charset="-78"/>
              </a:rPr>
              <a:t>يا ربُّ ارحم. يا ربُّ ارحم. يا ربُّ ارحم</a:t>
            </a:r>
            <a:endParaRPr lang="sv-SE" altLang="sv-SE" sz="48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1948664"/>
            <a:ext cx="6100971" cy="3939540"/>
          </a:xfrm>
          <a:prstGeom prst="rect">
            <a:avLst/>
          </a:prstGeom>
        </p:spPr>
        <p:txBody>
          <a:bodyPr wrap="square">
            <a:spAutoFit/>
          </a:bodyPr>
          <a:lstStyle/>
          <a:p>
            <a:pPr algn="ctr" eaLnBrk="1" hangingPunct="1">
              <a:spcBef>
                <a:spcPts val="3600"/>
              </a:spcBef>
              <a:buFontTx/>
              <a:buNone/>
            </a:pPr>
            <a:r>
              <a:rPr lang="sv-SE" altLang="sv-SE" sz="4800" b="1" dirty="0" err="1">
                <a:solidFill>
                  <a:srgbClr val="FF0000"/>
                </a:solidFill>
                <a:latin typeface="Abadi" panose="020B0604020104020204" pitchFamily="34" charset="0"/>
                <a:cs typeface="Sakkal Majalla" panose="02000000000000000000" pitchFamily="2" charset="-78"/>
              </a:rPr>
              <a:t>Qureylaison</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qureylaison</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qureylaison</a:t>
            </a:r>
            <a:r>
              <a:rPr lang="sv-SE" altLang="sv-SE" sz="4800" b="1" dirty="0">
                <a:solidFill>
                  <a:srgbClr val="FF0000"/>
                </a:solidFill>
                <a:latin typeface="Abadi" panose="020B0604020104020204" pitchFamily="34" charset="0"/>
                <a:cs typeface="Sakkal Majalla" panose="02000000000000000000" pitchFamily="2" charset="-78"/>
              </a:rPr>
              <a:t>. </a:t>
            </a:r>
            <a:endParaRPr lang="sv-SE" altLang="sv-SE" sz="4800" b="1" dirty="0">
              <a:solidFill>
                <a:srgbClr val="0000FF"/>
              </a:solidFill>
              <a:latin typeface="Abadi" panose="020B0604020104020204" pitchFamily="34" charset="0"/>
              <a:cs typeface="Sakkal Majalla" panose="02000000000000000000" pitchFamily="2" charset="-78"/>
            </a:endParaRPr>
          </a:p>
          <a:p>
            <a:pPr algn="ctr" eaLnBrk="1" hangingPunct="1">
              <a:spcBef>
                <a:spcPts val="1200"/>
              </a:spcBef>
              <a:buFontTx/>
              <a:buNone/>
            </a:pPr>
            <a:r>
              <a:rPr lang="sv-SE" altLang="sv-SE" sz="4800" b="1" dirty="0">
                <a:latin typeface="Abadi" panose="020B0604020104020204" pitchFamily="34" charset="0"/>
                <a:cs typeface="Sakkal Majalla" panose="02000000000000000000" pitchFamily="2" charset="-78"/>
              </a:rPr>
              <a:t>Vår Herre, förbarma dig över oss!</a:t>
            </a:r>
          </a:p>
        </p:txBody>
      </p:sp>
      <p:cxnSp>
        <p:nvCxnSpPr>
          <p:cNvPr id="6" name="Straight Connector 5"/>
          <p:cNvCxnSpPr>
            <a:cxnSpLocks/>
          </p:cNvCxnSpPr>
          <p:nvPr/>
        </p:nvCxnSpPr>
        <p:spPr>
          <a:xfrm flipH="1">
            <a:off x="6091030" y="2159306"/>
            <a:ext cx="9940" cy="3473129"/>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5">
            <a:extLst>
              <a:ext uri="{FF2B5EF4-FFF2-40B4-BE49-F238E27FC236}">
                <a16:creationId xmlns:a16="http://schemas.microsoft.com/office/drawing/2014/main" id="{9BC35F12-48C8-7FEF-0986-F88EBDF59D1A}"/>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2" name="صورة 8" descr="جلوس.gif">
            <a:extLst>
              <a:ext uri="{FF2B5EF4-FFF2-40B4-BE49-F238E27FC236}">
                <a16:creationId xmlns:a16="http://schemas.microsoft.com/office/drawing/2014/main" id="{E151B065-18D2-A281-F63C-1F20C0BBB8D3}"/>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5" name="صورة 8" descr="جلوس.gif">
            <a:extLst>
              <a:ext uri="{FF2B5EF4-FFF2-40B4-BE49-F238E27FC236}">
                <a16:creationId xmlns:a16="http://schemas.microsoft.com/office/drawing/2014/main" id="{B885F8F2-8428-B4A0-601A-32095D6284DB}"/>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418910540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7458" y="299410"/>
            <a:ext cx="12191999" cy="141577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4300" b="1" dirty="0">
                <a:solidFill>
                  <a:srgbClr val="FF0000"/>
                </a:solidFill>
                <a:latin typeface="Serto Batnan" panose="00000400000000000000" pitchFamily="2" charset="-78"/>
                <a:cs typeface="Serto Batnan" panose="00000400000000000000" pitchFamily="2" charset="-78"/>
              </a:rPr>
              <a:t>ܘܟܰܕ ܒܪܰܚܡܶܐ ܒܗܘܢ ܚܳܐܰܪ ܐܰܢܬ </a:t>
            </a:r>
            <a:r>
              <a:rPr lang="ar-SA" sz="4300" b="1" dirty="0" err="1">
                <a:solidFill>
                  <a:srgbClr val="FF0000"/>
                </a:solidFill>
                <a:latin typeface="Serto Batnan" panose="00000400000000000000" pitchFamily="2" charset="-78"/>
                <a:cs typeface="Serto Batnan" panose="00000400000000000000" pitchFamily="2" charset="-78"/>
              </a:rPr>
              <a:t>ܐܳܘ</a:t>
            </a:r>
            <a:r>
              <a:rPr lang="ar-SA" sz="4300" b="1" dirty="0">
                <a:solidFill>
                  <a:srgbClr val="FF0000"/>
                </a:solidFill>
                <a:latin typeface="Serto Batnan" panose="00000400000000000000" pitchFamily="2" charset="-78"/>
                <a:cs typeface="Serto Batnan" panose="00000400000000000000" pitchFamily="2" charset="-78"/>
              </a:rPr>
              <a:t> </a:t>
            </a:r>
            <a:r>
              <a:rPr lang="ar-SA" sz="4300" b="1" dirty="0" err="1">
                <a:solidFill>
                  <a:srgbClr val="FF0000"/>
                </a:solidFill>
                <a:latin typeface="Serto Batnan" panose="00000400000000000000" pitchFamily="2" charset="-78"/>
                <a:cs typeface="Serto Batnan" panose="00000400000000000000" pitchFamily="2" charset="-78"/>
              </a:rPr>
              <a:t>ܡܳܪܝܳܐ</a:t>
            </a:r>
            <a:r>
              <a:rPr lang="ar-SA" sz="4300" b="1" dirty="0">
                <a:solidFill>
                  <a:srgbClr val="FF0000"/>
                </a:solidFill>
                <a:latin typeface="Serto Batnan" panose="00000400000000000000" pitchFamily="2" charset="-78"/>
                <a:cs typeface="Serto Batnan" panose="00000400000000000000" pitchFamily="2" charset="-78"/>
              </a:rPr>
              <a:t> ، </a:t>
            </a:r>
            <a:r>
              <a:rPr lang="ar-SA" sz="4300" b="1" dirty="0" err="1">
                <a:solidFill>
                  <a:srgbClr val="FF0000"/>
                </a:solidFill>
                <a:latin typeface="Serto Batnan" panose="00000400000000000000" pitchFamily="2" charset="-78"/>
                <a:cs typeface="Serto Batnan" panose="00000400000000000000" pitchFamily="2" charset="-78"/>
              </a:rPr>
              <a:t>ܚܰܣܳܐ</a:t>
            </a:r>
            <a:r>
              <a:rPr lang="ar-SA" sz="4300" b="1" dirty="0">
                <a:solidFill>
                  <a:srgbClr val="FF0000"/>
                </a:solidFill>
                <a:latin typeface="Serto Batnan" panose="00000400000000000000" pitchFamily="2" charset="-78"/>
                <a:cs typeface="Serto Batnan" panose="00000400000000000000" pitchFamily="2" charset="-78"/>
              </a:rPr>
              <a:t> ܚ</a:t>
            </a:r>
            <a:r>
              <a:rPr lang="syr-SY" sz="4300" b="1" dirty="0">
                <a:solidFill>
                  <a:srgbClr val="FF0000"/>
                </a:solidFill>
                <a:latin typeface="Serto Batnan" panose="00000400000000000000" pitchFamily="2" charset="-78"/>
                <a:cs typeface="Serto Batnan" panose="00000400000000000000" pitchFamily="2" charset="-78"/>
              </a:rPr>
              <a:t>ܰ</a:t>
            </a:r>
            <a:r>
              <a:rPr lang="ar-SA" sz="4300" b="1" dirty="0" err="1">
                <a:solidFill>
                  <a:srgbClr val="FF0000"/>
                </a:solidFill>
                <a:latin typeface="Serto Batnan" panose="00000400000000000000" pitchFamily="2" charset="-78"/>
                <a:cs typeface="Serto Batnan" panose="00000400000000000000" pitchFamily="2" charset="-78"/>
              </a:rPr>
              <a:t>ܘܒܰܝܗܘܢ</a:t>
            </a:r>
            <a:r>
              <a:rPr lang="syr-SY" sz="4300" b="1" dirty="0">
                <a:solidFill>
                  <a:srgbClr val="FF0000"/>
                </a:solidFill>
                <a:latin typeface="Serto Batnan" panose="00000400000000000000" pitchFamily="2" charset="-78"/>
                <a:cs typeface="Serto Batnan" panose="00000400000000000000" pitchFamily="2" charset="-78"/>
              </a:rPr>
              <a:t> </a:t>
            </a:r>
            <a:r>
              <a:rPr lang="ar-SA" sz="4300" b="1" dirty="0" err="1">
                <a:solidFill>
                  <a:srgbClr val="FF0000"/>
                </a:solidFill>
                <a:latin typeface="Serto Batnan" panose="00000400000000000000" pitchFamily="2" charset="-78"/>
                <a:cs typeface="Serto Batnan" panose="00000400000000000000" pitchFamily="2" charset="-78"/>
              </a:rPr>
              <a:t>ܘܰܫܒܘܩ</a:t>
            </a:r>
            <a:r>
              <a:rPr lang="ar-SA" sz="4300" b="1" dirty="0">
                <a:solidFill>
                  <a:srgbClr val="FF0000"/>
                </a:solidFill>
                <a:latin typeface="Serto Batnan" panose="00000400000000000000" pitchFamily="2" charset="-78"/>
                <a:cs typeface="Serto Batnan" panose="00000400000000000000" pitchFamily="2" charset="-78"/>
              </a:rPr>
              <a:t> ܒ</a:t>
            </a:r>
            <a:r>
              <a:rPr lang="syr-SY" sz="4300" b="1" dirty="0">
                <a:solidFill>
                  <a:srgbClr val="FF0000"/>
                </a:solidFill>
                <a:latin typeface="Serto Batnan" panose="00000400000000000000" pitchFamily="2" charset="-78"/>
                <a:cs typeface="Serto Batnan" panose="00000400000000000000" pitchFamily="2" charset="-78"/>
              </a:rPr>
              <a:t>ܽ</a:t>
            </a:r>
            <a:r>
              <a:rPr lang="ar-SA" sz="4300" b="1" dirty="0" err="1">
                <a:solidFill>
                  <a:srgbClr val="FF0000"/>
                </a:solidFill>
                <a:latin typeface="Serto Batnan" panose="00000400000000000000" pitchFamily="2" charset="-78"/>
                <a:cs typeface="Serto Batnan" panose="00000400000000000000" pitchFamily="2" charset="-78"/>
              </a:rPr>
              <a:t>ܘܨܳ</a:t>
            </a:r>
            <a:r>
              <a:rPr lang="syr-SY" sz="4300" b="1" dirty="0">
                <a:solidFill>
                  <a:srgbClr val="FF0000"/>
                </a:solidFill>
                <a:latin typeface="Serto Batnan" panose="00000400000000000000" pitchFamily="2" charset="-78"/>
                <a:cs typeface="Serto Batnan" panose="00000400000000000000" pitchFamily="2" charset="-78"/>
              </a:rPr>
              <a:t>ܪܵܰ</a:t>
            </a:r>
            <a:r>
              <a:rPr lang="ar-SA" sz="4300" b="1" dirty="0" err="1">
                <a:solidFill>
                  <a:srgbClr val="FF0000"/>
                </a:solidFill>
                <a:latin typeface="Serto Batnan" panose="00000400000000000000" pitchFamily="2" charset="-78"/>
                <a:cs typeface="Serto Batnan" panose="00000400000000000000" pitchFamily="2" charset="-78"/>
              </a:rPr>
              <a:t>ܝܗ</a:t>
            </a:r>
            <a:r>
              <a:rPr lang="syr-SY" sz="4300" b="1" dirty="0">
                <a:solidFill>
                  <a:srgbClr val="FF0000"/>
                </a:solidFill>
                <a:latin typeface="Serto Batnan" panose="00000400000000000000" pitchFamily="2" charset="-78"/>
                <a:cs typeface="Serto Batnan" panose="00000400000000000000" pitchFamily="2" charset="-78"/>
              </a:rPr>
              <a:t>ܽ</a:t>
            </a:r>
            <a:r>
              <a:rPr lang="ar-SA" sz="4300" b="1" dirty="0" err="1">
                <a:solidFill>
                  <a:srgbClr val="FF0000"/>
                </a:solidFill>
                <a:latin typeface="Serto Batnan" panose="00000400000000000000" pitchFamily="2" charset="-78"/>
                <a:cs typeface="Serto Batnan" panose="00000400000000000000" pitchFamily="2" charset="-78"/>
              </a:rPr>
              <a:t>ܘܢ</a:t>
            </a:r>
            <a:r>
              <a:rPr lang="syr-SY" sz="4300" b="1" dirty="0">
                <a:solidFill>
                  <a:srgbClr val="FF0000"/>
                </a:solidFill>
                <a:latin typeface="Serto Batnan" panose="00000400000000000000" pitchFamily="2" charset="-78"/>
                <a:cs typeface="Serto Batnan" panose="00000400000000000000" pitchFamily="2" charset="-78"/>
              </a:rPr>
              <a:t>. </a:t>
            </a:r>
            <a:r>
              <a:rPr lang="ar-SA" sz="4300" b="1" dirty="0" err="1">
                <a:solidFill>
                  <a:srgbClr val="FF0000"/>
                </a:solidFill>
                <a:latin typeface="Serto Batnan" panose="00000400000000000000" pitchFamily="2" charset="-78"/>
                <a:cs typeface="Serto Batnan" panose="00000400000000000000" pitchFamily="2" charset="-78"/>
              </a:rPr>
              <a:t>ܡܶܛ</a:t>
            </a:r>
            <a:r>
              <a:rPr lang="syr-SY" sz="4300" b="1" dirty="0">
                <a:solidFill>
                  <a:srgbClr val="FF0000"/>
                </a:solidFill>
                <a:latin typeface="Serto Batnan" panose="00000400000000000000" pitchFamily="2" charset="-78"/>
                <a:cs typeface="Serto Batnan" panose="00000400000000000000" pitchFamily="2" charset="-78"/>
              </a:rPr>
              <a:t>ܽـܠ </a:t>
            </a:r>
            <a:r>
              <a:rPr lang="ar-SA" sz="4300" b="1" dirty="0" err="1">
                <a:solidFill>
                  <a:srgbClr val="FF0000"/>
                </a:solidFill>
                <a:latin typeface="Serto Batnan" panose="00000400000000000000" pitchFamily="2" charset="-78"/>
                <a:cs typeface="Serto Batnan" panose="00000400000000000000" pitchFamily="2" charset="-78"/>
              </a:rPr>
              <a:t>ܕܦܰܓܼܪܶܗ</a:t>
            </a:r>
            <a:r>
              <a:rPr lang="ar-SA" sz="4300" b="1" dirty="0">
                <a:solidFill>
                  <a:srgbClr val="FF0000"/>
                </a:solidFill>
                <a:latin typeface="Serto Batnan" panose="00000400000000000000" pitchFamily="2" charset="-78"/>
                <a:cs typeface="Serto Batnan" panose="00000400000000000000" pitchFamily="2" charset="-78"/>
              </a:rPr>
              <a:t> </a:t>
            </a:r>
            <a:r>
              <a:rPr lang="ar-SA" sz="4300" b="1" dirty="0" err="1">
                <a:solidFill>
                  <a:srgbClr val="FF0000"/>
                </a:solidFill>
                <a:latin typeface="Serto Batnan" panose="00000400000000000000" pitchFamily="2" charset="-78"/>
                <a:cs typeface="Serto Batnan" panose="00000400000000000000" pitchFamily="2" charset="-78"/>
              </a:rPr>
              <a:t>ܘܰܕܡܶܗ</a:t>
            </a:r>
            <a:r>
              <a:rPr lang="ar-SA" sz="4300" b="1" dirty="0">
                <a:solidFill>
                  <a:srgbClr val="FF0000"/>
                </a:solidFill>
                <a:latin typeface="Serto Batnan" panose="00000400000000000000" pitchFamily="2" charset="-78"/>
                <a:cs typeface="Serto Batnan" panose="00000400000000000000" pitchFamily="2" charset="-78"/>
              </a:rPr>
              <a:t> ܕ</a:t>
            </a:r>
            <a:r>
              <a:rPr lang="syr-SY" sz="4300" b="1" dirty="0">
                <a:solidFill>
                  <a:srgbClr val="FF0000"/>
                </a:solidFill>
                <a:latin typeface="Serto Batnan" panose="00000400000000000000" pitchFamily="2" charset="-78"/>
                <a:cs typeface="Serto Batnan" panose="00000400000000000000" pitchFamily="2" charset="-78"/>
              </a:rPr>
              <a:t>ܺ</a:t>
            </a:r>
            <a:r>
              <a:rPr lang="ar-SA" sz="4300" b="1" dirty="0" err="1">
                <a:solidFill>
                  <a:srgbClr val="FF0000"/>
                </a:solidFill>
                <a:latin typeface="Serto Batnan" panose="00000400000000000000" pitchFamily="2" charset="-78"/>
                <a:cs typeface="Serto Batnan" panose="00000400000000000000" pitchFamily="2" charset="-78"/>
              </a:rPr>
              <a:t>ܝܚـܝܕܳܝܳܐ</a:t>
            </a:r>
            <a:r>
              <a:rPr lang="ar-SA" sz="4300" b="1" dirty="0">
                <a:solidFill>
                  <a:srgbClr val="FF0000"/>
                </a:solidFill>
                <a:latin typeface="Serto Batnan" panose="00000400000000000000" pitchFamily="2" charset="-78"/>
                <a:cs typeface="Serto Batnan" panose="00000400000000000000" pitchFamily="2" charset="-78"/>
              </a:rPr>
              <a:t> </a:t>
            </a:r>
            <a:r>
              <a:rPr lang="ar-SA" sz="4300" b="1" dirty="0" err="1">
                <a:solidFill>
                  <a:srgbClr val="FF0000"/>
                </a:solidFill>
                <a:latin typeface="Serto Batnan" panose="00000400000000000000" pitchFamily="2" charset="-78"/>
                <a:cs typeface="Serto Batnan" panose="00000400000000000000" pitchFamily="2" charset="-78"/>
              </a:rPr>
              <a:t>ܒܪܳܐ</a:t>
            </a:r>
            <a:r>
              <a:rPr lang="syr-SY" sz="4300" b="1" dirty="0">
                <a:solidFill>
                  <a:srgbClr val="FF0000"/>
                </a:solidFill>
                <a:latin typeface="Serto Batnan" panose="00000400000000000000" pitchFamily="2" charset="-78"/>
                <a:cs typeface="Serto Batnan" panose="00000400000000000000" pitchFamily="2" charset="-78"/>
              </a:rPr>
              <a:t> ܕܝܠܳܟ݂ ܛܡܺܝܪ ܒܗܰܕܳܡܰܝܵܗܽܘܢ</a:t>
            </a:r>
          </a:p>
        </p:txBody>
      </p:sp>
      <p:sp>
        <p:nvSpPr>
          <p:cNvPr id="3" name="Rectangle 2"/>
          <p:cNvSpPr/>
          <p:nvPr/>
        </p:nvSpPr>
        <p:spPr>
          <a:xfrm>
            <a:off x="6088541" y="2245252"/>
            <a:ext cx="6091028" cy="3416320"/>
          </a:xfrm>
          <a:prstGeom prst="rect">
            <a:avLst/>
          </a:prstGeom>
        </p:spPr>
        <p:txBody>
          <a:bodyPr wrap="square">
            <a:spAutoFit/>
          </a:bodyPr>
          <a:lstStyle/>
          <a:p>
            <a:pPr algn="ctr" rtl="1"/>
            <a:r>
              <a:rPr lang="ar-SA" sz="5400" b="1" dirty="0">
                <a:latin typeface="Traditional Arabic" panose="02020603050405020304" pitchFamily="18" charset="-78"/>
                <a:cs typeface="Traditional Arabic" panose="02020603050405020304" pitchFamily="18" charset="-78"/>
              </a:rPr>
              <a:t>وابسط عل</a:t>
            </a:r>
            <a:r>
              <a:rPr lang="ar-SY" sz="5400" b="1" dirty="0">
                <a:latin typeface="Traditional Arabic" panose="02020603050405020304" pitchFamily="18" charset="-78"/>
                <a:cs typeface="Traditional Arabic" panose="02020603050405020304" pitchFamily="18" charset="-78"/>
              </a:rPr>
              <a:t>ي</a:t>
            </a:r>
            <a:r>
              <a:rPr lang="ar-SA" sz="5400" b="1" dirty="0">
                <a:latin typeface="Traditional Arabic" panose="02020603050405020304" pitchFamily="18" charset="-78"/>
                <a:cs typeface="Traditional Arabic" panose="02020603050405020304" pitchFamily="18" charset="-78"/>
              </a:rPr>
              <a:t>هم جناح رح</a:t>
            </a:r>
            <a:r>
              <a:rPr lang="ar-SY" sz="5400" b="1" dirty="0">
                <a:latin typeface="Traditional Arabic" panose="02020603050405020304" pitchFamily="18" charset="-78"/>
                <a:cs typeface="Traditional Arabic" panose="02020603050405020304" pitchFamily="18" charset="-78"/>
              </a:rPr>
              <a:t>م</a:t>
            </a:r>
            <a:r>
              <a:rPr lang="ar-SA" sz="5400" b="1" dirty="0">
                <a:latin typeface="Traditional Arabic" panose="02020603050405020304" pitchFamily="18" charset="-78"/>
                <a:cs typeface="Traditional Arabic" panose="02020603050405020304" pitchFamily="18" charset="-78"/>
              </a:rPr>
              <a:t>تِك، واغفِر ذُنوبَهم</a:t>
            </a:r>
            <a:r>
              <a:rPr lang="syr-SY" sz="5400" b="1" dirty="0">
                <a:latin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صافحا</a:t>
            </a:r>
            <a:r>
              <a:rPr lang="ar-SY" sz="5400" b="1" dirty="0">
                <a:latin typeface="Traditional Arabic" panose="02020603050405020304" pitchFamily="18" charset="-78"/>
                <a:cs typeface="Traditional Arabic" panose="02020603050405020304" pitchFamily="18" charset="-78"/>
              </a:rPr>
              <a:t>ً</a:t>
            </a:r>
            <a:r>
              <a:rPr lang="ar-SA" sz="5400" b="1" dirty="0">
                <a:latin typeface="Traditional Arabic" panose="02020603050405020304" pitchFamily="18" charset="-78"/>
                <a:cs typeface="Traditional Arabic" panose="02020603050405020304" pitchFamily="18" charset="-78"/>
              </a:rPr>
              <a:t> عن خَطاياهُم،</a:t>
            </a:r>
            <a:r>
              <a:rPr lang="syr-SY" sz="5400" b="1" dirty="0">
                <a:latin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لأَنّ جسد ابنِك الوحيد ودمه</a:t>
            </a:r>
            <a:r>
              <a:rPr lang="syr-SY" sz="5400" b="1" dirty="0">
                <a:latin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مودَعٌ في أعضائِهِم</a:t>
            </a:r>
            <a:endParaRPr lang="ar-IQ" sz="54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2431" y="2059271"/>
            <a:ext cx="6093513" cy="3785652"/>
          </a:xfrm>
          <a:prstGeom prst="rect">
            <a:avLst/>
          </a:prstGeom>
        </p:spPr>
        <p:txBody>
          <a:bodyPr wrap="square">
            <a:spAutoFit/>
          </a:bodyPr>
          <a:lstStyle/>
          <a:p>
            <a:pPr algn="ctr"/>
            <a:r>
              <a:rPr lang="sv-SE" sz="4000" b="1" dirty="0">
                <a:latin typeface="Abadi" panose="020B0604020104020204" pitchFamily="34" charset="0"/>
                <a:cs typeface="Sakkal Majalla" panose="02000000000000000000" pitchFamily="2" charset="-78"/>
              </a:rPr>
              <a:t>Herre, när du ser på dem i nåd, efterskänk då deras skulder och förlåt deras brister, ty de bär din enfödde Sons kropp och blod inom sig. </a:t>
            </a:r>
            <a:endParaRPr lang="ar-SY" sz="40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4834170B-6105-0C79-FC92-981E57F8EFC9}"/>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8" descr="جلوس.gif">
            <a:extLst>
              <a:ext uri="{FF2B5EF4-FFF2-40B4-BE49-F238E27FC236}">
                <a16:creationId xmlns:a16="http://schemas.microsoft.com/office/drawing/2014/main" id="{5E77EAA8-E760-7C41-37E1-C3D47A5C3732}"/>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9" name="صورة 8" descr="جلوس.gif">
            <a:extLst>
              <a:ext uri="{FF2B5EF4-FFF2-40B4-BE49-F238E27FC236}">
                <a16:creationId xmlns:a16="http://schemas.microsoft.com/office/drawing/2014/main" id="{24654B06-BDCF-9827-241B-569370743A33}"/>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414930415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7458" y="299410"/>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ܕܒܺܐܝܵܕܰܘܗ̱ܝ ܡܣܰܒܪܝܢܰܢ ܖܵܰܚܡܶܐ ܠܡܶܫܟܳܚܽܘ ܘܫܽܘܒܩܳܢܳܐ ܕܰܚܛܳܗܵܶܐ ܕܡܶܛܽܠܳܬ݂ܶܗ ܐܳܦ ܠܰܢ ܘܰܠܗܽܘܢ܀ </a:t>
            </a:r>
            <a:endParaRPr lang="ar-SY" sz="54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2" y="2952008"/>
            <a:ext cx="6091028" cy="1938992"/>
          </a:xfrm>
          <a:prstGeom prst="rect">
            <a:avLst/>
          </a:prstGeom>
        </p:spPr>
        <p:txBody>
          <a:bodyPr wrap="square">
            <a:spAutoFit/>
          </a:bodyPr>
          <a:lstStyle/>
          <a:p>
            <a:pPr algn="ctr" rtl="1"/>
            <a:r>
              <a:rPr lang="ar-SA" sz="6000" b="1" dirty="0">
                <a:latin typeface="Traditional Arabic" panose="02020603050405020304" pitchFamily="18" charset="-78"/>
                <a:cs typeface="Traditional Arabic" panose="02020603050405020304" pitchFamily="18" charset="-78"/>
              </a:rPr>
              <a:t>وبه نترجَّى</a:t>
            </a:r>
            <a:r>
              <a:rPr lang="syr-SY" sz="6000" b="1" dirty="0">
                <a:latin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الحُظوة بالرَّحمة </a:t>
            </a:r>
            <a:endParaRPr lang="syr-SY" sz="6000" b="1" dirty="0">
              <a:latin typeface="Traditional Arabic" panose="02020603050405020304" pitchFamily="18" charset="-78"/>
            </a:endParaRPr>
          </a:p>
          <a:p>
            <a:pPr algn="ctr" rtl="1"/>
            <a:r>
              <a:rPr lang="ar-SA" sz="6000" b="1" dirty="0">
                <a:latin typeface="Traditional Arabic" panose="02020603050405020304" pitchFamily="18" charset="-78"/>
                <a:cs typeface="Traditional Arabic" panose="02020603050405020304" pitchFamily="18" charset="-78"/>
              </a:rPr>
              <a:t>وغُفران</a:t>
            </a:r>
            <a:r>
              <a:rPr lang="syr-SY" sz="6000" b="1" dirty="0">
                <a:latin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خطايانا</a:t>
            </a:r>
            <a:r>
              <a:rPr lang="syr-SY" sz="6000" b="1" dirty="0">
                <a:latin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وخطاياهم</a:t>
            </a:r>
            <a:r>
              <a:rPr lang="syr-SY" sz="6000" b="1" dirty="0">
                <a:latin typeface="Traditional Arabic" panose="02020603050405020304" pitchFamily="18" charset="-78"/>
                <a:cs typeface="Sakkal Majalla" panose="02000000000000000000" pitchFamily="2" charset="-78"/>
              </a:rPr>
              <a:t>܀</a:t>
            </a:r>
            <a:endParaRPr lang="ar-SY"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7459" y="2259511"/>
            <a:ext cx="6093513" cy="3323987"/>
          </a:xfrm>
          <a:prstGeom prst="rect">
            <a:avLst/>
          </a:prstGeom>
        </p:spPr>
        <p:txBody>
          <a:bodyPr wrap="square">
            <a:spAutoFit/>
          </a:bodyPr>
          <a:lstStyle/>
          <a:p>
            <a:pPr algn="ctr">
              <a:spcBef>
                <a:spcPct val="0"/>
              </a:spcBef>
            </a:pPr>
            <a:r>
              <a:rPr lang="sv-SE" sz="4800" b="1" dirty="0">
                <a:latin typeface="Abadi" panose="020B0604020104020204" pitchFamily="34" charset="0"/>
                <a:cs typeface="Sakkal Majalla" panose="02000000000000000000" pitchFamily="2" charset="-78"/>
              </a:rPr>
              <a:t>Genom honom har vi hopp att finna nåd och syndernas förlåtelse för både oss och dem. </a:t>
            </a:r>
          </a:p>
          <a:p>
            <a:pPr algn="ctr"/>
            <a:endParaRPr lang="sv-SE" sz="1600" i="1" dirty="0">
              <a:solidFill>
                <a:schemeClr val="accent1">
                  <a:lumMod val="75000"/>
                </a:schemeClr>
              </a:solidFill>
              <a:effectLst>
                <a:outerShdw blurRad="38100" dist="38100" dir="2700000" algn="tl">
                  <a:srgbClr val="000000">
                    <a:alpha val="43137"/>
                  </a:srgbClr>
                </a:outerShdw>
              </a:effectLst>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EF247A5C-078A-743C-EAA7-1F8838B6CF86}"/>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8" descr="جلوس.gif">
            <a:extLst>
              <a:ext uri="{FF2B5EF4-FFF2-40B4-BE49-F238E27FC236}">
                <a16:creationId xmlns:a16="http://schemas.microsoft.com/office/drawing/2014/main" id="{35D1A38B-77E8-1488-5A4C-156F3FFCB57D}"/>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9" name="صورة 8" descr="جلوس.gif">
            <a:extLst>
              <a:ext uri="{FF2B5EF4-FFF2-40B4-BE49-F238E27FC236}">
                <a16:creationId xmlns:a16="http://schemas.microsoft.com/office/drawing/2014/main" id="{F8E1CBF7-C3A0-285C-94AE-AA057F0615DC}"/>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397574662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69" y="499028"/>
            <a:ext cx="12191999"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latin typeface="Serto Batnan" panose="00000400000000000000" pitchFamily="2" charset="-78"/>
                <a:cs typeface="Serto Batnan" panose="00000400000000000000" pitchFamily="2" charset="-78"/>
              </a:rPr>
              <a:t>ܐܰܢܺܝܚ ܘܚܰܣܳܐ ܘܰܫܒܽܘܩ ܐܰ‌ܠܳܗܳܐ ܠܫܽܘܪܵܥܳܬܳܐ ܕܺܝܠܰܢ ܘܕܺܝܠܗܽܘܢ.</a:t>
            </a:r>
            <a:endParaRPr lang="ar-SY" sz="5400" dirty="0">
              <a:latin typeface="Serto Batnan" panose="00000400000000000000" pitchFamily="2" charset="-78"/>
              <a:cs typeface="Serto Batnan" panose="00000400000000000000" pitchFamily="2" charset="-78"/>
            </a:endParaRPr>
          </a:p>
        </p:txBody>
      </p:sp>
      <p:sp>
        <p:nvSpPr>
          <p:cNvPr id="3" name="Rectangle 2"/>
          <p:cNvSpPr/>
          <p:nvPr/>
        </p:nvSpPr>
        <p:spPr>
          <a:xfrm>
            <a:off x="6100969" y="2056905"/>
            <a:ext cx="6100970" cy="3677930"/>
          </a:xfrm>
          <a:prstGeom prst="rect">
            <a:avLst/>
          </a:prstGeom>
        </p:spPr>
        <p:txBody>
          <a:bodyPr wrap="square">
            <a:spAutoFit/>
          </a:bodyPr>
          <a:lstStyle/>
          <a:p>
            <a:pPr algn="ctr" rtl="1">
              <a:lnSpc>
                <a:spcPct val="90000"/>
              </a:lnSpc>
              <a:spcBef>
                <a:spcPts val="1200"/>
              </a:spcBef>
              <a:buFontTx/>
              <a:buNone/>
              <a:defRPr/>
            </a:pPr>
            <a:r>
              <a:rPr lang="sv-SE" altLang="sv-SE" sz="6000" b="1" dirty="0">
                <a:solidFill>
                  <a:srgbClr val="FF0000"/>
                </a:solidFill>
                <a:latin typeface="Traditional Arabic" panose="02020603050405020304" pitchFamily="18" charset="-78"/>
                <a:cs typeface="Traditional Arabic" panose="02020603050405020304" pitchFamily="18" charset="-78"/>
              </a:rPr>
              <a:t> </a:t>
            </a:r>
            <a:r>
              <a:rPr lang="ar-SA" sz="6000" b="1" kern="0" dirty="0" err="1">
                <a:solidFill>
                  <a:srgbClr val="FF0000"/>
                </a:solidFill>
                <a:latin typeface="Traditional Arabic" panose="02020603050405020304" pitchFamily="18" charset="-78"/>
                <a:cs typeface="Traditional Arabic" panose="02020603050405020304" pitchFamily="18" charset="-78"/>
              </a:rPr>
              <a:t>آنِيحْ</a:t>
            </a:r>
            <a:r>
              <a:rPr lang="ar-SA" sz="6000" b="1" kern="0" dirty="0">
                <a:solidFill>
                  <a:srgbClr val="FF0000"/>
                </a:solidFill>
                <a:latin typeface="Traditional Arabic" panose="02020603050405020304" pitchFamily="18" charset="-78"/>
                <a:cs typeface="Traditional Arabic" panose="02020603050405020304" pitchFamily="18" charset="-78"/>
              </a:rPr>
              <a:t> </a:t>
            </a:r>
            <a:r>
              <a:rPr lang="ar-SA" sz="6000" b="1" kern="0" dirty="0" err="1">
                <a:solidFill>
                  <a:srgbClr val="FF0000"/>
                </a:solidFill>
                <a:latin typeface="Traditional Arabic" panose="02020603050405020304" pitchFamily="18" charset="-78"/>
                <a:cs typeface="Traditional Arabic" panose="02020603050405020304" pitchFamily="18" charset="-78"/>
              </a:rPr>
              <a:t>وْحاسُو</a:t>
            </a:r>
            <a:r>
              <a:rPr lang="ar-SA" sz="6000" b="1" kern="0" dirty="0">
                <a:solidFill>
                  <a:srgbClr val="FF0000"/>
                </a:solidFill>
                <a:latin typeface="Traditional Arabic" panose="02020603050405020304" pitchFamily="18" charset="-78"/>
                <a:cs typeface="Traditional Arabic" panose="02020603050405020304" pitchFamily="18" charset="-78"/>
              </a:rPr>
              <a:t> </a:t>
            </a:r>
            <a:r>
              <a:rPr lang="ar-SA" sz="6000" b="1" kern="0" dirty="0" err="1">
                <a:solidFill>
                  <a:srgbClr val="FF0000"/>
                </a:solidFill>
                <a:latin typeface="Traditional Arabic" panose="02020603050405020304" pitchFamily="18" charset="-78"/>
                <a:cs typeface="Traditional Arabic" panose="02020603050405020304" pitchFamily="18" charset="-78"/>
              </a:rPr>
              <a:t>وَشْبوقْ</a:t>
            </a:r>
            <a:r>
              <a:rPr lang="sv-SE" sz="6000" b="1" kern="0" dirty="0">
                <a:solidFill>
                  <a:srgbClr val="FF0000"/>
                </a:solidFill>
                <a:latin typeface="Traditional Arabic" panose="02020603050405020304" pitchFamily="18" charset="-78"/>
                <a:cs typeface="Traditional Arabic" panose="02020603050405020304" pitchFamily="18" charset="-78"/>
              </a:rPr>
              <a:t>.</a:t>
            </a:r>
            <a:r>
              <a:rPr lang="ar-SA" sz="6000" b="1" kern="0" dirty="0">
                <a:solidFill>
                  <a:srgbClr val="FF0000"/>
                </a:solidFill>
                <a:latin typeface="Traditional Arabic" panose="02020603050405020304" pitchFamily="18" charset="-78"/>
                <a:cs typeface="Traditional Arabic" panose="02020603050405020304" pitchFamily="18" charset="-78"/>
              </a:rPr>
              <a:t> </a:t>
            </a:r>
            <a:r>
              <a:rPr lang="ar-SA" sz="6000" b="1" kern="0" dirty="0" err="1">
                <a:solidFill>
                  <a:srgbClr val="FF0000"/>
                </a:solidFill>
                <a:latin typeface="Traditional Arabic" panose="02020603050405020304" pitchFamily="18" charset="-78"/>
                <a:cs typeface="Traditional Arabic" panose="02020603050405020304" pitchFamily="18" charset="-78"/>
              </a:rPr>
              <a:t>آلُوهُو</a:t>
            </a:r>
            <a:r>
              <a:rPr lang="ar-SA" sz="6000" b="1" kern="0" dirty="0">
                <a:solidFill>
                  <a:srgbClr val="FF0000"/>
                </a:solidFill>
                <a:latin typeface="Traditional Arabic" panose="02020603050405020304" pitchFamily="18" charset="-78"/>
                <a:cs typeface="Traditional Arabic" panose="02020603050405020304" pitchFamily="18" charset="-78"/>
              </a:rPr>
              <a:t> </a:t>
            </a:r>
            <a:r>
              <a:rPr lang="ar-SA" sz="6000" b="1" kern="0" dirty="0" err="1">
                <a:solidFill>
                  <a:srgbClr val="FF0000"/>
                </a:solidFill>
                <a:latin typeface="Traditional Arabic" panose="02020603050405020304" pitchFamily="18" charset="-78"/>
                <a:cs typeface="Traditional Arabic" panose="02020603050405020304" pitchFamily="18" charset="-78"/>
              </a:rPr>
              <a:t>لْشورْعُوثُو</a:t>
            </a:r>
            <a:r>
              <a:rPr lang="ar-SA" sz="6000" b="1" kern="0" dirty="0">
                <a:solidFill>
                  <a:srgbClr val="FF0000"/>
                </a:solidFill>
                <a:latin typeface="Traditional Arabic" panose="02020603050405020304" pitchFamily="18" charset="-78"/>
                <a:cs typeface="Traditional Arabic" panose="02020603050405020304" pitchFamily="18" charset="-78"/>
              </a:rPr>
              <a:t> </a:t>
            </a:r>
            <a:r>
              <a:rPr lang="ar-SA" sz="6000" b="1" kern="0" dirty="0" err="1">
                <a:solidFill>
                  <a:srgbClr val="FF0000"/>
                </a:solidFill>
                <a:latin typeface="Traditional Arabic" panose="02020603050405020304" pitchFamily="18" charset="-78"/>
                <a:cs typeface="Traditional Arabic" panose="02020603050405020304" pitchFamily="18" charset="-78"/>
              </a:rPr>
              <a:t>دِيلان</a:t>
            </a:r>
            <a:r>
              <a:rPr lang="ar-SY" sz="6000" b="1" kern="0" dirty="0">
                <a:solidFill>
                  <a:srgbClr val="FF0000"/>
                </a:solidFill>
                <a:latin typeface="Traditional Arabic" panose="02020603050405020304" pitchFamily="18" charset="-78"/>
                <a:cs typeface="Traditional Arabic" panose="02020603050405020304" pitchFamily="18" charset="-78"/>
              </a:rPr>
              <a:t>ْ</a:t>
            </a:r>
            <a:r>
              <a:rPr lang="ar-SA" sz="6000" b="1" kern="0" dirty="0">
                <a:solidFill>
                  <a:srgbClr val="FF0000"/>
                </a:solidFill>
                <a:latin typeface="Traditional Arabic" panose="02020603050405020304" pitchFamily="18" charset="-78"/>
                <a:cs typeface="Traditional Arabic" panose="02020603050405020304" pitchFamily="18" charset="-78"/>
              </a:rPr>
              <a:t> </a:t>
            </a:r>
            <a:r>
              <a:rPr lang="ar-SA" sz="6000" b="1" kern="0" dirty="0" err="1">
                <a:solidFill>
                  <a:srgbClr val="FF0000"/>
                </a:solidFill>
                <a:latin typeface="Traditional Arabic" panose="02020603050405020304" pitchFamily="18" charset="-78"/>
                <a:cs typeface="Traditional Arabic" panose="02020603050405020304" pitchFamily="18" charset="-78"/>
              </a:rPr>
              <a:t>وْدِيلْهون</a:t>
            </a:r>
            <a:r>
              <a:rPr lang="ar-SY" sz="6000" b="1" kern="0" dirty="0">
                <a:solidFill>
                  <a:srgbClr val="FF0000"/>
                </a:solidFill>
                <a:latin typeface="Traditional Arabic" panose="02020603050405020304" pitchFamily="18" charset="-78"/>
                <a:cs typeface="Traditional Arabic" panose="02020603050405020304" pitchFamily="18" charset="-78"/>
              </a:rPr>
              <a:t>ْ.</a:t>
            </a:r>
            <a:endParaRPr lang="sv-SE" sz="6000" b="1" kern="0" dirty="0">
              <a:solidFill>
                <a:srgbClr val="FF0000"/>
              </a:solidFill>
              <a:latin typeface="Traditional Arabic" panose="02020603050405020304" pitchFamily="18" charset="-78"/>
              <a:cs typeface="Traditional Arabic" panose="02020603050405020304" pitchFamily="18" charset="-78"/>
            </a:endParaRPr>
          </a:p>
          <a:p>
            <a:pPr algn="ctr" rtl="1">
              <a:spcBef>
                <a:spcPts val="600"/>
              </a:spcBef>
              <a:buFontTx/>
              <a:buNone/>
              <a:defRPr/>
            </a:pPr>
            <a:r>
              <a:rPr lang="ar-SA" altLang="sv-SE" sz="6000" b="1" dirty="0">
                <a:latin typeface="Traditional Arabic" panose="02020603050405020304" pitchFamily="18" charset="-78"/>
                <a:cs typeface="Traditional Arabic" panose="02020603050405020304" pitchFamily="18" charset="-78"/>
              </a:rPr>
              <a:t>ارْحَمْ اللَّهُمَّ وَاغْفِرْ وَسامِحْ ذُنوبَنا وَذُنوبَهُم</a:t>
            </a:r>
            <a:r>
              <a:rPr lang="sv-SE" altLang="sv-SE" sz="6000" b="1" dirty="0">
                <a:latin typeface="Traditional Arabic" panose="02020603050405020304" pitchFamily="18" charset="-78"/>
                <a:cs typeface="Traditional Arabic" panose="02020603050405020304" pitchFamily="18" charset="-78"/>
              </a:rPr>
              <a:t> .</a:t>
            </a:r>
            <a:endParaRPr lang="sv-SE" altLang="sv-SE" sz="6000" b="1" i="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1813542"/>
            <a:ext cx="6100971" cy="4028795"/>
          </a:xfrm>
          <a:prstGeom prst="rect">
            <a:avLst/>
          </a:prstGeom>
        </p:spPr>
        <p:txBody>
          <a:bodyPr wrap="square">
            <a:spAutoFit/>
          </a:bodyPr>
          <a:lstStyle/>
          <a:p>
            <a:pPr algn="ctr">
              <a:lnSpc>
                <a:spcPct val="90000"/>
              </a:lnSpc>
              <a:spcBef>
                <a:spcPts val="600"/>
              </a:spcBef>
              <a:buFontTx/>
              <a:buNone/>
              <a:defRPr/>
            </a:pPr>
            <a:r>
              <a:rPr lang="sv-SE" altLang="sv-SE" sz="4400" b="1" dirty="0" err="1">
                <a:solidFill>
                  <a:srgbClr val="FF0000"/>
                </a:solidFill>
                <a:latin typeface="Abadi" panose="020B0604020104020204" pitchFamily="34" charset="0"/>
              </a:rPr>
              <a:t>Ani</a:t>
            </a:r>
            <a:r>
              <a:rPr lang="sv-SE" altLang="sv-SE" sz="4400" b="1" u="sng" dirty="0" err="1">
                <a:solidFill>
                  <a:srgbClr val="FF0000"/>
                </a:solidFill>
                <a:latin typeface="Abadi" panose="020B0604020104020204" pitchFamily="34" charset="0"/>
              </a:rPr>
              <a:t>h</a:t>
            </a:r>
            <a:r>
              <a:rPr lang="sv-SE" altLang="sv-SE" sz="4400" b="1" dirty="0">
                <a:solidFill>
                  <a:srgbClr val="FF0000"/>
                </a:solidFill>
                <a:latin typeface="Abadi" panose="020B0604020104020204" pitchFamily="34" charset="0"/>
              </a:rPr>
              <a:t> </a:t>
            </a:r>
            <a:r>
              <a:rPr lang="sv-SE" altLang="sv-SE" sz="4400" b="1" dirty="0" err="1">
                <a:solidFill>
                  <a:srgbClr val="FF0000"/>
                </a:solidFill>
                <a:latin typeface="Abadi" panose="020B0604020104020204" pitchFamily="34" charset="0"/>
              </a:rPr>
              <a:t>w</a:t>
            </a:r>
            <a:r>
              <a:rPr lang="sv-SE" altLang="sv-SE" sz="4400" b="1" u="sng" dirty="0" err="1">
                <a:solidFill>
                  <a:srgbClr val="FF0000"/>
                </a:solidFill>
                <a:latin typeface="Abadi" panose="020B0604020104020204" pitchFamily="34" charset="0"/>
              </a:rPr>
              <a:t>h</a:t>
            </a:r>
            <a:r>
              <a:rPr lang="sv-SE" altLang="sv-SE" sz="4400" b="1" dirty="0" err="1">
                <a:solidFill>
                  <a:srgbClr val="FF0000"/>
                </a:solidFill>
                <a:latin typeface="Abadi" panose="020B0604020104020204" pitchFamily="34" charset="0"/>
              </a:rPr>
              <a:t>aso</a:t>
            </a:r>
            <a:r>
              <a:rPr lang="sv-SE" altLang="sv-SE" sz="4400" b="1" dirty="0">
                <a:solidFill>
                  <a:srgbClr val="FF0000"/>
                </a:solidFill>
                <a:latin typeface="Abadi" panose="020B0604020104020204" pitchFamily="34" charset="0"/>
              </a:rPr>
              <a:t> </a:t>
            </a:r>
            <a:r>
              <a:rPr lang="sv-SE" altLang="sv-SE" sz="4400" b="1" dirty="0" err="1">
                <a:solidFill>
                  <a:srgbClr val="FF0000"/>
                </a:solidFill>
                <a:latin typeface="Abadi" panose="020B0604020104020204" pitchFamily="34" charset="0"/>
              </a:rPr>
              <a:t>washbuq</a:t>
            </a:r>
            <a:r>
              <a:rPr lang="sv-SE" altLang="sv-SE" sz="4400" b="1" dirty="0">
                <a:solidFill>
                  <a:srgbClr val="FF0000"/>
                </a:solidFill>
                <a:latin typeface="Abadi" panose="020B0604020104020204" pitchFamily="34" charset="0"/>
              </a:rPr>
              <a:t>. </a:t>
            </a:r>
            <a:r>
              <a:rPr lang="sv-SE" altLang="sv-SE" sz="4400" b="1" dirty="0" err="1">
                <a:solidFill>
                  <a:srgbClr val="FF0000"/>
                </a:solidFill>
                <a:latin typeface="Abadi" panose="020B0604020104020204" pitchFamily="34" charset="0"/>
              </a:rPr>
              <a:t>aloho</a:t>
            </a:r>
            <a:r>
              <a:rPr lang="sv-SE" altLang="sv-SE" sz="4400" b="1" dirty="0">
                <a:solidFill>
                  <a:srgbClr val="FF0000"/>
                </a:solidFill>
                <a:latin typeface="Abadi" panose="020B0604020104020204" pitchFamily="34" charset="0"/>
              </a:rPr>
              <a:t> </a:t>
            </a:r>
            <a:r>
              <a:rPr lang="sv-SE" altLang="sv-SE" sz="4400" b="1" dirty="0" err="1">
                <a:solidFill>
                  <a:srgbClr val="FF0000"/>
                </a:solidFill>
                <a:latin typeface="Abadi" panose="020B0604020104020204" pitchFamily="34" charset="0"/>
              </a:rPr>
              <a:t>lshur´otho</a:t>
            </a:r>
            <a:r>
              <a:rPr lang="sv-SE" altLang="sv-SE" sz="4400" b="1" dirty="0">
                <a:solidFill>
                  <a:srgbClr val="FF0000"/>
                </a:solidFill>
                <a:latin typeface="Abadi" panose="020B0604020104020204" pitchFamily="34" charset="0"/>
              </a:rPr>
              <a:t> </a:t>
            </a:r>
            <a:r>
              <a:rPr lang="sv-SE" altLang="sv-SE" sz="4400" b="1" dirty="0" err="1">
                <a:solidFill>
                  <a:srgbClr val="FF0000"/>
                </a:solidFill>
                <a:latin typeface="Abadi" panose="020B0604020104020204" pitchFamily="34" charset="0"/>
              </a:rPr>
              <a:t>dilan</a:t>
            </a:r>
            <a:r>
              <a:rPr lang="sv-SE" altLang="sv-SE" sz="4400" b="1" dirty="0">
                <a:solidFill>
                  <a:srgbClr val="FF0000"/>
                </a:solidFill>
                <a:latin typeface="Abadi" panose="020B0604020104020204" pitchFamily="34" charset="0"/>
              </a:rPr>
              <a:t> </a:t>
            </a:r>
            <a:r>
              <a:rPr lang="sv-SE" altLang="sv-SE" sz="4400" b="1" dirty="0" err="1">
                <a:solidFill>
                  <a:srgbClr val="FF0000"/>
                </a:solidFill>
                <a:latin typeface="Abadi" panose="020B0604020104020204" pitchFamily="34" charset="0"/>
              </a:rPr>
              <a:t>wdilhun</a:t>
            </a:r>
            <a:r>
              <a:rPr lang="sv-SE" altLang="sv-SE" sz="4400" b="1" dirty="0">
                <a:solidFill>
                  <a:srgbClr val="FF0000"/>
                </a:solidFill>
                <a:latin typeface="Abadi" panose="020B0604020104020204" pitchFamily="34" charset="0"/>
              </a:rPr>
              <a:t>.</a:t>
            </a:r>
          </a:p>
          <a:p>
            <a:pPr algn="ctr">
              <a:spcBef>
                <a:spcPts val="600"/>
              </a:spcBef>
              <a:buFontTx/>
              <a:buNone/>
              <a:defRPr/>
            </a:pPr>
            <a:r>
              <a:rPr lang="sv-SE" altLang="sv-SE" sz="4400" b="1" dirty="0">
                <a:latin typeface="Abadi" panose="020B0604020104020204" pitchFamily="34" charset="0"/>
              </a:rPr>
              <a:t>Gud, utplåna, efterskänk och förlåt</a:t>
            </a:r>
            <a:r>
              <a:rPr lang="ar-SY" altLang="sv-SE" sz="4400" b="1" dirty="0">
                <a:latin typeface="Abadi" panose="020B0604020104020204" pitchFamily="34" charset="0"/>
              </a:rPr>
              <a:t> </a:t>
            </a:r>
            <a:r>
              <a:rPr lang="sv-SE" altLang="sv-SE" sz="4400" b="1" dirty="0">
                <a:latin typeface="Abadi" panose="020B0604020104020204" pitchFamily="34" charset="0"/>
              </a:rPr>
              <a:t>våra och deras överträdelser,</a:t>
            </a:r>
          </a:p>
        </p:txBody>
      </p:sp>
      <p:cxnSp>
        <p:nvCxnSpPr>
          <p:cNvPr id="6" name="Straight Connector 5"/>
          <p:cNvCxnSpPr>
            <a:cxnSpLocks/>
          </p:cNvCxnSpPr>
          <p:nvPr/>
        </p:nvCxnSpPr>
        <p:spPr>
          <a:xfrm flipH="1">
            <a:off x="6091030" y="2159306"/>
            <a:ext cx="9940" cy="3473129"/>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5">
            <a:extLst>
              <a:ext uri="{FF2B5EF4-FFF2-40B4-BE49-F238E27FC236}">
                <a16:creationId xmlns:a16="http://schemas.microsoft.com/office/drawing/2014/main" id="{9BC35F12-48C8-7FEF-0986-F88EBDF59D1A}"/>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2" name="صورة 8" descr="جلوس.gif">
            <a:extLst>
              <a:ext uri="{FF2B5EF4-FFF2-40B4-BE49-F238E27FC236}">
                <a16:creationId xmlns:a16="http://schemas.microsoft.com/office/drawing/2014/main" id="{4C9D9498-C3C2-DC98-49B7-D349758C9266}"/>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5" name="صورة 8" descr="جلوس.gif">
            <a:extLst>
              <a:ext uri="{FF2B5EF4-FFF2-40B4-BE49-F238E27FC236}">
                <a16:creationId xmlns:a16="http://schemas.microsoft.com/office/drawing/2014/main" id="{2A9474CD-F9A5-2C3F-4263-E7FF3A35B13C}"/>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309538326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235785"/>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latin typeface="Serto Batnan" panose="00000400000000000000" pitchFamily="2" charset="-78"/>
                <a:cs typeface="Serto Batnan" panose="00000400000000000000" pitchFamily="2" charset="-78"/>
              </a:rPr>
              <a:t>ܐܰܝܠܶܝܢ ܕܰܚܛܰܝܢܰܢ ܩܕܳܡܰܝܟ ܒܨܶܒܝܳܢܳܐ ܘܰܕܠܳܐ ܒܨܶܒܝܳܢܳܐ ܒܺܝܕܰܥܬܳܐ ܘܰܕܠܳܐ ܒܺܝܕܰܥܬܳܐ܀</a:t>
            </a:r>
            <a:endParaRPr lang="ar-SY" sz="5400" dirty="0">
              <a:latin typeface="Serto Batnan" panose="00000400000000000000" pitchFamily="2" charset="-78"/>
              <a:cs typeface="Serto Batnan" panose="00000400000000000000" pitchFamily="2" charset="-78"/>
            </a:endParaRPr>
          </a:p>
        </p:txBody>
      </p:sp>
      <p:sp>
        <p:nvSpPr>
          <p:cNvPr id="3" name="Rectangle 2"/>
          <p:cNvSpPr/>
          <p:nvPr/>
        </p:nvSpPr>
        <p:spPr>
          <a:xfrm>
            <a:off x="6098486" y="2159306"/>
            <a:ext cx="6100970" cy="3570208"/>
          </a:xfrm>
          <a:prstGeom prst="rect">
            <a:avLst/>
          </a:prstGeom>
        </p:spPr>
        <p:txBody>
          <a:bodyPr wrap="square">
            <a:spAutoFit/>
          </a:bodyPr>
          <a:lstStyle/>
          <a:p>
            <a:pPr algn="ctr" rtl="1" eaLnBrk="1" hangingPunct="1">
              <a:spcBef>
                <a:spcPts val="1200"/>
              </a:spcBef>
              <a:buFontTx/>
              <a:buNone/>
              <a:defRPr/>
            </a:pPr>
            <a:r>
              <a:rPr lang="sv-SE" sz="5400" b="1" kern="0" dirty="0">
                <a:solidFill>
                  <a:srgbClr val="FF0000"/>
                </a:solidFill>
                <a:latin typeface="Traditional Arabic" panose="02020603050405020304" pitchFamily="18" charset="-78"/>
                <a:cs typeface="Traditional Arabic" panose="02020603050405020304" pitchFamily="18" charset="-78"/>
              </a:rPr>
              <a:t> </a:t>
            </a:r>
            <a:r>
              <a:rPr lang="ar-SA" sz="5400" b="1" kern="0" dirty="0">
                <a:solidFill>
                  <a:srgbClr val="FF0000"/>
                </a:solidFill>
                <a:latin typeface="Traditional Arabic" panose="02020603050405020304" pitchFamily="18" charset="-78"/>
                <a:cs typeface="Traditional Arabic" panose="02020603050405020304" pitchFamily="18" charset="-78"/>
              </a:rPr>
              <a:t>أَيْلِنْ </a:t>
            </a:r>
            <a:r>
              <a:rPr lang="ar-SA" sz="5400" b="1" kern="0" dirty="0" err="1">
                <a:solidFill>
                  <a:srgbClr val="FF0000"/>
                </a:solidFill>
                <a:latin typeface="Traditional Arabic" panose="02020603050405020304" pitchFamily="18" charset="-78"/>
                <a:cs typeface="Traditional Arabic" panose="02020603050405020304" pitchFamily="18" charset="-78"/>
              </a:rPr>
              <a:t>دَحْطَيْنان</a:t>
            </a:r>
            <a:r>
              <a:rPr lang="ar-SA" sz="5400" b="1" kern="0" dirty="0">
                <a:solidFill>
                  <a:srgbClr val="FF0000"/>
                </a:solidFill>
                <a:latin typeface="Traditional Arabic" panose="02020603050405020304" pitchFamily="18" charset="-78"/>
                <a:cs typeface="Traditional Arabic" panose="02020603050405020304" pitchFamily="18" charset="-78"/>
              </a:rPr>
              <a:t> </a:t>
            </a:r>
            <a:r>
              <a:rPr lang="ar-SA" sz="5400" b="1" kern="0" dirty="0" err="1">
                <a:solidFill>
                  <a:srgbClr val="FF0000"/>
                </a:solidFill>
                <a:latin typeface="Traditional Arabic" panose="02020603050405020304" pitchFamily="18" charset="-78"/>
                <a:cs typeface="Traditional Arabic" panose="02020603050405020304" pitchFamily="18" charset="-78"/>
              </a:rPr>
              <a:t>قْذُومَيْك</a:t>
            </a:r>
            <a:r>
              <a:rPr lang="ar-SA" sz="5400" b="1" kern="0" dirty="0">
                <a:solidFill>
                  <a:srgbClr val="FF0000"/>
                </a:solidFill>
                <a:latin typeface="Traditional Arabic" panose="02020603050405020304" pitchFamily="18" charset="-78"/>
                <a:cs typeface="Traditional Arabic" panose="02020603050405020304" pitchFamily="18" charset="-78"/>
              </a:rPr>
              <a:t> </a:t>
            </a:r>
            <a:r>
              <a:rPr lang="ar-SA" sz="5400" b="1" kern="0" dirty="0" err="1">
                <a:solidFill>
                  <a:srgbClr val="FF0000"/>
                </a:solidFill>
                <a:latin typeface="Traditional Arabic" panose="02020603050405020304" pitchFamily="18" charset="-78"/>
                <a:cs typeface="Traditional Arabic" panose="02020603050405020304" pitchFamily="18" charset="-78"/>
              </a:rPr>
              <a:t>بْصِبْيُونُو</a:t>
            </a:r>
            <a:r>
              <a:rPr lang="ar-SA" sz="5400" b="1" kern="0" dirty="0">
                <a:solidFill>
                  <a:srgbClr val="FF0000"/>
                </a:solidFill>
                <a:latin typeface="Traditional Arabic" panose="02020603050405020304" pitchFamily="18" charset="-78"/>
                <a:cs typeface="Traditional Arabic" panose="02020603050405020304" pitchFamily="18" charset="-78"/>
              </a:rPr>
              <a:t> وَدْلُو </a:t>
            </a:r>
            <a:r>
              <a:rPr lang="ar-SA" sz="5400" b="1" kern="0" dirty="0" err="1">
                <a:solidFill>
                  <a:srgbClr val="FF0000"/>
                </a:solidFill>
                <a:latin typeface="Traditional Arabic" panose="02020603050405020304" pitchFamily="18" charset="-78"/>
                <a:cs typeface="Traditional Arabic" panose="02020603050405020304" pitchFamily="18" charset="-78"/>
              </a:rPr>
              <a:t>بْصِبْيُونُو</a:t>
            </a:r>
            <a:r>
              <a:rPr lang="ar-SA" sz="5400" b="1" kern="0" dirty="0">
                <a:solidFill>
                  <a:srgbClr val="FF0000"/>
                </a:solidFill>
                <a:latin typeface="Traditional Arabic" panose="02020603050405020304" pitchFamily="18" charset="-78"/>
                <a:cs typeface="Traditional Arabic" panose="02020603050405020304" pitchFamily="18" charset="-78"/>
              </a:rPr>
              <a:t>. </a:t>
            </a:r>
            <a:endParaRPr lang="sv-SE" sz="5400" b="1" kern="0"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ts val="1200"/>
              </a:spcBef>
              <a:buFontTx/>
              <a:buNone/>
              <a:defRPr/>
            </a:pPr>
            <a:r>
              <a:rPr lang="sv-SE" altLang="sv-SE" sz="5400" b="1" dirty="0">
                <a:latin typeface="Traditional Arabic" panose="02020603050405020304" pitchFamily="18" charset="-78"/>
                <a:ea typeface="SimSun" panose="02010600030101010101" pitchFamily="2" charset="-122"/>
                <a:cs typeface="Traditional Arabic" panose="02020603050405020304" pitchFamily="18" charset="-78"/>
              </a:rPr>
              <a:t>    </a:t>
            </a:r>
            <a:r>
              <a:rPr lang="ar-SA" altLang="sv-SE" sz="5400" b="1" dirty="0">
                <a:latin typeface="Traditional Arabic" panose="02020603050405020304" pitchFamily="18" charset="-78"/>
                <a:ea typeface="SimSun" panose="02010600030101010101" pitchFamily="2" charset="-122"/>
                <a:cs typeface="Traditional Arabic" panose="02020603050405020304" pitchFamily="18" charset="-78"/>
              </a:rPr>
              <a:t>لِما فَرَّطْنا وَفَرَّطُوا بِهِ أمامَكَ (مِنَ الزَّلاّت) بِإرادةٍ وَبِغَيْرِ</a:t>
            </a:r>
            <a:r>
              <a:rPr lang="sv-SE" altLang="sv-SE" sz="5400" b="1" dirty="0">
                <a:latin typeface="Traditional Arabic" panose="02020603050405020304" pitchFamily="18" charset="-78"/>
                <a:ea typeface="SimSun" panose="02010600030101010101" pitchFamily="2" charset="-122"/>
                <a:cs typeface="Traditional Arabic" panose="02020603050405020304" pitchFamily="18" charset="-78"/>
              </a:rPr>
              <a:t> </a:t>
            </a:r>
            <a:r>
              <a:rPr lang="ar-SA" altLang="sv-SE" sz="5400" b="1" dirty="0">
                <a:latin typeface="Traditional Arabic" panose="02020603050405020304" pitchFamily="18" charset="-78"/>
                <a:ea typeface="SimSun" panose="02010600030101010101" pitchFamily="2" charset="-122"/>
                <a:cs typeface="Traditional Arabic" panose="02020603050405020304" pitchFamily="18" charset="-78"/>
              </a:rPr>
              <a:t>إرادةٍ</a:t>
            </a:r>
            <a:r>
              <a:rPr lang="ar-AE" altLang="sv-SE" sz="5400" b="1" dirty="0">
                <a:latin typeface="Traditional Arabic" panose="02020603050405020304" pitchFamily="18" charset="-78"/>
                <a:ea typeface="SimSun" panose="02010600030101010101" pitchFamily="2" charset="-122"/>
                <a:cs typeface="Traditional Arabic" panose="02020603050405020304" pitchFamily="18" charset="-78"/>
              </a:rPr>
              <a:t>.</a:t>
            </a:r>
            <a:r>
              <a:rPr lang="ar-SA" altLang="sv-SE" sz="5400" b="1" dirty="0">
                <a:latin typeface="Traditional Arabic" panose="02020603050405020304" pitchFamily="18" charset="-78"/>
                <a:ea typeface="SimSun" panose="02010600030101010101" pitchFamily="2" charset="-122"/>
                <a:cs typeface="Traditional Arabic" panose="02020603050405020304" pitchFamily="18" charset="-78"/>
              </a:rPr>
              <a:t> </a:t>
            </a:r>
            <a:endParaRPr lang="sv-SE" altLang="sv-SE" sz="5400" b="1" dirty="0">
              <a:latin typeface="Traditional Arabic" panose="02020603050405020304" pitchFamily="18" charset="-78"/>
              <a:ea typeface="SimSun" panose="02010600030101010101" pitchFamily="2" charset="-122"/>
              <a:cs typeface="Traditional Arabic" panose="02020603050405020304" pitchFamily="18" charset="-78"/>
            </a:endParaRPr>
          </a:p>
        </p:txBody>
      </p:sp>
      <p:sp>
        <p:nvSpPr>
          <p:cNvPr id="4" name="Rectangle 3"/>
          <p:cNvSpPr/>
          <p:nvPr/>
        </p:nvSpPr>
        <p:spPr>
          <a:xfrm>
            <a:off x="0" y="1948664"/>
            <a:ext cx="6100971" cy="4047262"/>
          </a:xfrm>
          <a:prstGeom prst="rect">
            <a:avLst/>
          </a:prstGeom>
        </p:spPr>
        <p:txBody>
          <a:bodyPr wrap="square">
            <a:spAutoFit/>
          </a:bodyPr>
          <a:lstStyle/>
          <a:p>
            <a:pPr algn="ctr" eaLnBrk="1" hangingPunct="1">
              <a:spcBef>
                <a:spcPts val="600"/>
              </a:spcBef>
              <a:buFontTx/>
              <a:buNone/>
              <a:defRPr/>
            </a:pPr>
            <a:r>
              <a:rPr lang="sv-SE" altLang="sv-SE" sz="41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Aylen</a:t>
            </a:r>
            <a:r>
              <a:rPr lang="sv-SE" altLang="sv-SE" sz="4100" b="1" dirty="0">
                <a:solidFill>
                  <a:srgbClr val="FF0000"/>
                </a:solidFill>
                <a:latin typeface="Abadi" panose="020B0604020104020204" pitchFamily="34" charset="0"/>
                <a:ea typeface="SimSun" panose="02010600030101010101" pitchFamily="2" charset="-122"/>
                <a:cs typeface="Sakkal Majalla" panose="02000000000000000000" pitchFamily="2" charset="-78"/>
              </a:rPr>
              <a:t> </a:t>
            </a:r>
            <a:r>
              <a:rPr lang="sv-SE" altLang="sv-SE" sz="41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da</a:t>
            </a:r>
            <a:r>
              <a:rPr lang="sv-SE" altLang="sv-SE" sz="4100" b="1" u="sng" dirty="0" err="1">
                <a:solidFill>
                  <a:srgbClr val="FF0000"/>
                </a:solidFill>
                <a:latin typeface="Abadi" panose="020B0604020104020204" pitchFamily="34" charset="0"/>
                <a:ea typeface="SimSun" panose="02010600030101010101" pitchFamily="2" charset="-122"/>
                <a:cs typeface="Sakkal Majalla" panose="02000000000000000000" pitchFamily="2" charset="-78"/>
              </a:rPr>
              <a:t>ht</a:t>
            </a:r>
            <a:r>
              <a:rPr lang="sv-SE" altLang="sv-SE" sz="41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aynan</a:t>
            </a:r>
            <a:r>
              <a:rPr lang="sv-SE" altLang="sv-SE" sz="4100" b="1" dirty="0">
                <a:solidFill>
                  <a:srgbClr val="FF0000"/>
                </a:solidFill>
                <a:latin typeface="Abadi" panose="020B0604020104020204" pitchFamily="34" charset="0"/>
                <a:ea typeface="SimSun" panose="02010600030101010101" pitchFamily="2" charset="-122"/>
                <a:cs typeface="Sakkal Majalla" panose="02000000000000000000" pitchFamily="2" charset="-78"/>
              </a:rPr>
              <a:t> </a:t>
            </a:r>
            <a:r>
              <a:rPr lang="sv-SE" altLang="sv-SE" sz="41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q</a:t>
            </a:r>
            <a:r>
              <a:rPr lang="sv-SE" altLang="sv-SE" sz="4100" b="1" u="sng" dirty="0" err="1">
                <a:solidFill>
                  <a:srgbClr val="FF0000"/>
                </a:solidFill>
                <a:latin typeface="Abadi" panose="020B0604020104020204" pitchFamily="34" charset="0"/>
                <a:ea typeface="SimSun" panose="02010600030101010101" pitchFamily="2" charset="-122"/>
                <a:cs typeface="Sakkal Majalla" panose="02000000000000000000" pitchFamily="2" charset="-78"/>
              </a:rPr>
              <a:t>d</a:t>
            </a:r>
            <a:r>
              <a:rPr lang="sv-SE" altLang="sv-SE" sz="41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omayk</a:t>
            </a:r>
            <a:r>
              <a:rPr lang="sv-SE" altLang="sv-SE" sz="4100" b="1" dirty="0">
                <a:solidFill>
                  <a:srgbClr val="FF0000"/>
                </a:solidFill>
                <a:latin typeface="Abadi" panose="020B0604020104020204" pitchFamily="34" charset="0"/>
                <a:ea typeface="SimSun" panose="02010600030101010101" pitchFamily="2" charset="-122"/>
                <a:cs typeface="Sakkal Majalla" panose="02000000000000000000" pitchFamily="2" charset="-78"/>
              </a:rPr>
              <a:t> </a:t>
            </a:r>
            <a:r>
              <a:rPr lang="sv-SE" altLang="sv-SE" sz="41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b</a:t>
            </a:r>
            <a:r>
              <a:rPr lang="sv-SE" altLang="sv-SE" sz="4100" b="1" u="sng" dirty="0" err="1">
                <a:solidFill>
                  <a:srgbClr val="FF0000"/>
                </a:solidFill>
                <a:latin typeface="Abadi" panose="020B0604020104020204" pitchFamily="34" charset="0"/>
                <a:ea typeface="SimSun" panose="02010600030101010101" pitchFamily="2" charset="-122"/>
                <a:cs typeface="Sakkal Majalla" panose="02000000000000000000" pitchFamily="2" charset="-78"/>
              </a:rPr>
              <a:t>s</a:t>
            </a:r>
            <a:r>
              <a:rPr lang="sv-SE" altLang="sv-SE" sz="41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ebyono</a:t>
            </a:r>
            <a:r>
              <a:rPr lang="sv-SE" altLang="sv-SE" sz="4100" b="1" dirty="0">
                <a:solidFill>
                  <a:srgbClr val="FF0000"/>
                </a:solidFill>
                <a:latin typeface="Abadi" panose="020B0604020104020204" pitchFamily="34" charset="0"/>
                <a:ea typeface="SimSun" panose="02010600030101010101" pitchFamily="2" charset="-122"/>
                <a:cs typeface="Sakkal Majalla" panose="02000000000000000000" pitchFamily="2" charset="-78"/>
              </a:rPr>
              <a:t> </a:t>
            </a:r>
            <a:r>
              <a:rPr lang="sv-SE" altLang="sv-SE" sz="41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wadlo</a:t>
            </a:r>
            <a:r>
              <a:rPr lang="sv-SE" altLang="sv-SE" sz="4100" b="1" dirty="0">
                <a:solidFill>
                  <a:srgbClr val="FF0000"/>
                </a:solidFill>
                <a:latin typeface="Abadi" panose="020B0604020104020204" pitchFamily="34" charset="0"/>
                <a:ea typeface="SimSun" panose="02010600030101010101" pitchFamily="2" charset="-122"/>
                <a:cs typeface="Sakkal Majalla" panose="02000000000000000000" pitchFamily="2" charset="-78"/>
              </a:rPr>
              <a:t> </a:t>
            </a:r>
            <a:r>
              <a:rPr lang="sv-SE" altLang="sv-SE" sz="41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b</a:t>
            </a:r>
            <a:r>
              <a:rPr lang="sv-SE" altLang="sv-SE" sz="4100" b="1" u="sng" dirty="0" err="1">
                <a:solidFill>
                  <a:srgbClr val="FF0000"/>
                </a:solidFill>
                <a:latin typeface="Abadi" panose="020B0604020104020204" pitchFamily="34" charset="0"/>
                <a:ea typeface="SimSun" panose="02010600030101010101" pitchFamily="2" charset="-122"/>
                <a:cs typeface="Sakkal Majalla" panose="02000000000000000000" pitchFamily="2" charset="-78"/>
              </a:rPr>
              <a:t>s</a:t>
            </a:r>
            <a:r>
              <a:rPr lang="sv-SE" altLang="sv-SE" sz="41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ebyono</a:t>
            </a:r>
            <a:r>
              <a:rPr lang="sv-SE" altLang="sv-SE" sz="4100" b="1" dirty="0">
                <a:solidFill>
                  <a:srgbClr val="FF0000"/>
                </a:solidFill>
                <a:latin typeface="Abadi" panose="020B0604020104020204" pitchFamily="34" charset="0"/>
                <a:ea typeface="SimSun" panose="02010600030101010101" pitchFamily="2" charset="-122"/>
                <a:cs typeface="Sakkal Majalla" panose="02000000000000000000" pitchFamily="2" charset="-78"/>
              </a:rPr>
              <a:t>. </a:t>
            </a:r>
          </a:p>
          <a:p>
            <a:pPr algn="ctr" eaLnBrk="1" hangingPunct="1">
              <a:spcBef>
                <a:spcPts val="600"/>
              </a:spcBef>
              <a:buFontTx/>
              <a:buNone/>
              <a:defRPr/>
            </a:pPr>
            <a:r>
              <a:rPr lang="sv-SE" altLang="sv-SE" sz="4100" b="1" dirty="0">
                <a:latin typeface="Abadi" panose="020B0604020104020204" pitchFamily="34" charset="0"/>
                <a:cs typeface="Sakkal Majalla" panose="02000000000000000000" pitchFamily="2" charset="-78"/>
              </a:rPr>
              <a:t>alla dem som vi har begått inför dig frivilligt eller ofrivilligt.</a:t>
            </a:r>
          </a:p>
        </p:txBody>
      </p:sp>
      <p:cxnSp>
        <p:nvCxnSpPr>
          <p:cNvPr id="6" name="Straight Connector 5"/>
          <p:cNvCxnSpPr>
            <a:cxnSpLocks/>
          </p:cNvCxnSpPr>
          <p:nvPr/>
        </p:nvCxnSpPr>
        <p:spPr>
          <a:xfrm flipH="1">
            <a:off x="6091030" y="2159306"/>
            <a:ext cx="9940" cy="3473129"/>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5">
            <a:extLst>
              <a:ext uri="{FF2B5EF4-FFF2-40B4-BE49-F238E27FC236}">
                <a16:creationId xmlns:a16="http://schemas.microsoft.com/office/drawing/2014/main" id="{9BC35F12-48C8-7FEF-0986-F88EBDF59D1A}"/>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2" name="صورة 8" descr="جلوس.gif">
            <a:extLst>
              <a:ext uri="{FF2B5EF4-FFF2-40B4-BE49-F238E27FC236}">
                <a16:creationId xmlns:a16="http://schemas.microsoft.com/office/drawing/2014/main" id="{627DED0B-B63C-2131-0FD3-8CEE9438711A}"/>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5" name="صورة 8" descr="جلوس.gif">
            <a:extLst>
              <a:ext uri="{FF2B5EF4-FFF2-40B4-BE49-F238E27FC236}">
                <a16:creationId xmlns:a16="http://schemas.microsoft.com/office/drawing/2014/main" id="{108B5325-5AE0-0D30-1E8F-19B1B1437C6D}"/>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421608247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9" y="300480"/>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ܘܠܰܢ ܘܰܠܗܽܘܢ ܐܰܫܘܳܐ ܠܫܽܘܠܳܡܳܐ ܟ݂ܪܺܝܣܛܝܳܢܳܐ. ܟܰܕ ܠܳܐ ܥܳܗܶܕ ܐܰܢܬ ܠܣܰܟ݂ܠܵܘܳܬܼܳܐ ܕܺܝܠܰܢ ܘܕܺܝܠܗܽܘܢ. </a:t>
            </a:r>
            <a:endParaRPr lang="ar-SY" sz="54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15890" y="2948924"/>
            <a:ext cx="6091028" cy="1938992"/>
          </a:xfrm>
          <a:prstGeom prst="rect">
            <a:avLst/>
          </a:prstGeom>
        </p:spPr>
        <p:txBody>
          <a:bodyPr wrap="square">
            <a:spAutoFit/>
          </a:bodyPr>
          <a:lstStyle/>
          <a:p>
            <a:pPr algn="ctr" rtl="1"/>
            <a:r>
              <a:rPr lang="ar-SA" altLang="sv-SE" sz="6000" b="1" dirty="0">
                <a:latin typeface="Traditional Arabic" panose="02020603050405020304" pitchFamily="18" charset="-78"/>
                <a:cs typeface="Traditional Arabic" panose="02020603050405020304" pitchFamily="18" charset="-78"/>
              </a:rPr>
              <a:t>وَأَهِّلْنا وَإِيَّاهُمْ لآخِرَةٍ مَسِيحِيَّةٍ غَيْرَ مُتَذَكِّرٍ ذُنُوبَنَا</a:t>
            </a:r>
            <a:r>
              <a:rPr lang="sv-SE"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 وَذُنُوبَهُم، </a:t>
            </a:r>
            <a:endParaRPr lang="ar-SY"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4919" y="2518037"/>
            <a:ext cx="6093513" cy="2800767"/>
          </a:xfrm>
          <a:prstGeom prst="rect">
            <a:avLst/>
          </a:prstGeom>
        </p:spPr>
        <p:txBody>
          <a:bodyPr wrap="square">
            <a:spAutoFit/>
          </a:bodyPr>
          <a:lstStyle/>
          <a:p>
            <a:pPr algn="ctr"/>
            <a:r>
              <a:rPr lang="sv-SE" sz="4400" b="1" dirty="0">
                <a:latin typeface="Abadi" panose="020B0604020104020204" pitchFamily="34" charset="0"/>
                <a:cs typeface="Sakkal Majalla" panose="02000000000000000000" pitchFamily="2" charset="-78"/>
              </a:rPr>
              <a:t>Gör oss och dem värdiga ett kristet slut, och kom inte ihåg våra eller deras  överträdelser, </a:t>
            </a:r>
          </a:p>
        </p:txBody>
      </p:sp>
      <p:cxnSp>
        <p:nvCxnSpPr>
          <p:cNvPr id="6" name="Straight Connector 5"/>
          <p:cNvCxnSpPr>
            <a:cxnSpLocks/>
          </p:cNvCxnSpPr>
          <p:nvPr/>
        </p:nvCxnSpPr>
        <p:spPr>
          <a:xfrm>
            <a:off x="6091030" y="2368627"/>
            <a:ext cx="0" cy="3263808"/>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E2C35B18-388B-7197-4851-60FECF5D9898}"/>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8" descr="جلوس.gif">
            <a:extLst>
              <a:ext uri="{FF2B5EF4-FFF2-40B4-BE49-F238E27FC236}">
                <a16:creationId xmlns:a16="http://schemas.microsoft.com/office/drawing/2014/main" id="{B7DD6161-792E-0546-75BE-426ADC6C0E16}"/>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10" name="صورة 8" descr="جلوس.gif">
            <a:extLst>
              <a:ext uri="{FF2B5EF4-FFF2-40B4-BE49-F238E27FC236}">
                <a16:creationId xmlns:a16="http://schemas.microsoft.com/office/drawing/2014/main" id="{40B36965-F01B-1D6E-CB32-CB3595CEECF9}"/>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11297826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256069"/>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solidFill>
                  <a:srgbClr val="FF0000"/>
                </a:solidFill>
                <a:latin typeface="Serto Batnan" panose="00000400000000000000" pitchFamily="2" charset="-78"/>
                <a:cs typeface="Serto Batnan" panose="00000400000000000000" pitchFamily="2" charset="-78"/>
              </a:rPr>
              <a:t>ܐܰܝܟܰܢܳܐ ܕܰܒܗܳܕܶܐ ܐܰܟ݂ܡܳܐ ܕܰܒܟ݂ܽܠܗܶܝܢ ܢܶܫܬܰܒܰܚ ܘܢܶܬܼܩܰܠܰܣ ܘܢܶܬܼܗܰܕܰܪ ܫܡܳܐ ܕܺܝܠܳܟ݂ ܡܝܰܩܰܪ ܒܟ݂ܽܠ ܘܰܡܒܰܪܟ݂ܳܐ</a:t>
            </a:r>
            <a:endParaRPr lang="ar-SY" sz="60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1029" y="2644048"/>
            <a:ext cx="6083572" cy="2862322"/>
          </a:xfrm>
          <a:prstGeom prst="rect">
            <a:avLst/>
          </a:prstGeom>
        </p:spPr>
        <p:txBody>
          <a:bodyPr wrap="square">
            <a:spAutoFit/>
          </a:bodyPr>
          <a:lstStyle/>
          <a:p>
            <a:pPr algn="ctr" rtl="1"/>
            <a:r>
              <a:rPr lang="ar-SA" altLang="sv-SE" sz="6000" b="1" dirty="0">
                <a:latin typeface="Traditional Arabic" panose="02020603050405020304" pitchFamily="18" charset="-78"/>
                <a:cs typeface="Traditional Arabic" panose="02020603050405020304" pitchFamily="18" charset="-78"/>
              </a:rPr>
              <a:t>لِنَشْكُرَكَ عَلَى هَذِه وَعَلَى سائِرِ نِعَمِكَ وَنُعَظِّمَ </a:t>
            </a:r>
            <a:r>
              <a:rPr lang="ar-SA" sz="6000" b="1" dirty="0">
                <a:latin typeface="Traditional Arabic" panose="02020603050405020304" pitchFamily="18" charset="-78"/>
                <a:cs typeface="Traditional Arabic" panose="02020603050405020304" pitchFamily="18" charset="-78"/>
              </a:rPr>
              <a:t>الكُلّيّ الإجلال</a:t>
            </a:r>
            <a:r>
              <a:rPr lang="ar-SY" sz="6000" b="1" dirty="0">
                <a:latin typeface="Traditional Arabic" panose="02020603050405020304" pitchFamily="18" charset="-78"/>
                <a:cs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المُبارك </a:t>
            </a:r>
            <a:endParaRPr lang="ar-SY"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2485" y="2336271"/>
            <a:ext cx="6093513" cy="3477875"/>
          </a:xfrm>
          <a:prstGeom prst="rect">
            <a:avLst/>
          </a:prstGeom>
        </p:spPr>
        <p:txBody>
          <a:bodyPr wrap="square">
            <a:spAutoFit/>
          </a:bodyPr>
          <a:lstStyle/>
          <a:p>
            <a:pPr algn="ctr"/>
            <a:r>
              <a:rPr lang="sv-SE" sz="4400" b="1" dirty="0">
                <a:latin typeface="Abadi" panose="020B0604020104020204" pitchFamily="34" charset="0"/>
                <a:cs typeface="Sakkal Majalla" panose="02000000000000000000" pitchFamily="2" charset="-78"/>
              </a:rPr>
              <a:t>så att ditt ärade och välsignade Namn i detta liksom i allt blir lovat, upphöjt och ärat tillsammans </a:t>
            </a:r>
          </a:p>
        </p:txBody>
      </p:sp>
      <p:cxnSp>
        <p:nvCxnSpPr>
          <p:cNvPr id="6" name="Straight Connector 5"/>
          <p:cNvCxnSpPr>
            <a:cxnSpLocks/>
          </p:cNvCxnSpPr>
          <p:nvPr/>
        </p:nvCxnSpPr>
        <p:spPr>
          <a:xfrm>
            <a:off x="6091028" y="2336271"/>
            <a:ext cx="2" cy="3296164"/>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6A586217-6E9A-CA28-DBD2-344679B7D4D0}"/>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8" descr="جلوس.gif">
            <a:extLst>
              <a:ext uri="{FF2B5EF4-FFF2-40B4-BE49-F238E27FC236}">
                <a16:creationId xmlns:a16="http://schemas.microsoft.com/office/drawing/2014/main" id="{9C9B550C-02A8-D6A4-57F7-44B0F50AFA32}"/>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10" name="صورة 8" descr="جلوس.gif">
            <a:extLst>
              <a:ext uri="{FF2B5EF4-FFF2-40B4-BE49-F238E27FC236}">
                <a16:creationId xmlns:a16="http://schemas.microsoft.com/office/drawing/2014/main" id="{0208706E-66A9-4B05-4D6A-883E453D667E}"/>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2424339767"/>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7458" y="276756"/>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solidFill>
                  <a:srgbClr val="FF0000"/>
                </a:solidFill>
                <a:latin typeface="Serto Batnan" panose="00000400000000000000" pitchFamily="2" charset="-78"/>
                <a:cs typeface="Serto Batnan" panose="00000400000000000000" pitchFamily="2" charset="-78"/>
              </a:rPr>
              <a:t>ܥܰܡ ܕܡܳܪܰܢ ܝܶܫܘܥ ܡܫܝܚܐ ܘܰܕܪܽܘܚܳܐ ܕܺܝܠܳܟ݂ ܩܰܕܺܝܫܳܐ. ܗܳܫܳܐ ܘܰܒܟ݂ܽܠܙܒܰܢ ܠܥܳܠܡܺܝܢ܀</a:t>
            </a:r>
            <a:endParaRPr lang="ar-SY" sz="60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1029" y="2644048"/>
            <a:ext cx="6083572" cy="2862322"/>
          </a:xfrm>
          <a:prstGeom prst="rect">
            <a:avLst/>
          </a:prstGeom>
        </p:spPr>
        <p:txBody>
          <a:bodyPr wrap="square">
            <a:spAutoFit/>
          </a:bodyPr>
          <a:lstStyle/>
          <a:p>
            <a:pPr algn="ctr" rtl="1"/>
            <a:r>
              <a:rPr lang="ar-SA" altLang="sv-SE" sz="6000" b="1" dirty="0">
                <a:latin typeface="Traditional Arabic" panose="02020603050405020304" pitchFamily="18" charset="-78"/>
                <a:cs typeface="Traditional Arabic" panose="02020603050405020304" pitchFamily="18" charset="-78"/>
              </a:rPr>
              <a:t>وَاسْمَ رَبِّنا يَسوعَ</a:t>
            </a:r>
            <a:r>
              <a:rPr lang="sv-SE"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الْمَسيحِ</a:t>
            </a:r>
            <a:r>
              <a:rPr lang="ar-SY" altLang="sv-SE" sz="6000" b="1" dirty="0">
                <a:latin typeface="Traditional Arabic" panose="02020603050405020304" pitchFamily="18" charset="-78"/>
                <a:cs typeface="Traditional Arabic" panose="02020603050405020304" pitchFamily="18" charset="-78"/>
              </a:rPr>
              <a:t> وَ</a:t>
            </a:r>
            <a:r>
              <a:rPr lang="ar-SA" altLang="sv-SE" sz="6000" b="1" dirty="0">
                <a:latin typeface="Traditional Arabic" panose="02020603050405020304" pitchFamily="18" charset="-78"/>
                <a:cs typeface="Traditional Arabic" panose="02020603050405020304" pitchFamily="18" charset="-78"/>
              </a:rPr>
              <a:t>روحِكَ القُدُّوسِ، الآنَ وَكُلَّ أوانٍ وَإِلى أَبَدِ الآبِدِين</a:t>
            </a:r>
            <a:r>
              <a:rPr lang="ar-SY" altLang="sv-SE" sz="6000" b="1" dirty="0">
                <a:latin typeface="Traditional Arabic" panose="02020603050405020304" pitchFamily="18" charset="-78"/>
                <a:cs typeface="Traditional Arabic" panose="02020603050405020304" pitchFamily="18" charset="-78"/>
              </a:rPr>
              <a:t>.</a:t>
            </a:r>
            <a:r>
              <a:rPr lang="sv-SE" altLang="sv-SE" sz="6000" b="1" dirty="0">
                <a:solidFill>
                  <a:srgbClr val="0000FF"/>
                </a:solidFill>
                <a:latin typeface="Traditional Arabic" panose="02020603050405020304" pitchFamily="18" charset="-78"/>
                <a:cs typeface="Traditional Arabic" panose="02020603050405020304" pitchFamily="18" charset="-78"/>
              </a:rPr>
              <a:t> </a:t>
            </a:r>
            <a:endParaRPr lang="ar-SY"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7458" y="2551715"/>
            <a:ext cx="6093513" cy="3046988"/>
          </a:xfrm>
          <a:prstGeom prst="rect">
            <a:avLst/>
          </a:prstGeom>
        </p:spPr>
        <p:txBody>
          <a:bodyPr wrap="square">
            <a:spAutoFit/>
          </a:bodyPr>
          <a:lstStyle/>
          <a:p>
            <a:pPr algn="ctr"/>
            <a:r>
              <a:rPr lang="sv-SE" sz="4800" b="1" dirty="0">
                <a:latin typeface="Abadi" panose="020B0604020104020204" pitchFamily="34" charset="0"/>
                <a:cs typeface="Sakkal Majalla" panose="02000000000000000000" pitchFamily="2" charset="-78"/>
              </a:rPr>
              <a:t>med vår Herre Jesu Kristi och din helige Andes namn, nu, alltid och evigt.</a:t>
            </a:r>
          </a:p>
        </p:txBody>
      </p:sp>
      <p:cxnSp>
        <p:nvCxnSpPr>
          <p:cNvPr id="6" name="Straight Connector 5"/>
          <p:cNvCxnSpPr>
            <a:cxnSpLocks/>
          </p:cNvCxnSpPr>
          <p:nvPr/>
        </p:nvCxnSpPr>
        <p:spPr>
          <a:xfrm>
            <a:off x="6091029" y="2459382"/>
            <a:ext cx="1" cy="317305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D91A1433-BC76-EA87-C48B-8A0B68568B8A}"/>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8" descr="جلوس.gif">
            <a:extLst>
              <a:ext uri="{FF2B5EF4-FFF2-40B4-BE49-F238E27FC236}">
                <a16:creationId xmlns:a16="http://schemas.microsoft.com/office/drawing/2014/main" id="{666F96E4-132C-A052-4703-857ABF20C7B3}"/>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10" name="صورة 8" descr="جلوس.gif">
            <a:extLst>
              <a:ext uri="{FF2B5EF4-FFF2-40B4-BE49-F238E27FC236}">
                <a16:creationId xmlns:a16="http://schemas.microsoft.com/office/drawing/2014/main" id="{3807220A-2B0D-355D-A1AD-50BB225CC1E7}"/>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1397193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2486" y="527599"/>
            <a:ext cx="12191999" cy="8771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80000"/>
              </a:lnSpc>
            </a:pPr>
            <a:r>
              <a:rPr lang="syr-SY" altLang="zh-CN" sz="6000" b="1" dirty="0">
                <a:latin typeface="Serto Batnan" panose="00000400000000000000" pitchFamily="2" charset="-78"/>
                <a:cs typeface="Serto Batnan" panose="00000400000000000000" pitchFamily="2" charset="-78"/>
              </a:rPr>
              <a:t>ܐܰܝܟܰܢܳܐ ܕܺܐܝܬܼܰܘܗ̱ܝ̱ ܗܘܳܐ ܘܐܝܬ݂ܰܘܗ̱ܝ̱</a:t>
            </a:r>
            <a:r>
              <a:rPr lang="en-US" altLang="zh-CN" sz="6000" b="1" dirty="0">
                <a:latin typeface="Serto Batnan" panose="00000400000000000000" pitchFamily="2" charset="-78"/>
                <a:cs typeface="Serto Batnan" panose="00000400000000000000" pitchFamily="2" charset="-78"/>
              </a:rPr>
              <a:t> </a:t>
            </a:r>
            <a:r>
              <a:rPr lang="syr-SY" altLang="zh-CN" sz="6000" b="1" dirty="0">
                <a:latin typeface="Serto Batnan" panose="00000400000000000000" pitchFamily="2" charset="-78"/>
                <a:cs typeface="Serto Batnan" panose="00000400000000000000" pitchFamily="2" charset="-78"/>
              </a:rPr>
              <a:t>ܘܰܡܟܰܬܰܪ ܠܕܳܪܕܳܪܵܺܝܢ</a:t>
            </a:r>
            <a:endParaRPr lang="sv-SE" altLang="zh-CN" sz="6000" b="1" dirty="0">
              <a:latin typeface="Serto Batnan" panose="00000400000000000000" pitchFamily="2" charset="-78"/>
              <a:ea typeface="SimSun" pitchFamily="2" charset="-122"/>
              <a:cs typeface="Serto Batnan" panose="00000400000000000000" pitchFamily="2" charset="-78"/>
            </a:endParaRPr>
          </a:p>
        </p:txBody>
      </p:sp>
      <p:sp>
        <p:nvSpPr>
          <p:cNvPr id="3" name="Rectangle 2"/>
          <p:cNvSpPr/>
          <p:nvPr/>
        </p:nvSpPr>
        <p:spPr>
          <a:xfrm>
            <a:off x="6098485" y="1990758"/>
            <a:ext cx="6100970" cy="3862596"/>
          </a:xfrm>
          <a:prstGeom prst="rect">
            <a:avLst/>
          </a:prstGeom>
        </p:spPr>
        <p:txBody>
          <a:bodyPr wrap="square">
            <a:spAutoFit/>
          </a:bodyPr>
          <a:lstStyle/>
          <a:p>
            <a:pPr algn="ctr" rtl="1" eaLnBrk="1" hangingPunct="1">
              <a:spcBef>
                <a:spcPts val="1200"/>
              </a:spcBef>
              <a:buFontTx/>
              <a:buNone/>
              <a:defRPr/>
            </a:pP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أيْكانُو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دِيثاوْ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وُو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اِيثاوْ</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وَمْكاتارْ</a:t>
            </a:r>
            <a:r>
              <a:rPr lang="ar-SA" altLang="sv-SE" sz="6000" b="1" dirty="0">
                <a:solidFill>
                  <a:srgbClr val="FF0000"/>
                </a:solidFill>
                <a:latin typeface="Traditional Arabic" panose="02020603050405020304" pitchFamily="18" charset="-78"/>
                <a:cs typeface="Traditional Arabic" panose="02020603050405020304" pitchFamily="18" charset="-78"/>
              </a:rPr>
              <a:t> لْدُورْ دُورِين</a:t>
            </a:r>
            <a:r>
              <a:rPr lang="ar-SY" altLang="sv-SE" sz="6000" b="1" dirty="0">
                <a:solidFill>
                  <a:srgbClr val="FF0000"/>
                </a:solidFill>
                <a:latin typeface="Traditional Arabic" panose="02020603050405020304" pitchFamily="18" charset="-78"/>
                <a:cs typeface="Traditional Arabic" panose="02020603050405020304" pitchFamily="18" charset="-78"/>
              </a:rPr>
              <a:t>.</a:t>
            </a:r>
            <a:endParaRPr lang="en-US" altLang="sv-SE" sz="6000" b="1" dirty="0">
              <a:solidFill>
                <a:srgbClr val="FF0000"/>
              </a:solidFill>
              <a:latin typeface="Traditional Arabic" panose="02020603050405020304" pitchFamily="18" charset="-78"/>
              <a:cs typeface="Traditional Arabic" panose="02020603050405020304" pitchFamily="18" charset="-78"/>
            </a:endParaRPr>
          </a:p>
          <a:p>
            <a:pPr algn="ctr" rtl="1">
              <a:spcBef>
                <a:spcPts val="600"/>
              </a:spcBef>
              <a:buFontTx/>
              <a:buNone/>
            </a:pPr>
            <a:r>
              <a:rPr lang="ar-SA" altLang="sv-SE" sz="6000" b="1" dirty="0">
                <a:latin typeface="Traditional Arabic" panose="02020603050405020304" pitchFamily="18" charset="-78"/>
                <a:ea typeface="SimSun" panose="02010600030101010101" pitchFamily="2" charset="-122"/>
                <a:cs typeface="Traditional Arabic" panose="02020603050405020304" pitchFamily="18" charset="-78"/>
              </a:rPr>
              <a:t>كما أنَّهُ كان،</a:t>
            </a:r>
            <a:r>
              <a:rPr lang="sv-SE" altLang="sv-SE" sz="6000" b="1" dirty="0">
                <a:latin typeface="Traditional Arabic" panose="02020603050405020304" pitchFamily="18" charset="-78"/>
                <a:ea typeface="SimSun" panose="02010600030101010101" pitchFamily="2" charset="-122"/>
                <a:cs typeface="Traditional Arabic" panose="02020603050405020304" pitchFamily="18" charset="-78"/>
              </a:rPr>
              <a:t> </a:t>
            </a:r>
            <a:r>
              <a:rPr lang="ar-SA" altLang="sv-SE" sz="6000" b="1" dirty="0">
                <a:latin typeface="Traditional Arabic" panose="02020603050405020304" pitchFamily="18" charset="-78"/>
                <a:ea typeface="SimSun" panose="02010600030101010101" pitchFamily="2" charset="-122"/>
                <a:cs typeface="Traditional Arabic" panose="02020603050405020304" pitchFamily="18" charset="-78"/>
              </a:rPr>
              <a:t>وَهُوَ كائِنٌ وثابتٌ، </a:t>
            </a:r>
            <a:endParaRPr lang="sv-SE" altLang="sv-SE" sz="6000" b="1" dirty="0">
              <a:latin typeface="Traditional Arabic" panose="02020603050405020304" pitchFamily="18" charset="-78"/>
              <a:ea typeface="SimSun" panose="02010600030101010101" pitchFamily="2" charset="-122"/>
              <a:cs typeface="Traditional Arabic" panose="02020603050405020304" pitchFamily="18" charset="-78"/>
            </a:endParaRPr>
          </a:p>
        </p:txBody>
      </p:sp>
      <p:sp>
        <p:nvSpPr>
          <p:cNvPr id="4" name="Rectangle 3"/>
          <p:cNvSpPr/>
          <p:nvPr/>
        </p:nvSpPr>
        <p:spPr>
          <a:xfrm>
            <a:off x="0" y="1614664"/>
            <a:ext cx="6100971" cy="4231928"/>
          </a:xfrm>
          <a:prstGeom prst="rect">
            <a:avLst/>
          </a:prstGeom>
        </p:spPr>
        <p:txBody>
          <a:bodyPr wrap="square">
            <a:spAutoFit/>
          </a:bodyPr>
          <a:lstStyle/>
          <a:p>
            <a:pPr algn="ctr" eaLnBrk="1" hangingPunct="1">
              <a:spcBef>
                <a:spcPts val="600"/>
              </a:spcBef>
              <a:buFontTx/>
              <a:buNone/>
            </a:pPr>
            <a:r>
              <a:rPr lang="ar-SA" altLang="sv-SE" sz="4400" b="1" dirty="0">
                <a:latin typeface="Abadi" panose="020B0604020104020204" pitchFamily="34" charset="0"/>
                <a:cs typeface="Times New Roman" panose="02020603050405020304" pitchFamily="18" charset="0"/>
              </a:rPr>
              <a:t> </a:t>
            </a:r>
            <a:r>
              <a:rPr lang="sv-SE" altLang="sv-SE" sz="4400" b="1" dirty="0" err="1">
                <a:solidFill>
                  <a:srgbClr val="FF0000"/>
                </a:solidFill>
                <a:latin typeface="Abadi" panose="020B0604020104020204" pitchFamily="34" charset="0"/>
                <a:cs typeface="Times New Roman" panose="02020603050405020304" pitchFamily="18" charset="0"/>
              </a:rPr>
              <a:t>Aykano</a:t>
            </a:r>
            <a:r>
              <a:rPr lang="sv-SE" altLang="sv-SE" sz="4400" b="1" dirty="0">
                <a:solidFill>
                  <a:srgbClr val="FF0000"/>
                </a:solidFill>
                <a:latin typeface="Abadi" panose="020B0604020104020204" pitchFamily="34" charset="0"/>
                <a:cs typeface="Times New Roman" panose="02020603050405020304" pitchFamily="18" charset="0"/>
              </a:rPr>
              <a:t> </a:t>
            </a:r>
            <a:r>
              <a:rPr lang="sv-SE" altLang="sv-SE" sz="4400" b="1" dirty="0" err="1">
                <a:solidFill>
                  <a:srgbClr val="FF0000"/>
                </a:solidFill>
                <a:latin typeface="Abadi" panose="020B0604020104020204" pitchFamily="34" charset="0"/>
                <a:cs typeface="Times New Roman" panose="02020603050405020304" pitchFamily="18" charset="0"/>
              </a:rPr>
              <a:t>dithawo</a:t>
            </a:r>
            <a:r>
              <a:rPr lang="sv-SE" altLang="sv-SE" sz="4400" b="1" dirty="0">
                <a:solidFill>
                  <a:srgbClr val="FF0000"/>
                </a:solidFill>
                <a:latin typeface="Abadi" panose="020B0604020104020204" pitchFamily="34" charset="0"/>
                <a:cs typeface="Times New Roman" panose="02020603050405020304" pitchFamily="18" charset="0"/>
              </a:rPr>
              <a:t> </a:t>
            </a:r>
            <a:r>
              <a:rPr lang="sv-SE" altLang="sv-SE" sz="4400" b="1" dirty="0" err="1">
                <a:solidFill>
                  <a:srgbClr val="FF0000"/>
                </a:solidFill>
                <a:latin typeface="Abadi" panose="020B0604020104020204" pitchFamily="34" charset="0"/>
                <a:cs typeface="Times New Roman" panose="02020603050405020304" pitchFamily="18" charset="0"/>
              </a:rPr>
              <a:t>wo</a:t>
            </a:r>
            <a:r>
              <a:rPr lang="sv-SE" altLang="sv-SE" sz="4400" b="1" dirty="0">
                <a:solidFill>
                  <a:srgbClr val="FF0000"/>
                </a:solidFill>
                <a:latin typeface="Abadi" panose="020B0604020104020204" pitchFamily="34" charset="0"/>
                <a:cs typeface="Times New Roman" panose="02020603050405020304" pitchFamily="18" charset="0"/>
              </a:rPr>
              <a:t> </a:t>
            </a:r>
            <a:r>
              <a:rPr lang="sv-SE" altLang="sv-SE" sz="4400" b="1" dirty="0" err="1">
                <a:solidFill>
                  <a:srgbClr val="FF0000"/>
                </a:solidFill>
                <a:latin typeface="Abadi" panose="020B0604020104020204" pitchFamily="34" charset="0"/>
                <a:cs typeface="Times New Roman" panose="02020603050405020304" pitchFamily="18" charset="0"/>
              </a:rPr>
              <a:t>ithawo</a:t>
            </a:r>
            <a:r>
              <a:rPr lang="sv-SE" altLang="sv-SE" sz="4400" b="1" dirty="0">
                <a:solidFill>
                  <a:srgbClr val="FF0000"/>
                </a:solidFill>
                <a:latin typeface="Abadi" panose="020B0604020104020204" pitchFamily="34" charset="0"/>
                <a:cs typeface="Times New Roman" panose="02020603050405020304" pitchFamily="18" charset="0"/>
              </a:rPr>
              <a:t>. </a:t>
            </a:r>
            <a:r>
              <a:rPr lang="sv-SE" altLang="sv-SE" sz="4400" b="1" dirty="0" err="1">
                <a:solidFill>
                  <a:srgbClr val="FF0000"/>
                </a:solidFill>
                <a:latin typeface="Abadi" panose="020B0604020104020204" pitchFamily="34" charset="0"/>
                <a:cs typeface="Times New Roman" panose="02020603050405020304" pitchFamily="18" charset="0"/>
              </a:rPr>
              <a:t>wamkatar</a:t>
            </a:r>
            <a:r>
              <a:rPr lang="sv-SE" altLang="sv-SE" sz="4400" b="1" dirty="0">
                <a:solidFill>
                  <a:srgbClr val="FF0000"/>
                </a:solidFill>
                <a:latin typeface="Abadi" panose="020B0604020104020204" pitchFamily="34" charset="0"/>
                <a:cs typeface="Times New Roman" panose="02020603050405020304" pitchFamily="18" charset="0"/>
              </a:rPr>
              <a:t> </a:t>
            </a:r>
            <a:r>
              <a:rPr lang="sv-SE" altLang="sv-SE" sz="4400" b="1" dirty="0" err="1">
                <a:solidFill>
                  <a:srgbClr val="FF0000"/>
                </a:solidFill>
                <a:latin typeface="Abadi" panose="020B0604020104020204" pitchFamily="34" charset="0"/>
                <a:cs typeface="Times New Roman" panose="02020603050405020304" pitchFamily="18" charset="0"/>
              </a:rPr>
              <a:t>ldordorin</a:t>
            </a:r>
            <a:r>
              <a:rPr lang="sv-SE" altLang="sv-SE" sz="4400" b="1" dirty="0">
                <a:solidFill>
                  <a:srgbClr val="FF0000"/>
                </a:solidFill>
                <a:latin typeface="Abadi" panose="020B0604020104020204" pitchFamily="34" charset="0"/>
                <a:cs typeface="Times New Roman" panose="02020603050405020304" pitchFamily="18" charset="0"/>
              </a:rPr>
              <a:t>. </a:t>
            </a:r>
            <a:endParaRPr lang="syr-SY" altLang="sv-SE" sz="4400" b="1" dirty="0">
              <a:solidFill>
                <a:srgbClr val="FF0000"/>
              </a:solidFill>
              <a:latin typeface="Abadi" panose="020B0604020104020204" pitchFamily="34" charset="0"/>
              <a:cs typeface="Estrangelo Edessa" panose="03080600000000000000" pitchFamily="66" charset="0"/>
            </a:endParaRPr>
          </a:p>
          <a:p>
            <a:pPr algn="ctr">
              <a:spcBef>
                <a:spcPts val="600"/>
              </a:spcBef>
              <a:buFontTx/>
              <a:buNone/>
            </a:pPr>
            <a:r>
              <a:rPr lang="sv-SE" altLang="sv-SE" sz="4400" b="1" dirty="0">
                <a:latin typeface="Abadi" panose="020B0604020104020204" pitchFamily="34" charset="0"/>
              </a:rPr>
              <a:t>Så som det var i begynnelsen, nu är och alltid ska vara, </a:t>
            </a:r>
          </a:p>
        </p:txBody>
      </p:sp>
      <p:cxnSp>
        <p:nvCxnSpPr>
          <p:cNvPr id="6" name="Straight Connector 5"/>
          <p:cNvCxnSpPr>
            <a:cxnSpLocks/>
          </p:cNvCxnSpPr>
          <p:nvPr/>
        </p:nvCxnSpPr>
        <p:spPr>
          <a:xfrm flipH="1">
            <a:off x="6091030" y="2159306"/>
            <a:ext cx="9940" cy="3473129"/>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5">
            <a:extLst>
              <a:ext uri="{FF2B5EF4-FFF2-40B4-BE49-F238E27FC236}">
                <a16:creationId xmlns:a16="http://schemas.microsoft.com/office/drawing/2014/main" id="{9BC35F12-48C8-7FEF-0986-F88EBDF59D1A}"/>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2" name="صورة 8" descr="جلوس.gif">
            <a:extLst>
              <a:ext uri="{FF2B5EF4-FFF2-40B4-BE49-F238E27FC236}">
                <a16:creationId xmlns:a16="http://schemas.microsoft.com/office/drawing/2014/main" id="{9CFF9D94-BDD4-A8A1-BB2C-B6BB6E110FB8}"/>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5" name="صورة 8" descr="جلوس.gif">
            <a:extLst>
              <a:ext uri="{FF2B5EF4-FFF2-40B4-BE49-F238E27FC236}">
                <a16:creationId xmlns:a16="http://schemas.microsoft.com/office/drawing/2014/main" id="{9DCED7DD-8C5D-FC23-4F17-1B4BBB0B54E0}"/>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211722528"/>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2486" y="493409"/>
            <a:ext cx="12191999" cy="8771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80000"/>
              </a:lnSpc>
            </a:pPr>
            <a:r>
              <a:rPr lang="syr-SY" altLang="zh-CN" sz="6000" b="1" dirty="0">
                <a:latin typeface="Serto Batnan" panose="00000400000000000000" pitchFamily="2" charset="-78"/>
                <a:cs typeface="Serto Batnan" panose="00000400000000000000" pitchFamily="2" charset="-78"/>
              </a:rPr>
              <a:t>ܘܰܠܟ݂ܽܠܗܽܘܢ</a:t>
            </a:r>
            <a:r>
              <a:rPr lang="syr-SY" altLang="zh-CN" sz="6000" b="1" dirty="0">
                <a:latin typeface="Serto Batnan" panose="00000400000000000000" pitchFamily="2" charset="-78"/>
                <a:ea typeface="SimSun" pitchFamily="2" charset="-122"/>
                <a:cs typeface="Serto Batnan" panose="00000400000000000000" pitchFamily="2" charset="-78"/>
              </a:rPr>
              <a:t> </a:t>
            </a:r>
            <a:r>
              <a:rPr lang="syr-SY" altLang="zh-CN" sz="6000" b="1" dirty="0">
                <a:latin typeface="Serto Batnan" panose="00000400000000000000" pitchFamily="2" charset="-78"/>
                <a:cs typeface="Serto Batnan" panose="00000400000000000000" pitchFamily="2" charset="-78"/>
              </a:rPr>
              <a:t>ܕܳܪܵܶܐ܆ ܕܥܳܠܡܵܰܝ ܥܳܠܡܺܝܢ܀ܐܰܡܝܢ ܒܰܪܶܟ݂ܡܳܪܝ̱܀</a:t>
            </a:r>
            <a:endParaRPr lang="sv-SE" altLang="zh-CN" sz="6000" b="1" dirty="0">
              <a:latin typeface="Serto Batnan" panose="00000400000000000000" pitchFamily="2" charset="-78"/>
              <a:ea typeface="SimSun" pitchFamily="2" charset="-122"/>
              <a:cs typeface="Serto Batnan" panose="00000400000000000000" pitchFamily="2" charset="-78"/>
            </a:endParaRPr>
          </a:p>
        </p:txBody>
      </p:sp>
      <p:sp>
        <p:nvSpPr>
          <p:cNvPr id="3" name="Rectangle 2"/>
          <p:cNvSpPr/>
          <p:nvPr/>
        </p:nvSpPr>
        <p:spPr>
          <a:xfrm>
            <a:off x="6098485" y="2002525"/>
            <a:ext cx="6100970" cy="3754874"/>
          </a:xfrm>
          <a:prstGeom prst="rect">
            <a:avLst/>
          </a:prstGeom>
        </p:spPr>
        <p:txBody>
          <a:bodyPr wrap="square">
            <a:spAutoFit/>
          </a:bodyPr>
          <a:lstStyle/>
          <a:p>
            <a:pPr algn="ctr" rtl="1">
              <a:lnSpc>
                <a:spcPct val="90000"/>
              </a:lnSpc>
              <a:spcBef>
                <a:spcPts val="1200"/>
              </a:spcBef>
              <a:buFontTx/>
              <a:buNone/>
              <a:defRPr/>
            </a:pPr>
            <a:r>
              <a:rPr lang="ar-SA" sz="60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وَلْكولْهون</a:t>
            </a:r>
            <a:r>
              <a:rPr lang="ar-SA"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دُورِه لْعُ</a:t>
            </a:r>
            <a:r>
              <a:rPr lang="ar-SY"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و</a:t>
            </a:r>
            <a:r>
              <a:rPr lang="ar-SA"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لْماي عُ</a:t>
            </a:r>
            <a:r>
              <a:rPr lang="ar-SY"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و</a:t>
            </a:r>
            <a:r>
              <a:rPr lang="ar-SA"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لْمِين.</a:t>
            </a:r>
            <a:r>
              <a:rPr lang="ar-SY"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a:t>
            </a:r>
            <a:r>
              <a:rPr lang="ar-SA"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آمِين </a:t>
            </a:r>
            <a:r>
              <a:rPr lang="ar-SA" sz="60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بارِخْمُور</a:t>
            </a:r>
            <a:r>
              <a:rPr lang="ar-AE"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a:t>
            </a:r>
            <a:endParaRPr lang="sv-SE"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endParaRPr>
          </a:p>
          <a:p>
            <a:pPr algn="ctr" rtl="1">
              <a:spcBef>
                <a:spcPts val="1200"/>
              </a:spcBef>
              <a:buFontTx/>
              <a:buNone/>
            </a:pPr>
            <a:r>
              <a:rPr lang="ar-SA" altLang="sv-SE" sz="6000" b="1" dirty="0">
                <a:latin typeface="Traditional Arabic" panose="02020603050405020304" pitchFamily="18" charset="-78"/>
                <a:ea typeface="SimSun" panose="02010600030101010101" pitchFamily="2" charset="-122"/>
                <a:cs typeface="Traditional Arabic" panose="02020603050405020304" pitchFamily="18" charset="-78"/>
              </a:rPr>
              <a:t>وَفِي </a:t>
            </a:r>
            <a:r>
              <a:rPr lang="ar-SA" altLang="sv-SE" sz="6000" b="1" dirty="0" err="1">
                <a:latin typeface="Traditional Arabic" panose="02020603050405020304" pitchFamily="18" charset="-78"/>
                <a:ea typeface="SimSun" panose="02010600030101010101" pitchFamily="2" charset="-122"/>
                <a:cs typeface="Traditional Arabic" panose="02020603050405020304" pitchFamily="18" charset="-78"/>
              </a:rPr>
              <a:t>سائِرِالأجْيال</a:t>
            </a:r>
            <a:r>
              <a:rPr lang="ar-SA" altLang="sv-SE" sz="6000" b="1" dirty="0">
                <a:latin typeface="Traditional Arabic" panose="02020603050405020304" pitchFamily="18" charset="-78"/>
                <a:ea typeface="SimSun" panose="02010600030101010101" pitchFamily="2" charset="-122"/>
                <a:cs typeface="Traditional Arabic" panose="02020603050405020304" pitchFamily="18" charset="-78"/>
              </a:rPr>
              <a:t> إلى أَبَدِ الآبدين. آمين </a:t>
            </a:r>
            <a:r>
              <a:rPr lang="ar-SA" altLang="sv-SE" sz="6000" b="1" dirty="0" err="1">
                <a:latin typeface="Traditional Arabic" panose="02020603050405020304" pitchFamily="18" charset="-78"/>
                <a:ea typeface="SimSun" panose="02010600030101010101" pitchFamily="2" charset="-122"/>
                <a:cs typeface="Traditional Arabic" panose="02020603050405020304" pitchFamily="18" charset="-78"/>
              </a:rPr>
              <a:t>بارِخْمُورْ</a:t>
            </a:r>
            <a:r>
              <a:rPr lang="ar-SY" altLang="sv-SE" sz="6000" b="1" dirty="0">
                <a:latin typeface="Traditional Arabic" panose="02020603050405020304" pitchFamily="18" charset="-78"/>
                <a:ea typeface="SimSun" panose="02010600030101010101" pitchFamily="2" charset="-122"/>
                <a:cs typeface="Traditional Arabic" panose="02020603050405020304" pitchFamily="18" charset="-78"/>
              </a:rPr>
              <a:t>.</a:t>
            </a:r>
            <a:endParaRPr lang="sv-SE" altLang="sv-SE" sz="6000" b="1" dirty="0">
              <a:latin typeface="Traditional Arabic" panose="02020603050405020304" pitchFamily="18" charset="-78"/>
              <a:ea typeface="SimSun" panose="02010600030101010101" pitchFamily="2" charset="-122"/>
              <a:cs typeface="Traditional Arabic" panose="02020603050405020304" pitchFamily="18" charset="-78"/>
            </a:endParaRPr>
          </a:p>
        </p:txBody>
      </p:sp>
      <p:sp>
        <p:nvSpPr>
          <p:cNvPr id="4" name="Rectangle 3"/>
          <p:cNvSpPr/>
          <p:nvPr/>
        </p:nvSpPr>
        <p:spPr>
          <a:xfrm>
            <a:off x="-9941" y="2002525"/>
            <a:ext cx="6100971" cy="3564053"/>
          </a:xfrm>
          <a:prstGeom prst="rect">
            <a:avLst/>
          </a:prstGeom>
        </p:spPr>
        <p:txBody>
          <a:bodyPr wrap="square">
            <a:spAutoFit/>
          </a:bodyPr>
          <a:lstStyle/>
          <a:p>
            <a:pPr algn="ctr">
              <a:lnSpc>
                <a:spcPct val="90000"/>
              </a:lnSpc>
              <a:spcBef>
                <a:spcPts val="1200"/>
              </a:spcBef>
              <a:buFontTx/>
              <a:buNone/>
              <a:defRPr/>
            </a:pPr>
            <a:r>
              <a:rPr lang="sv-SE" sz="4800" b="1" dirty="0" err="1">
                <a:solidFill>
                  <a:srgbClr val="FF0000"/>
                </a:solidFill>
                <a:latin typeface="Abadi" panose="020B0604020104020204" pitchFamily="34" charset="0"/>
                <a:ea typeface="Times New Roman" panose="02020603050405020304" pitchFamily="18" charset="0"/>
                <a:cs typeface="+mj-cs"/>
              </a:rPr>
              <a:t>walkulhun</a:t>
            </a:r>
            <a:r>
              <a:rPr lang="sv-SE" sz="4800" b="1" dirty="0">
                <a:solidFill>
                  <a:srgbClr val="FF0000"/>
                </a:solidFill>
                <a:latin typeface="Abadi" panose="020B0604020104020204" pitchFamily="34" charset="0"/>
                <a:ea typeface="Times New Roman" panose="02020603050405020304" pitchFamily="18" charset="0"/>
                <a:cs typeface="+mj-cs"/>
              </a:rPr>
              <a:t> </a:t>
            </a:r>
            <a:r>
              <a:rPr lang="sv-SE" sz="4800" b="1" dirty="0" err="1">
                <a:solidFill>
                  <a:srgbClr val="FF0000"/>
                </a:solidFill>
                <a:latin typeface="Abadi" panose="020B0604020104020204" pitchFamily="34" charset="0"/>
                <a:ea typeface="Times New Roman" panose="02020603050405020304" pitchFamily="18" charset="0"/>
                <a:cs typeface="+mj-cs"/>
              </a:rPr>
              <a:t>dore</a:t>
            </a:r>
            <a:r>
              <a:rPr lang="sv-SE" sz="4800" b="1" dirty="0">
                <a:solidFill>
                  <a:srgbClr val="FF0000"/>
                </a:solidFill>
                <a:latin typeface="Abadi" panose="020B0604020104020204" pitchFamily="34" charset="0"/>
                <a:ea typeface="Times New Roman" panose="02020603050405020304" pitchFamily="18" charset="0"/>
                <a:cs typeface="+mj-cs"/>
              </a:rPr>
              <a:t> </a:t>
            </a:r>
            <a:r>
              <a:rPr lang="sv-SE" sz="4800" b="1" dirty="0" err="1">
                <a:solidFill>
                  <a:srgbClr val="FF0000"/>
                </a:solidFill>
                <a:latin typeface="Abadi" panose="020B0604020104020204" pitchFamily="34" charset="0"/>
                <a:ea typeface="Times New Roman" panose="02020603050405020304" pitchFamily="18" charset="0"/>
                <a:cs typeface="+mj-cs"/>
              </a:rPr>
              <a:t>l´olmay</a:t>
            </a:r>
            <a:r>
              <a:rPr lang="sv-SE" sz="4800" b="1" dirty="0">
                <a:solidFill>
                  <a:srgbClr val="FF0000"/>
                </a:solidFill>
                <a:latin typeface="Abadi" panose="020B0604020104020204" pitchFamily="34" charset="0"/>
                <a:ea typeface="Times New Roman" panose="02020603050405020304" pitchFamily="18" charset="0"/>
                <a:cs typeface="+mj-cs"/>
              </a:rPr>
              <a:t> ´</a:t>
            </a:r>
            <a:r>
              <a:rPr lang="sv-SE" sz="4800" b="1" dirty="0" err="1">
                <a:solidFill>
                  <a:srgbClr val="FF0000"/>
                </a:solidFill>
                <a:latin typeface="Abadi" panose="020B0604020104020204" pitchFamily="34" charset="0"/>
                <a:ea typeface="Times New Roman" panose="02020603050405020304" pitchFamily="18" charset="0"/>
                <a:cs typeface="+mj-cs"/>
              </a:rPr>
              <a:t>olmin</a:t>
            </a:r>
            <a:r>
              <a:rPr lang="sv-SE" sz="4800" b="1" dirty="0">
                <a:solidFill>
                  <a:srgbClr val="FF0000"/>
                </a:solidFill>
                <a:latin typeface="Abadi" panose="020B0604020104020204" pitchFamily="34" charset="0"/>
                <a:ea typeface="Times New Roman" panose="02020603050405020304" pitchFamily="18" charset="0"/>
                <a:cs typeface="+mj-cs"/>
              </a:rPr>
              <a:t>. Amin </a:t>
            </a:r>
            <a:r>
              <a:rPr lang="sv-SE" sz="4800" b="1" dirty="0" err="1">
                <a:solidFill>
                  <a:srgbClr val="FF0000"/>
                </a:solidFill>
                <a:latin typeface="Abadi" panose="020B0604020104020204" pitchFamily="34" charset="0"/>
                <a:ea typeface="Times New Roman" panose="02020603050405020304" pitchFamily="18" charset="0"/>
                <a:cs typeface="+mj-cs"/>
              </a:rPr>
              <a:t>barekhmor</a:t>
            </a:r>
            <a:r>
              <a:rPr lang="sv-SE" sz="4800" b="1" dirty="0">
                <a:solidFill>
                  <a:srgbClr val="FF0000"/>
                </a:solidFill>
                <a:latin typeface="Abadi" panose="020B0604020104020204" pitchFamily="34" charset="0"/>
                <a:ea typeface="Times New Roman" panose="02020603050405020304" pitchFamily="18" charset="0"/>
                <a:cs typeface="+mj-cs"/>
              </a:rPr>
              <a:t>.</a:t>
            </a:r>
            <a:endParaRPr lang="sv-SE" sz="2800" b="1" dirty="0">
              <a:latin typeface="Abadi" panose="020B0604020104020204" pitchFamily="34" charset="0"/>
              <a:ea typeface="Times New Roman" panose="02020603050405020304" pitchFamily="18" charset="0"/>
              <a:cs typeface="Traditional Arabic" panose="02020603050405020304" pitchFamily="18" charset="-78"/>
            </a:endParaRPr>
          </a:p>
          <a:p>
            <a:pPr algn="ctr">
              <a:spcBef>
                <a:spcPct val="0"/>
              </a:spcBef>
              <a:buFontTx/>
              <a:buNone/>
            </a:pPr>
            <a:r>
              <a:rPr lang="sv-SE" altLang="sv-SE" sz="4800" b="1" dirty="0">
                <a:latin typeface="Abadi" panose="020B0604020104020204" pitchFamily="34" charset="0"/>
              </a:rPr>
              <a:t>från evighet till evighet. Välsigna oss!</a:t>
            </a:r>
          </a:p>
        </p:txBody>
      </p:sp>
      <p:cxnSp>
        <p:nvCxnSpPr>
          <p:cNvPr id="6" name="Straight Connector 5"/>
          <p:cNvCxnSpPr>
            <a:cxnSpLocks/>
          </p:cNvCxnSpPr>
          <p:nvPr/>
        </p:nvCxnSpPr>
        <p:spPr>
          <a:xfrm flipH="1">
            <a:off x="6091030" y="2159306"/>
            <a:ext cx="9940" cy="3473129"/>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5">
            <a:extLst>
              <a:ext uri="{FF2B5EF4-FFF2-40B4-BE49-F238E27FC236}">
                <a16:creationId xmlns:a16="http://schemas.microsoft.com/office/drawing/2014/main" id="{9BC35F12-48C8-7FEF-0986-F88EBDF59D1A}"/>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2" name="صورة 8" descr="جلوس.gif">
            <a:extLst>
              <a:ext uri="{FF2B5EF4-FFF2-40B4-BE49-F238E27FC236}">
                <a16:creationId xmlns:a16="http://schemas.microsoft.com/office/drawing/2014/main" id="{65939022-857F-F8A6-8F45-D202ED84FF12}"/>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5" name="صورة 8" descr="جلوس.gif">
            <a:extLst>
              <a:ext uri="{FF2B5EF4-FFF2-40B4-BE49-F238E27FC236}">
                <a16:creationId xmlns:a16="http://schemas.microsoft.com/office/drawing/2014/main" id="{21815975-1BD4-E4CE-A314-8444770AE2C7}"/>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199393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235785"/>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latin typeface="Serto Batnan" panose="00000400000000000000" pitchFamily="2" charset="-78"/>
                <a:cs typeface="Serto Batnan" panose="00000400000000000000" pitchFamily="2" charset="-78"/>
              </a:rPr>
              <a:t>ܩܰܕܝܫܰܬ ܚܰܝܶܠܬܼܳܢܳܐ. ܩܰܕܺܝܫܰܬ ܠܳܐ ܡܳܝܘܬܼܳܐ. ܕܐܶܨܛܠܶܒܬ ܚܠܳܦܰܝܢ ܐܶܬܼܪܰܚܰܡܰܥܠܰܝܢ܀</a:t>
            </a:r>
            <a:endParaRPr lang="sv-SE" sz="5400" b="1" dirty="0">
              <a:latin typeface="Serto Batnan" panose="00000400000000000000" pitchFamily="2" charset="-78"/>
              <a:cs typeface="Serto Batnan" panose="00000400000000000000" pitchFamily="2" charset="-78"/>
            </a:endParaRPr>
          </a:p>
        </p:txBody>
      </p:sp>
      <p:sp>
        <p:nvSpPr>
          <p:cNvPr id="3" name="Rectangle 2"/>
          <p:cNvSpPr/>
          <p:nvPr/>
        </p:nvSpPr>
        <p:spPr>
          <a:xfrm>
            <a:off x="6091030" y="2064150"/>
            <a:ext cx="6100970" cy="4524315"/>
          </a:xfrm>
          <a:prstGeom prst="rect">
            <a:avLst/>
          </a:prstGeom>
        </p:spPr>
        <p:txBody>
          <a:bodyPr wrap="square">
            <a:spAutoFit/>
          </a:bodyPr>
          <a:lstStyle/>
          <a:p>
            <a:pPr algn="ctr" rtl="1" eaLnBrk="1" hangingPunct="1">
              <a:spcBef>
                <a:spcPct val="0"/>
              </a:spcBef>
              <a:buFontTx/>
              <a:buNone/>
            </a:pPr>
            <a:r>
              <a:rPr lang="ar-IQ" altLang="sv-SE" sz="4800" b="1" dirty="0" err="1">
                <a:solidFill>
                  <a:srgbClr val="FF0000"/>
                </a:solidFill>
                <a:latin typeface="Traditional Arabic" panose="02020603050405020304" pitchFamily="18" charset="-78"/>
                <a:cs typeface="Traditional Arabic" panose="02020603050405020304" pitchFamily="18" charset="-78"/>
              </a:rPr>
              <a:t>قاديشات</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 حَيل</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ث</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err="1">
                <a:solidFill>
                  <a:srgbClr val="FF0000"/>
                </a:solidFill>
                <a:latin typeface="Traditional Arabic" panose="02020603050405020304" pitchFamily="18" charset="-78"/>
                <a:cs typeface="Traditional Arabic" panose="02020603050405020304" pitchFamily="18" charset="-78"/>
              </a:rPr>
              <a:t>ونو</a:t>
            </a:r>
            <a:r>
              <a:rPr lang="ar-IQ" altLang="sv-SE" sz="4800" b="1" dirty="0">
                <a:solidFill>
                  <a:srgbClr val="FF0000"/>
                </a:solidFill>
                <a:latin typeface="Traditional Arabic" panose="02020603050405020304" pitchFamily="18" charset="-78"/>
                <a:cs typeface="Traditional Arabic" panose="02020603050405020304" pitchFamily="18" charset="-78"/>
              </a:rPr>
              <a:t>. </a:t>
            </a:r>
            <a:r>
              <a:rPr lang="ar-IQ" altLang="sv-SE" sz="4800" b="1" dirty="0" err="1">
                <a:solidFill>
                  <a:srgbClr val="FF0000"/>
                </a:solidFill>
                <a:latin typeface="Traditional Arabic" panose="02020603050405020304" pitchFamily="18" charset="-78"/>
                <a:cs typeface="Traditional Arabic" panose="02020603050405020304" pitchFamily="18" charset="-78"/>
              </a:rPr>
              <a:t>قاديشات</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 لوم</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ويوث</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و. </a:t>
            </a:r>
            <a:r>
              <a:rPr lang="ar-IQ" altLang="sv-SE" sz="4800" b="1" dirty="0" err="1">
                <a:solidFill>
                  <a:srgbClr val="FF0000"/>
                </a:solidFill>
                <a:latin typeface="Traditional Arabic" panose="02020603050405020304" pitchFamily="18" charset="-78"/>
                <a:cs typeface="Traditional Arabic" panose="02020603050405020304" pitchFamily="18" charset="-78"/>
              </a:rPr>
              <a:t>دِصْطل</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بت</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 حل</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وفَاين</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 </a:t>
            </a:r>
            <a:r>
              <a:rPr lang="ar-AE" altLang="sv-SE" sz="4800" b="1" dirty="0">
                <a:solidFill>
                  <a:srgbClr val="FF0000"/>
                </a:solidFill>
                <a:latin typeface="Traditional Arabic" panose="02020603050405020304" pitchFamily="18" charset="-78"/>
                <a:cs typeface="Traditional Arabic" panose="02020603050405020304" pitchFamily="18" charset="-78"/>
              </a:rPr>
              <a:t>إِ</a:t>
            </a:r>
            <a:r>
              <a:rPr lang="ar-IQ" altLang="sv-SE" sz="4800" b="1" dirty="0" err="1">
                <a:solidFill>
                  <a:srgbClr val="FF0000"/>
                </a:solidFill>
                <a:latin typeface="Traditional Arabic" panose="02020603050405020304" pitchFamily="18" charset="-78"/>
                <a:cs typeface="Traditional Arabic" panose="02020603050405020304" pitchFamily="18" charset="-78"/>
              </a:rPr>
              <a:t>ثراحام</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 عل</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ين</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a:t>
            </a:r>
            <a:endParaRPr lang="sv-SE" altLang="sv-SE" sz="4800" b="1"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ct val="0"/>
              </a:spcBef>
              <a:buFontTx/>
              <a:buNone/>
            </a:pPr>
            <a:r>
              <a:rPr lang="ar-SA" altLang="sv-SE" sz="4800" b="1" dirty="0">
                <a:latin typeface="Traditional Arabic" panose="02020603050405020304" pitchFamily="18" charset="-78"/>
                <a:cs typeface="Traditional Arabic" panose="02020603050405020304" pitchFamily="18" charset="-78"/>
              </a:rPr>
              <a:t>قدّوس أنت أيّها القويّ. قدّوس أنت غير المائت، يا من صُلِبت عنّا ارحمنا</a:t>
            </a:r>
            <a:r>
              <a:rPr lang="syr-SY" altLang="sv-SE" sz="4800" b="1" dirty="0">
                <a:latin typeface="Traditional Arabic" panose="02020603050405020304" pitchFamily="18" charset="-78"/>
                <a:cs typeface="Sakkal Majalla" panose="02000000000000000000" pitchFamily="2" charset="-78"/>
              </a:rPr>
              <a:t>܀</a:t>
            </a:r>
            <a:endParaRPr lang="sv-SE" altLang="sv-SE" sz="48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41" y="2064150"/>
            <a:ext cx="6100971" cy="3754874"/>
          </a:xfrm>
          <a:prstGeom prst="rect">
            <a:avLst/>
          </a:prstGeom>
        </p:spPr>
        <p:txBody>
          <a:bodyPr wrap="square">
            <a:spAutoFit/>
          </a:bodyPr>
          <a:lstStyle/>
          <a:p>
            <a:pPr algn="ctr" eaLnBrk="1" hangingPunct="1">
              <a:spcBef>
                <a:spcPct val="0"/>
              </a:spcBef>
              <a:buFontTx/>
              <a:buNone/>
            </a:pPr>
            <a:r>
              <a:rPr lang="sv-SE" altLang="sv-SE" sz="3400" b="1" u="sng" dirty="0">
                <a:solidFill>
                  <a:srgbClr val="FF0000"/>
                </a:solidFill>
                <a:latin typeface="Abadi" panose="020B0604020104020204" pitchFamily="34" charset="0"/>
                <a:cs typeface="Sakkal Majalla" panose="02000000000000000000" pitchFamily="2" charset="-78"/>
              </a:rPr>
              <a:t>Q</a:t>
            </a:r>
            <a:r>
              <a:rPr lang="en-US" altLang="sv-SE" sz="3400" b="1" dirty="0" err="1">
                <a:solidFill>
                  <a:srgbClr val="FF0000"/>
                </a:solidFill>
                <a:latin typeface="Abadi" panose="020B0604020104020204" pitchFamily="34" charset="0"/>
                <a:cs typeface="Sakkal Majalla" panose="02000000000000000000" pitchFamily="2" charset="-78"/>
              </a:rPr>
              <a:t>adishat</a:t>
            </a:r>
            <a:r>
              <a:rPr lang="en-US" altLang="sv-SE" sz="3400" b="1" dirty="0">
                <a:solidFill>
                  <a:srgbClr val="FF0000"/>
                </a:solidFill>
                <a:latin typeface="Abadi" panose="020B0604020104020204" pitchFamily="34" charset="0"/>
                <a:cs typeface="Sakkal Majalla" panose="02000000000000000000" pitchFamily="2" charset="-78"/>
              </a:rPr>
              <a:t> </a:t>
            </a:r>
            <a:r>
              <a:rPr lang="en-US" altLang="sv-SE" sz="3400" b="1" u="sng" dirty="0" err="1">
                <a:solidFill>
                  <a:srgbClr val="FF0000"/>
                </a:solidFill>
                <a:latin typeface="Abadi" panose="020B0604020104020204" pitchFamily="34" charset="0"/>
                <a:cs typeface="Sakkal Majalla" panose="02000000000000000000" pitchFamily="2" charset="-78"/>
              </a:rPr>
              <a:t>h</a:t>
            </a:r>
            <a:r>
              <a:rPr lang="en-US" altLang="sv-SE" sz="3400" b="1" dirty="0" err="1">
                <a:solidFill>
                  <a:srgbClr val="FF0000"/>
                </a:solidFill>
                <a:latin typeface="Abadi" panose="020B0604020104020204" pitchFamily="34" charset="0"/>
                <a:cs typeface="Sakkal Majalla" panose="02000000000000000000" pitchFamily="2" charset="-78"/>
              </a:rPr>
              <a:t>ayelthono</a:t>
            </a:r>
            <a:r>
              <a:rPr lang="en-US" altLang="sv-SE" sz="3400" b="1" dirty="0">
                <a:solidFill>
                  <a:srgbClr val="FF0000"/>
                </a:solidFill>
                <a:latin typeface="Abadi" panose="020B0604020104020204" pitchFamily="34" charset="0"/>
                <a:cs typeface="Sakkal Majalla" panose="02000000000000000000" pitchFamily="2" charset="-78"/>
              </a:rPr>
              <a:t>. </a:t>
            </a:r>
            <a:r>
              <a:rPr lang="en-US" altLang="sv-SE" sz="3400" b="1" u="sng" dirty="0" err="1">
                <a:solidFill>
                  <a:srgbClr val="FF0000"/>
                </a:solidFill>
                <a:latin typeface="Abadi" panose="020B0604020104020204" pitchFamily="34" charset="0"/>
                <a:cs typeface="Sakkal Majalla" panose="02000000000000000000" pitchFamily="2" charset="-78"/>
              </a:rPr>
              <a:t>q</a:t>
            </a:r>
            <a:r>
              <a:rPr lang="en-US" altLang="sv-SE" sz="3400" b="1" dirty="0" err="1">
                <a:solidFill>
                  <a:srgbClr val="FF0000"/>
                </a:solidFill>
                <a:latin typeface="Abadi" panose="020B0604020104020204" pitchFamily="34" charset="0"/>
                <a:cs typeface="Sakkal Majalla" panose="02000000000000000000" pitchFamily="2" charset="-78"/>
              </a:rPr>
              <a:t>adishat</a:t>
            </a:r>
            <a:r>
              <a:rPr lang="en-US" altLang="sv-SE" sz="3400" b="1" dirty="0">
                <a:solidFill>
                  <a:srgbClr val="FF0000"/>
                </a:solidFill>
                <a:latin typeface="Abadi" panose="020B0604020104020204" pitchFamily="34" charset="0"/>
                <a:cs typeface="Sakkal Majalla" panose="02000000000000000000" pitchFamily="2" charset="-78"/>
              </a:rPr>
              <a:t> lo </a:t>
            </a:r>
            <a:r>
              <a:rPr lang="en-US" altLang="sv-SE" sz="3400" b="1" dirty="0" err="1">
                <a:solidFill>
                  <a:srgbClr val="FF0000"/>
                </a:solidFill>
                <a:latin typeface="Abadi" panose="020B0604020104020204" pitchFamily="34" charset="0"/>
                <a:cs typeface="Sakkal Majalla" panose="02000000000000000000" pitchFamily="2" charset="-78"/>
              </a:rPr>
              <a:t>moyutho</a:t>
            </a:r>
            <a:r>
              <a:rPr lang="en-US" altLang="sv-SE" sz="3400" b="1" dirty="0">
                <a:solidFill>
                  <a:srgbClr val="FF0000"/>
                </a:solidFill>
                <a:latin typeface="Abadi" panose="020B0604020104020204" pitchFamily="34" charset="0"/>
                <a:cs typeface="Sakkal Majalla" panose="02000000000000000000" pitchFamily="2" charset="-78"/>
              </a:rPr>
              <a:t> </a:t>
            </a:r>
            <a:r>
              <a:rPr lang="en-US" altLang="sv-SE" sz="3400" b="1" dirty="0" err="1">
                <a:solidFill>
                  <a:srgbClr val="FF0000"/>
                </a:solidFill>
                <a:latin typeface="Abadi" panose="020B0604020104020204" pitchFamily="34" charset="0"/>
                <a:cs typeface="Sakkal Majalla" panose="02000000000000000000" pitchFamily="2" charset="-78"/>
              </a:rPr>
              <a:t>de</a:t>
            </a:r>
            <a:r>
              <a:rPr lang="en-US" altLang="sv-SE" sz="3400" b="1" u="sng" dirty="0" err="1">
                <a:solidFill>
                  <a:srgbClr val="FF0000"/>
                </a:solidFill>
                <a:latin typeface="Abadi" panose="020B0604020104020204" pitchFamily="34" charset="0"/>
                <a:cs typeface="Sakkal Majalla" panose="02000000000000000000" pitchFamily="2" charset="-78"/>
              </a:rPr>
              <a:t>st</a:t>
            </a:r>
            <a:r>
              <a:rPr lang="en-US" altLang="sv-SE" sz="3400" b="1" dirty="0" err="1">
                <a:solidFill>
                  <a:srgbClr val="FF0000"/>
                </a:solidFill>
                <a:latin typeface="Abadi" panose="020B0604020104020204" pitchFamily="34" charset="0"/>
                <a:cs typeface="Sakkal Majalla" panose="02000000000000000000" pitchFamily="2" charset="-78"/>
              </a:rPr>
              <a:t>lebt</a:t>
            </a:r>
            <a:r>
              <a:rPr lang="en-US" altLang="sv-SE" sz="3400" b="1" dirty="0">
                <a:solidFill>
                  <a:srgbClr val="FF0000"/>
                </a:solidFill>
                <a:latin typeface="Abadi" panose="020B0604020104020204" pitchFamily="34" charset="0"/>
                <a:cs typeface="Sakkal Majalla" panose="02000000000000000000" pitchFamily="2" charset="-78"/>
              </a:rPr>
              <a:t> </a:t>
            </a:r>
            <a:r>
              <a:rPr lang="en-US" altLang="sv-SE" sz="3400" b="1" u="sng" dirty="0" err="1">
                <a:solidFill>
                  <a:srgbClr val="FF0000"/>
                </a:solidFill>
                <a:latin typeface="Abadi" panose="020B0604020104020204" pitchFamily="34" charset="0"/>
                <a:cs typeface="Sakkal Majalla" panose="02000000000000000000" pitchFamily="2" charset="-78"/>
              </a:rPr>
              <a:t>h</a:t>
            </a:r>
            <a:r>
              <a:rPr lang="en-US" altLang="sv-SE" sz="3400" b="1" dirty="0" err="1">
                <a:solidFill>
                  <a:srgbClr val="FF0000"/>
                </a:solidFill>
                <a:latin typeface="Abadi" panose="020B0604020104020204" pitchFamily="34" charset="0"/>
                <a:cs typeface="Sakkal Majalla" panose="02000000000000000000" pitchFamily="2" charset="-78"/>
              </a:rPr>
              <a:t>lofayn</a:t>
            </a:r>
            <a:r>
              <a:rPr lang="en-US" altLang="sv-SE" sz="3400" b="1" dirty="0">
                <a:solidFill>
                  <a:srgbClr val="FF0000"/>
                </a:solidFill>
                <a:latin typeface="Abadi" panose="020B0604020104020204" pitchFamily="34" charset="0"/>
                <a:cs typeface="Sakkal Majalla" panose="02000000000000000000" pitchFamily="2" charset="-78"/>
              </a:rPr>
              <a:t> </a:t>
            </a:r>
            <a:r>
              <a:rPr lang="en-US" altLang="sv-SE" sz="3400" b="1" dirty="0" err="1">
                <a:solidFill>
                  <a:srgbClr val="FF0000"/>
                </a:solidFill>
                <a:latin typeface="Abadi" panose="020B0604020104020204" pitchFamily="34" charset="0"/>
                <a:cs typeface="Sakkal Majalla" panose="02000000000000000000" pitchFamily="2" charset="-78"/>
              </a:rPr>
              <a:t>ethra</a:t>
            </a:r>
            <a:r>
              <a:rPr lang="en-US" altLang="sv-SE" sz="3400" b="1" u="sng" dirty="0" err="1">
                <a:solidFill>
                  <a:srgbClr val="FF0000"/>
                </a:solidFill>
                <a:latin typeface="Abadi" panose="020B0604020104020204" pitchFamily="34" charset="0"/>
                <a:cs typeface="Sakkal Majalla" panose="02000000000000000000" pitchFamily="2" charset="-78"/>
              </a:rPr>
              <a:t>h</a:t>
            </a:r>
            <a:r>
              <a:rPr lang="en-US" altLang="sv-SE" sz="3400" b="1" dirty="0" err="1">
                <a:solidFill>
                  <a:srgbClr val="FF0000"/>
                </a:solidFill>
                <a:latin typeface="Abadi" panose="020B0604020104020204" pitchFamily="34" charset="0"/>
                <a:cs typeface="Sakkal Majalla" panose="02000000000000000000" pitchFamily="2" charset="-78"/>
              </a:rPr>
              <a:t>amlain</a:t>
            </a:r>
            <a:r>
              <a:rPr lang="en-US" altLang="sv-SE" sz="3400" b="1" dirty="0">
                <a:solidFill>
                  <a:srgbClr val="FF0000"/>
                </a:solidFill>
                <a:latin typeface="Abadi" panose="020B0604020104020204" pitchFamily="34" charset="0"/>
                <a:cs typeface="Sakkal Majalla" panose="02000000000000000000" pitchFamily="2" charset="-78"/>
              </a:rPr>
              <a:t>.</a:t>
            </a:r>
            <a:endParaRPr lang="sv-SE" altLang="sv-SE" sz="3400" b="1" dirty="0">
              <a:solidFill>
                <a:srgbClr val="FF0000"/>
              </a:solidFill>
              <a:latin typeface="Abadi" panose="020B0604020104020204" pitchFamily="34" charset="0"/>
              <a:cs typeface="Sakkal Majalla" panose="02000000000000000000" pitchFamily="2" charset="-78"/>
            </a:endParaRPr>
          </a:p>
          <a:p>
            <a:pPr algn="ctr" eaLnBrk="1" hangingPunct="1">
              <a:spcBef>
                <a:spcPct val="0"/>
              </a:spcBef>
              <a:buClr>
                <a:schemeClr val="tx1"/>
              </a:buClr>
              <a:buFontTx/>
              <a:buNone/>
            </a:pPr>
            <a:r>
              <a:rPr lang="sv-SE" altLang="sv-SE" sz="3400" b="1" dirty="0">
                <a:latin typeface="Abadi" panose="020B0604020104020204" pitchFamily="34" charset="0"/>
                <a:cs typeface="Sakkal Majalla" panose="02000000000000000000" pitchFamily="2" charset="-78"/>
              </a:rPr>
              <a:t>      Helig är du, Allsmäktige!  Helig är du, Odödlige! Du som korsfästes för oss, förbarma dig över oss! </a:t>
            </a:r>
          </a:p>
        </p:txBody>
      </p:sp>
      <p:cxnSp>
        <p:nvCxnSpPr>
          <p:cNvPr id="6" name="Straight Connector 5"/>
          <p:cNvCxnSpPr>
            <a:cxnSpLocks/>
          </p:cNvCxnSpPr>
          <p:nvPr/>
        </p:nvCxnSpPr>
        <p:spPr>
          <a:xfrm flipH="1">
            <a:off x="6091030" y="2159306"/>
            <a:ext cx="9940" cy="3473129"/>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5">
            <a:extLst>
              <a:ext uri="{FF2B5EF4-FFF2-40B4-BE49-F238E27FC236}">
                <a16:creationId xmlns:a16="http://schemas.microsoft.com/office/drawing/2014/main" id="{9BC35F12-48C8-7FEF-0986-F88EBDF59D1A}"/>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2" name="صورة 12" descr="وقوف.gif">
            <a:extLst>
              <a:ext uri="{FF2B5EF4-FFF2-40B4-BE49-F238E27FC236}">
                <a16:creationId xmlns:a16="http://schemas.microsoft.com/office/drawing/2014/main" id="{21120E97-8473-58FB-B536-F8912C45626E}"/>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5" name="صورة 12" descr="وقوف.gif">
            <a:extLst>
              <a:ext uri="{FF2B5EF4-FFF2-40B4-BE49-F238E27FC236}">
                <a16:creationId xmlns:a16="http://schemas.microsoft.com/office/drawing/2014/main" id="{A205C315-D7F7-0CBF-8D7E-8F81C9B288FE}"/>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480890122"/>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5"/>
          <p:cNvSpPr txBox="1">
            <a:spLocks noChangeArrowheads="1"/>
          </p:cNvSpPr>
          <p:nvPr/>
        </p:nvSpPr>
        <p:spPr bwMode="auto">
          <a:xfrm>
            <a:off x="1220595" y="179129"/>
            <a:ext cx="9895080" cy="255454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syr-SY"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ܥܰܡܳܐ ܩܳܝܶܡ</a:t>
            </a:r>
            <a:r>
              <a:rPr kumimoji="0" lang="ar-IQ"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       </a:t>
            </a:r>
            <a:r>
              <a:rPr kumimoji="0" lang="sv-SE" sz="6600" b="1" i="0" u="none" strike="noStrike" kern="1200" cap="none" spc="0" normalizeH="0" baseline="0" noProof="0" dirty="0">
                <a:ln>
                  <a:noFill/>
                </a:ln>
                <a:solidFill>
                  <a:prstClr val="white"/>
                </a:solidFill>
                <a:effectLst/>
                <a:uLnTx/>
                <a:uFillTx/>
                <a:latin typeface="Abadi" panose="020B0604020104020204" pitchFamily="34" charset="0"/>
                <a:cs typeface="Sakkal Majalla" panose="02000000000000000000" pitchFamily="2" charset="-78"/>
              </a:rPr>
              <a:t>Stå upp</a:t>
            </a:r>
            <a:r>
              <a:rPr kumimoji="0" lang="ar-IQ" sz="6600" b="1" i="0" u="none" strike="noStrike" kern="1200" cap="none" spc="0" normalizeH="0" baseline="0" noProof="0" dirty="0">
                <a:ln>
                  <a:noFill/>
                </a:ln>
                <a:solidFill>
                  <a:prstClr val="white"/>
                </a:solidFill>
                <a:effectLst/>
                <a:uLnTx/>
                <a:uFillTx/>
                <a:latin typeface="Abadi" panose="020B0604020104020204" pitchFamily="34" charset="0"/>
                <a:cs typeface="Sakkal Majalla" panose="02000000000000000000" pitchFamily="2" charset="-78"/>
              </a:rPr>
              <a:t>       </a:t>
            </a:r>
            <a:r>
              <a:rPr kumimoji="0" lang="ar-IQ" sz="8000" b="1" i="0" u="none" strike="noStrike" kern="1200" cap="none" spc="0" normalizeH="0" baseline="0" noProof="0" dirty="0">
                <a:ln>
                  <a:noFill/>
                </a:ln>
                <a:solidFill>
                  <a:prstClr val="white"/>
                </a:solidFill>
                <a:effectLst/>
                <a:uLnTx/>
                <a:uFillTx/>
                <a:latin typeface="Traditional Arabic" panose="02020603050405020304" pitchFamily="18" charset="-78"/>
                <a:cs typeface="Traditional Arabic" panose="02020603050405020304" pitchFamily="18" charset="-78"/>
              </a:rPr>
              <a:t>وقوف</a:t>
            </a:r>
            <a:endParaRPr kumimoji="0" lang="ar-IQ" sz="7200" b="1" i="0" u="none" strike="noStrike" kern="1200" cap="none" spc="0" normalizeH="0" baseline="0" noProof="0" dirty="0">
              <a:ln>
                <a:noFill/>
              </a:ln>
              <a:solidFill>
                <a:prstClr val="white"/>
              </a:solidFill>
              <a:effectLst/>
              <a:uLnTx/>
              <a:uFillTx/>
              <a:latin typeface="Traditional Arabic" panose="02020603050405020304" pitchFamily="18" charset="-78"/>
              <a:cs typeface="Traditional Arabic" panose="02020603050405020304" pitchFamily="18" charset="-78"/>
            </a:endParaRPr>
          </a:p>
        </p:txBody>
      </p:sp>
      <p:pic>
        <p:nvPicPr>
          <p:cNvPr id="13" name="صورة 12" descr="وقوف.gif"/>
          <p:cNvPicPr>
            <a:picLocks noChangeAspect="1"/>
          </p:cNvPicPr>
          <p:nvPr/>
        </p:nvPicPr>
        <p:blipFill>
          <a:blip r:embed="rId2" cstate="print"/>
          <a:stretch>
            <a:fillRect/>
          </a:stretch>
        </p:blipFill>
        <p:spPr>
          <a:xfrm>
            <a:off x="9817063" y="1735626"/>
            <a:ext cx="1462088" cy="494324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72" y="2733674"/>
            <a:ext cx="4048288" cy="4021299"/>
          </a:xfrm>
          <a:prstGeom prst="rect">
            <a:avLst/>
          </a:prstGeom>
        </p:spPr>
      </p:pic>
    </p:spTree>
    <p:extLst>
      <p:ext uri="{BB962C8B-B14F-4D97-AF65-F5344CB8AC3E}">
        <p14:creationId xmlns:p14="http://schemas.microsoft.com/office/powerpoint/2010/main" val="4262800074"/>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456123"/>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altLang="zh-CN" sz="8000" b="1" dirty="0">
                <a:latin typeface="Serto Batnan" panose="00000400000000000000" pitchFamily="2" charset="-78"/>
                <a:cs typeface="Serto Batnan" panose="00000400000000000000" pitchFamily="2" charset="-78"/>
              </a:rPr>
              <a:t>ܫܠܳܡܳܐ ܠܟ݂ܽܠܟ݂ܽܘܢ</a:t>
            </a:r>
            <a:endParaRPr lang="sv-SE" sz="8000" dirty="0">
              <a:latin typeface="Serto Batnan" panose="00000400000000000000" pitchFamily="2" charset="-78"/>
              <a:cs typeface="Serto Batnan" panose="00000400000000000000" pitchFamily="2" charset="-78"/>
            </a:endParaRPr>
          </a:p>
        </p:txBody>
      </p:sp>
      <p:sp>
        <p:nvSpPr>
          <p:cNvPr id="3" name="Rectangle 2"/>
          <p:cNvSpPr/>
          <p:nvPr/>
        </p:nvSpPr>
        <p:spPr>
          <a:xfrm>
            <a:off x="6100971" y="2333622"/>
            <a:ext cx="6100970" cy="2831544"/>
          </a:xfrm>
          <a:prstGeom prst="rect">
            <a:avLst/>
          </a:prstGeom>
        </p:spPr>
        <p:txBody>
          <a:bodyPr wrap="square">
            <a:spAutoFit/>
          </a:bodyPr>
          <a:lstStyle/>
          <a:p>
            <a:pPr algn="ctr" rtl="1">
              <a:spcBef>
                <a:spcPts val="600"/>
              </a:spcBef>
            </a:pPr>
            <a:r>
              <a:rPr lang="ar-AE" altLang="sv-SE" sz="6600" b="1" dirty="0">
                <a:solidFill>
                  <a:srgbClr val="FF0000"/>
                </a:solidFill>
                <a:latin typeface="Traditional Arabic" panose="02020603050405020304" pitchFamily="18" charset="-78"/>
                <a:cs typeface="Traditional Arabic" panose="02020603050405020304" pitchFamily="18" charset="-78"/>
              </a:rPr>
              <a:t>شلُومو </a:t>
            </a:r>
            <a:r>
              <a:rPr lang="ar-AE" altLang="sv-SE" sz="6600" b="1" dirty="0" err="1">
                <a:solidFill>
                  <a:srgbClr val="FF0000"/>
                </a:solidFill>
                <a:latin typeface="Traditional Arabic" panose="02020603050405020304" pitchFamily="18" charset="-78"/>
                <a:cs typeface="Traditional Arabic" panose="02020603050405020304" pitchFamily="18" charset="-78"/>
              </a:rPr>
              <a:t>لكولخون</a:t>
            </a:r>
            <a:endParaRPr lang="sv-SE" altLang="sv-SE" sz="6600" b="1" dirty="0">
              <a:solidFill>
                <a:srgbClr val="FF0000"/>
              </a:solidFill>
              <a:latin typeface="Traditional Arabic" panose="02020603050405020304" pitchFamily="18" charset="-78"/>
              <a:cs typeface="Traditional Arabic" panose="02020603050405020304" pitchFamily="18" charset="-78"/>
            </a:endParaRPr>
          </a:p>
          <a:p>
            <a:pPr algn="ctr" rtl="1">
              <a:spcBef>
                <a:spcPts val="600"/>
              </a:spcBef>
            </a:pPr>
            <a:endParaRPr lang="ar-AE" altLang="sv-SE" sz="3200" b="1" dirty="0">
              <a:solidFill>
                <a:srgbClr val="FF0000"/>
              </a:solidFill>
              <a:latin typeface="Traditional Arabic" panose="02020603050405020304" pitchFamily="18" charset="-78"/>
              <a:cs typeface="Traditional Arabic" panose="02020603050405020304" pitchFamily="18" charset="-78"/>
            </a:endParaRPr>
          </a:p>
          <a:p>
            <a:pPr algn="ctr" rtl="1">
              <a:spcBef>
                <a:spcPts val="600"/>
              </a:spcBef>
            </a:pPr>
            <a:r>
              <a:rPr lang="ar-AE" altLang="sv-SE" sz="6600" b="1" dirty="0">
                <a:latin typeface="Traditional Arabic" panose="02020603050405020304" pitchFamily="18" charset="-78"/>
                <a:cs typeface="Traditional Arabic" panose="02020603050405020304" pitchFamily="18" charset="-78"/>
              </a:rPr>
              <a:t>السلام لِجَميعِكُم</a:t>
            </a:r>
            <a:endParaRPr lang="sv-SE" altLang="sv-SE" sz="6600" b="1" dirty="0">
              <a:solidFill>
                <a:srgbClr val="0000CC"/>
              </a:solidFill>
              <a:latin typeface="Traditional Arabic" panose="02020603050405020304" pitchFamily="18" charset="-78"/>
              <a:cs typeface="Traditional Arabic" panose="02020603050405020304" pitchFamily="18" charset="-78"/>
            </a:endParaRPr>
          </a:p>
        </p:txBody>
      </p:sp>
      <p:sp>
        <p:nvSpPr>
          <p:cNvPr id="4" name="Rectangle 3"/>
          <p:cNvSpPr/>
          <p:nvPr/>
        </p:nvSpPr>
        <p:spPr>
          <a:xfrm>
            <a:off x="0" y="2333622"/>
            <a:ext cx="6100972" cy="3200876"/>
          </a:xfrm>
          <a:prstGeom prst="rect">
            <a:avLst/>
          </a:prstGeom>
        </p:spPr>
        <p:txBody>
          <a:bodyPr wrap="square">
            <a:spAutoFit/>
          </a:bodyPr>
          <a:lstStyle/>
          <a:p>
            <a:pPr algn="ctr">
              <a:spcBef>
                <a:spcPts val="1200"/>
              </a:spcBef>
            </a:pPr>
            <a:r>
              <a:rPr lang="sv-SE" altLang="sv-SE" sz="5400" b="1" dirty="0">
                <a:solidFill>
                  <a:srgbClr val="FF0000"/>
                </a:solidFill>
                <a:latin typeface="Abadi" panose="020B0604020104020204" pitchFamily="34" charset="0"/>
                <a:cs typeface="Sakkal Majalla" panose="02000000000000000000" pitchFamily="2" charset="-78"/>
              </a:rPr>
              <a:t>Shlomo </a:t>
            </a:r>
            <a:r>
              <a:rPr lang="sv-SE" altLang="sv-SE" sz="5400" b="1" dirty="0" err="1">
                <a:solidFill>
                  <a:srgbClr val="FF0000"/>
                </a:solidFill>
                <a:latin typeface="Abadi" panose="020B0604020104020204" pitchFamily="34" charset="0"/>
                <a:cs typeface="Sakkal Majalla" panose="02000000000000000000" pitchFamily="2" charset="-78"/>
              </a:rPr>
              <a:t>lkulkhun</a:t>
            </a:r>
            <a:r>
              <a:rPr lang="sv-SE" altLang="sv-SE" sz="5400" b="1" dirty="0">
                <a:solidFill>
                  <a:srgbClr val="FF0000"/>
                </a:solidFill>
                <a:latin typeface="Abadi" panose="020B0604020104020204" pitchFamily="34" charset="0"/>
                <a:cs typeface="Sakkal Majalla" panose="02000000000000000000" pitchFamily="2" charset="-78"/>
              </a:rPr>
              <a:t>. </a:t>
            </a:r>
          </a:p>
          <a:p>
            <a:pPr algn="ctr">
              <a:spcBef>
                <a:spcPts val="1200"/>
              </a:spcBef>
            </a:pPr>
            <a:endParaRPr lang="sv-SE" altLang="sv-SE" sz="2000" b="1" dirty="0">
              <a:solidFill>
                <a:srgbClr val="FF0000"/>
              </a:solidFill>
              <a:latin typeface="Abadi" panose="020B0604020104020204" pitchFamily="34" charset="0"/>
              <a:cs typeface="Sakkal Majalla" panose="02000000000000000000" pitchFamily="2" charset="-78"/>
            </a:endParaRPr>
          </a:p>
          <a:p>
            <a:pPr algn="ctr">
              <a:spcBef>
                <a:spcPts val="1200"/>
              </a:spcBef>
            </a:pPr>
            <a:r>
              <a:rPr lang="sv-SE" altLang="sv-SE" sz="5400" b="1" dirty="0">
                <a:latin typeface="Abadi" panose="020B0604020104020204" pitchFamily="34" charset="0"/>
                <a:cs typeface="Sakkal Majalla" panose="02000000000000000000" pitchFamily="2" charset="-78"/>
              </a:rPr>
              <a:t>Frid vare med er alla</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3E9DCBDA-426F-3F22-353C-9B1702141E6D}"/>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FFE97C2E-FBEE-9E41-4355-B0ECAA94BE85}"/>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937791663"/>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53942"/>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8000" b="1" dirty="0">
                <a:latin typeface="Serto Batnan" panose="00000400000000000000" pitchFamily="2" charset="-78"/>
                <a:cs typeface="Serto Batnan" panose="00000400000000000000" pitchFamily="2" charset="-78"/>
              </a:rPr>
              <a:t>ܘܥܰܡ ܪܽܘܚܳܐ ܕܺܝܠܳܟ܀</a:t>
            </a:r>
            <a:endParaRPr lang="sv-SE" sz="8000" b="1" dirty="0">
              <a:latin typeface="Serto Batnan" panose="00000400000000000000" pitchFamily="2" charset="-78"/>
              <a:cs typeface="Serto Batnan" panose="00000400000000000000" pitchFamily="2" charset="-78"/>
            </a:endParaRPr>
          </a:p>
        </p:txBody>
      </p:sp>
      <p:sp>
        <p:nvSpPr>
          <p:cNvPr id="3" name="Rectangle 2"/>
          <p:cNvSpPr/>
          <p:nvPr/>
        </p:nvSpPr>
        <p:spPr>
          <a:xfrm>
            <a:off x="6100971" y="2262282"/>
            <a:ext cx="6100964" cy="2354491"/>
          </a:xfrm>
          <a:prstGeom prst="rect">
            <a:avLst/>
          </a:prstGeom>
        </p:spPr>
        <p:txBody>
          <a:bodyPr wrap="square">
            <a:spAutoFit/>
          </a:bodyPr>
          <a:lstStyle/>
          <a:p>
            <a:pPr algn="ctr" rtl="1"/>
            <a:r>
              <a:rPr lang="ar-SA" altLang="sv-SE" sz="6600" b="1" dirty="0">
                <a:solidFill>
                  <a:srgbClr val="FF0000"/>
                </a:solidFill>
                <a:latin typeface="Traditional Arabic" panose="02020603050405020304" pitchFamily="18" charset="-78"/>
                <a:cs typeface="Traditional Arabic" panose="02020603050405020304" pitchFamily="18" charset="-78"/>
              </a:rPr>
              <a:t>وْعام </a:t>
            </a:r>
            <a:r>
              <a:rPr lang="ar-SA" altLang="sv-SE" sz="6600" b="1" dirty="0" err="1">
                <a:solidFill>
                  <a:srgbClr val="FF0000"/>
                </a:solidFill>
                <a:latin typeface="Traditional Arabic" panose="02020603050405020304" pitchFamily="18" charset="-78"/>
                <a:cs typeface="Traditional Arabic" panose="02020603050405020304" pitchFamily="18" charset="-78"/>
              </a:rPr>
              <a:t>روحُو</a:t>
            </a:r>
            <a:r>
              <a:rPr lang="ar-SA" altLang="sv-SE" sz="6600" b="1" dirty="0">
                <a:solidFill>
                  <a:srgbClr val="FF0000"/>
                </a:solidFill>
                <a:latin typeface="Traditional Arabic" panose="02020603050405020304" pitchFamily="18" charset="-78"/>
                <a:cs typeface="Traditional Arabic" panose="02020603050405020304" pitchFamily="18" charset="-78"/>
              </a:rPr>
              <a:t> </a:t>
            </a:r>
            <a:r>
              <a:rPr lang="ar-SA" altLang="sv-SE" sz="6600" b="1" dirty="0" err="1">
                <a:solidFill>
                  <a:srgbClr val="FF0000"/>
                </a:solidFill>
                <a:latin typeface="Traditional Arabic" panose="02020603050405020304" pitchFamily="18" charset="-78"/>
                <a:cs typeface="Traditional Arabic" panose="02020603050405020304" pitchFamily="18" charset="-78"/>
              </a:rPr>
              <a:t>دِيلُخ</a:t>
            </a:r>
            <a:r>
              <a:rPr lang="ar-SA" altLang="sv-SE" sz="6600" b="1" dirty="0">
                <a:solidFill>
                  <a:srgbClr val="FF0000"/>
                </a:solidFill>
                <a:latin typeface="Traditional Arabic" panose="02020603050405020304" pitchFamily="18" charset="-78"/>
                <a:cs typeface="Traditional Arabic" panose="02020603050405020304" pitchFamily="18" charset="-78"/>
              </a:rPr>
              <a:t>.</a:t>
            </a:r>
          </a:p>
          <a:p>
            <a:pPr algn="ctr" rtl="1">
              <a:spcBef>
                <a:spcPts val="1800"/>
              </a:spcBef>
            </a:pPr>
            <a:r>
              <a:rPr lang="ar-SY" altLang="sv-SE" sz="6600" b="1" dirty="0">
                <a:latin typeface="Traditional Arabic" panose="02020603050405020304" pitchFamily="18" charset="-78"/>
                <a:cs typeface="Traditional Arabic" panose="02020603050405020304" pitchFamily="18" charset="-78"/>
              </a:rPr>
              <a:t>وَ</a:t>
            </a:r>
            <a:r>
              <a:rPr lang="ar-SA" altLang="sv-SE" sz="6600" b="1" dirty="0">
                <a:latin typeface="Traditional Arabic" panose="02020603050405020304" pitchFamily="18" charset="-78"/>
                <a:cs typeface="Traditional Arabic" panose="02020603050405020304" pitchFamily="18" charset="-78"/>
              </a:rPr>
              <a:t>م</a:t>
            </a:r>
            <a:r>
              <a:rPr lang="ar-SY" altLang="sv-SE" sz="6600" b="1" dirty="0">
                <a:latin typeface="Traditional Arabic" panose="02020603050405020304" pitchFamily="18" charset="-78"/>
                <a:cs typeface="Traditional Arabic" panose="02020603050405020304" pitchFamily="18" charset="-78"/>
              </a:rPr>
              <a:t>َ</a:t>
            </a:r>
            <a:r>
              <a:rPr lang="ar-SA" altLang="sv-SE" sz="6600" b="1" dirty="0">
                <a:latin typeface="Traditional Arabic" panose="02020603050405020304" pitchFamily="18" charset="-78"/>
                <a:cs typeface="Traditional Arabic" panose="02020603050405020304" pitchFamily="18" charset="-78"/>
              </a:rPr>
              <a:t>ع</a:t>
            </a:r>
            <a:r>
              <a:rPr lang="ar-SY" altLang="sv-SE" sz="6600" b="1" dirty="0">
                <a:latin typeface="Traditional Arabic" panose="02020603050405020304" pitchFamily="18" charset="-78"/>
                <a:cs typeface="Traditional Arabic" panose="02020603050405020304" pitchFamily="18" charset="-78"/>
              </a:rPr>
              <a:t>َ</a:t>
            </a:r>
            <a:r>
              <a:rPr lang="ar-SA" altLang="sv-SE" sz="6600" b="1" dirty="0">
                <a:latin typeface="Traditional Arabic" panose="02020603050405020304" pitchFamily="18" charset="-78"/>
                <a:cs typeface="Traditional Arabic" panose="02020603050405020304" pitchFamily="18" charset="-78"/>
              </a:rPr>
              <a:t> روحِك</a:t>
            </a:r>
            <a:r>
              <a:rPr lang="ar-SY" altLang="sv-SE" sz="6600" b="1" dirty="0">
                <a:latin typeface="Traditional Arabic" panose="02020603050405020304" pitchFamily="18" charset="-78"/>
                <a:cs typeface="Traditional Arabic" panose="02020603050405020304" pitchFamily="18" charset="-78"/>
              </a:rPr>
              <a:t>َ أيضَاً</a:t>
            </a:r>
            <a:r>
              <a:rPr lang="ar-AE" altLang="sv-SE" sz="6600" b="1" dirty="0">
                <a:latin typeface="Traditional Arabic" panose="02020603050405020304" pitchFamily="18" charset="-78"/>
                <a:cs typeface="Traditional Arabic" panose="02020603050405020304" pitchFamily="18" charset="-78"/>
              </a:rPr>
              <a:t>.</a:t>
            </a:r>
            <a:endParaRPr lang="sv-SE" altLang="sv-SE" sz="66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430340"/>
            <a:ext cx="6100971" cy="1908215"/>
          </a:xfrm>
          <a:prstGeom prst="rect">
            <a:avLst/>
          </a:prstGeom>
        </p:spPr>
        <p:txBody>
          <a:bodyPr wrap="square">
            <a:spAutoFit/>
          </a:bodyPr>
          <a:lstStyle/>
          <a:p>
            <a:pPr algn="ctr">
              <a:spcBef>
                <a:spcPts val="1200"/>
              </a:spcBef>
            </a:pPr>
            <a:r>
              <a:rPr lang="sv-SE" altLang="sv-SE" sz="5400" b="1" dirty="0" err="1">
                <a:solidFill>
                  <a:srgbClr val="FF0000"/>
                </a:solidFill>
                <a:latin typeface="Abadi" panose="020B0604020104020204" pitchFamily="34" charset="0"/>
                <a:cs typeface="Sakkal Majalla" panose="02000000000000000000" pitchFamily="2" charset="-78"/>
              </a:rPr>
              <a:t>W´am</a:t>
            </a:r>
            <a:r>
              <a:rPr lang="sv-SE" altLang="sv-SE" sz="5400" b="1" dirty="0">
                <a:solidFill>
                  <a:srgbClr val="FF0000"/>
                </a:solidFill>
                <a:latin typeface="Abadi" panose="020B0604020104020204" pitchFamily="34" charset="0"/>
                <a:cs typeface="Sakkal Majalla" panose="02000000000000000000" pitchFamily="2" charset="-78"/>
              </a:rPr>
              <a:t> </a:t>
            </a:r>
            <a:r>
              <a:rPr lang="sv-SE" altLang="sv-SE" sz="5400" b="1" dirty="0" err="1">
                <a:solidFill>
                  <a:srgbClr val="FF0000"/>
                </a:solidFill>
                <a:latin typeface="Abadi" panose="020B0604020104020204" pitchFamily="34" charset="0"/>
                <a:cs typeface="Sakkal Majalla" panose="02000000000000000000" pitchFamily="2" charset="-78"/>
              </a:rPr>
              <a:t>ru</a:t>
            </a:r>
            <a:r>
              <a:rPr lang="sv-SE" altLang="sv-SE" sz="5400" b="1" u="sng" dirty="0" err="1">
                <a:solidFill>
                  <a:srgbClr val="FF0000"/>
                </a:solidFill>
                <a:latin typeface="Abadi" panose="020B0604020104020204" pitchFamily="34" charset="0"/>
                <a:cs typeface="Sakkal Majalla" panose="02000000000000000000" pitchFamily="2" charset="-78"/>
              </a:rPr>
              <a:t>h</a:t>
            </a:r>
            <a:r>
              <a:rPr lang="sv-SE" altLang="sv-SE" sz="5400" b="1" dirty="0" err="1">
                <a:solidFill>
                  <a:srgbClr val="FF0000"/>
                </a:solidFill>
                <a:latin typeface="Abadi" panose="020B0604020104020204" pitchFamily="34" charset="0"/>
                <a:cs typeface="Sakkal Majalla" panose="02000000000000000000" pitchFamily="2" charset="-78"/>
              </a:rPr>
              <a:t>o</a:t>
            </a:r>
            <a:r>
              <a:rPr lang="sv-SE" altLang="sv-SE" sz="5400" b="1" dirty="0">
                <a:solidFill>
                  <a:srgbClr val="FF0000"/>
                </a:solidFill>
                <a:latin typeface="Abadi" panose="020B0604020104020204" pitchFamily="34" charset="0"/>
                <a:cs typeface="Sakkal Majalla" panose="02000000000000000000" pitchFamily="2" charset="-78"/>
              </a:rPr>
              <a:t> </a:t>
            </a:r>
            <a:r>
              <a:rPr lang="sv-SE" altLang="sv-SE" sz="5400" b="1" dirty="0" err="1">
                <a:solidFill>
                  <a:srgbClr val="FF0000"/>
                </a:solidFill>
                <a:latin typeface="Abadi" panose="020B0604020104020204" pitchFamily="34" charset="0"/>
                <a:cs typeface="Sakkal Majalla" panose="02000000000000000000" pitchFamily="2" charset="-78"/>
              </a:rPr>
              <a:t>dilokh</a:t>
            </a:r>
            <a:r>
              <a:rPr lang="sv-SE" altLang="sv-SE" sz="5400" b="1" dirty="0">
                <a:solidFill>
                  <a:srgbClr val="FF0000"/>
                </a:solidFill>
                <a:latin typeface="Abadi" panose="020B0604020104020204" pitchFamily="34" charset="0"/>
                <a:cs typeface="Sakkal Majalla" panose="02000000000000000000" pitchFamily="2" charset="-78"/>
              </a:rPr>
              <a:t>.</a:t>
            </a:r>
          </a:p>
          <a:p>
            <a:pPr algn="ctr" rtl="1">
              <a:spcBef>
                <a:spcPts val="1200"/>
              </a:spcBef>
            </a:pPr>
            <a:r>
              <a:rPr lang="sv-SE" altLang="sv-SE" sz="5400" b="1" dirty="0">
                <a:latin typeface="Abadi" panose="020B0604020104020204" pitchFamily="34" charset="0"/>
                <a:cs typeface="Sakkal Majalla" panose="02000000000000000000" pitchFamily="2" charset="-78"/>
              </a:rPr>
              <a:t>Och med din ande.</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0A7EA481-8ECD-CE71-396E-2A552B520EF2}"/>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12E89E4D-9B8E-ADDF-E44C-EE19D1AADFC7}"/>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88279299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175063"/>
            <a:ext cx="12191999" cy="17774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90000"/>
              </a:lnSpc>
              <a:spcBef>
                <a:spcPct val="0"/>
              </a:spcBef>
            </a:pPr>
            <a:r>
              <a:rPr lang="ar-SA" sz="6000" b="1" dirty="0" err="1">
                <a:solidFill>
                  <a:srgbClr val="FF0000"/>
                </a:solidFill>
                <a:latin typeface="Serto Batnan" panose="00000400000000000000" pitchFamily="2" charset="-78"/>
                <a:cs typeface="Serto Batnan" panose="00000400000000000000" pitchFamily="2" charset="-78"/>
              </a:rPr>
              <a:t>ܢܶܗܘ</a:t>
            </a:r>
            <a:r>
              <a:rPr lang="syr-SY" sz="6000" b="1" dirty="0">
                <a:solidFill>
                  <a:srgbClr val="FF0000"/>
                </a:solidFill>
                <a:latin typeface="Serto Batnan" panose="00000400000000000000" pitchFamily="2" charset="-78"/>
                <a:cs typeface="Serto Batnan" panose="00000400000000000000" pitchFamily="2" charset="-78"/>
              </a:rPr>
              <a:t>ܽ</a:t>
            </a:r>
            <a:r>
              <a:rPr lang="ar-SA" sz="6000" b="1" dirty="0" err="1">
                <a:solidFill>
                  <a:srgbClr val="FF0000"/>
                </a:solidFill>
                <a:latin typeface="Serto Batnan" panose="00000400000000000000" pitchFamily="2" charset="-78"/>
                <a:cs typeface="Serto Batnan" panose="00000400000000000000" pitchFamily="2" charset="-78"/>
              </a:rPr>
              <a:t>ܘܢ</a:t>
            </a:r>
            <a:r>
              <a:rPr lang="ar-SA" sz="6000" b="1" dirty="0">
                <a:solidFill>
                  <a:srgbClr val="FF0000"/>
                </a:solidFill>
                <a:latin typeface="Serto Batnan" panose="00000400000000000000" pitchFamily="2" charset="-78"/>
                <a:cs typeface="Serto Batnan" panose="00000400000000000000" pitchFamily="2" charset="-78"/>
              </a:rPr>
              <a:t> </a:t>
            </a:r>
            <a:r>
              <a:rPr lang="syr-SY" sz="6000" b="1" dirty="0">
                <a:solidFill>
                  <a:srgbClr val="FF0000"/>
                </a:solidFill>
                <a:latin typeface="Serto Batnan" panose="00000400000000000000" pitchFamily="2" charset="-78"/>
                <a:cs typeface="Serto Batnan" panose="00000400000000000000" pitchFamily="2" charset="-78"/>
              </a:rPr>
              <a:t>ܪܵܰ</a:t>
            </a:r>
            <a:r>
              <a:rPr lang="ar-SA" sz="6000" b="1" dirty="0" err="1">
                <a:solidFill>
                  <a:srgbClr val="FF0000"/>
                </a:solidFill>
                <a:latin typeface="Serto Batnan" panose="00000400000000000000" pitchFamily="2" charset="-78"/>
                <a:cs typeface="Serto Batnan" panose="00000400000000000000" pitchFamily="2" charset="-78"/>
              </a:rPr>
              <a:t>ܚܡܰܘܗ</a:t>
            </a:r>
            <a:r>
              <a:rPr lang="ar-SA" sz="6000" b="1" dirty="0">
                <a:solidFill>
                  <a:srgbClr val="FF0000"/>
                </a:solidFill>
                <a:latin typeface="Serto Batnan" panose="00000400000000000000" pitchFamily="2" charset="-78"/>
                <a:cs typeface="Serto Batnan" panose="00000400000000000000" pitchFamily="2" charset="-78"/>
              </a:rPr>
              <a:t>̱</a:t>
            </a:r>
            <a:r>
              <a:rPr lang="syr-SY" sz="6000" b="1" dirty="0">
                <a:solidFill>
                  <a:srgbClr val="FF0000"/>
                </a:solidFill>
                <a:latin typeface="Serto Batnan" panose="00000400000000000000" pitchFamily="2" charset="-78"/>
                <a:cs typeface="Serto Batnan" panose="00000400000000000000" pitchFamily="2" charset="-78"/>
              </a:rPr>
              <a:t>ܝ̱</a:t>
            </a:r>
            <a:r>
              <a:rPr lang="ar-SA" sz="6000" b="1" dirty="0">
                <a:solidFill>
                  <a:srgbClr val="FF0000"/>
                </a:solidFill>
                <a:latin typeface="Serto Batnan" panose="00000400000000000000" pitchFamily="2" charset="-78"/>
                <a:cs typeface="Serto Batnan" panose="00000400000000000000" pitchFamily="2" charset="-78"/>
              </a:rPr>
              <a:t> ܕ</a:t>
            </a:r>
            <a:r>
              <a:rPr lang="syr-SY" sz="6000" b="1" dirty="0">
                <a:solidFill>
                  <a:srgbClr val="FF0000"/>
                </a:solidFill>
                <a:latin typeface="Serto Batnan" panose="00000400000000000000" pitchFamily="2" charset="-78"/>
                <a:cs typeface="Serto Batnan" panose="00000400000000000000" pitchFamily="2" charset="-78"/>
              </a:rPr>
              <a:t>ܐܰ‌ܠܳܗܳܐ </a:t>
            </a:r>
            <a:r>
              <a:rPr lang="ar-SA" sz="6000" b="1" dirty="0" err="1">
                <a:solidFill>
                  <a:srgbClr val="FF0000"/>
                </a:solidFill>
                <a:latin typeface="Serto Batnan" panose="00000400000000000000" pitchFamily="2" charset="-78"/>
                <a:cs typeface="Serto Batnan" panose="00000400000000000000" pitchFamily="2" charset="-78"/>
              </a:rPr>
              <a:t>ܪܰܒܳܐ</a:t>
            </a:r>
            <a:r>
              <a:rPr lang="syr-SY" sz="6000" b="1" dirty="0">
                <a:solidFill>
                  <a:srgbClr val="FF0000"/>
                </a:solidFill>
                <a:latin typeface="Serto Batnan" panose="00000400000000000000" pitchFamily="2" charset="-78"/>
                <a:cs typeface="Serto Batnan" panose="00000400000000000000" pitchFamily="2" charset="-78"/>
              </a:rPr>
              <a:t>܀</a:t>
            </a:r>
            <a:r>
              <a:rPr lang="ar-SY"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ܘܦܳܪܘܩܳܐ</a:t>
            </a:r>
            <a:r>
              <a:rPr lang="ar-SA"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ܕܝܠܰܢ</a:t>
            </a:r>
            <a:r>
              <a:rPr lang="ar-SA"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ܝܶܫܘܥ</a:t>
            </a:r>
            <a:r>
              <a:rPr lang="ar-SA"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ܡܫ</a:t>
            </a:r>
            <a:r>
              <a:rPr lang="syr-SY" sz="6000" b="1" dirty="0">
                <a:solidFill>
                  <a:srgbClr val="FF0000"/>
                </a:solidFill>
                <a:latin typeface="Serto Batnan" panose="00000400000000000000" pitchFamily="2" charset="-78"/>
                <a:cs typeface="Serto Batnan" panose="00000400000000000000" pitchFamily="2" charset="-78"/>
              </a:rPr>
              <a:t>ܺ</a:t>
            </a:r>
            <a:r>
              <a:rPr lang="ar-SA" sz="6000" b="1" dirty="0" err="1">
                <a:solidFill>
                  <a:srgbClr val="FF0000"/>
                </a:solidFill>
                <a:latin typeface="Serto Batnan" panose="00000400000000000000" pitchFamily="2" charset="-78"/>
                <a:cs typeface="Serto Batnan" panose="00000400000000000000" pitchFamily="2" charset="-78"/>
              </a:rPr>
              <a:t>ܝܚܳܐ</a:t>
            </a:r>
            <a:r>
              <a:rPr lang="syr-SY" sz="6000" b="1" dirty="0">
                <a:solidFill>
                  <a:srgbClr val="FF0000"/>
                </a:solidFill>
                <a:latin typeface="Serto Batnan" panose="00000400000000000000" pitchFamily="2" charset="-78"/>
                <a:cs typeface="Serto Batnan" panose="00000400000000000000" pitchFamily="2" charset="-78"/>
              </a:rPr>
              <a:t>܀</a:t>
            </a:r>
            <a:r>
              <a:rPr lang="ar-SY"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ܥܰܡ</a:t>
            </a:r>
            <a:r>
              <a:rPr lang="ar-SA" sz="6000" b="1" dirty="0">
                <a:solidFill>
                  <a:srgbClr val="FF0000"/>
                </a:solidFill>
                <a:latin typeface="Serto Batnan" panose="00000400000000000000" pitchFamily="2" charset="-78"/>
                <a:cs typeface="Serto Batnan" panose="00000400000000000000" pitchFamily="2" charset="-78"/>
              </a:rPr>
              <a:t> </a:t>
            </a:r>
            <a:r>
              <a:rPr lang="syr-SY" sz="6000" b="1" dirty="0">
                <a:solidFill>
                  <a:srgbClr val="FF0000"/>
                </a:solidFill>
                <a:latin typeface="Serto Batnan" panose="00000400000000000000" pitchFamily="2" charset="-78"/>
                <a:cs typeface="Serto Batnan" panose="00000400000000000000" pitchFamily="2" charset="-78"/>
              </a:rPr>
              <a:t>ܟـܽܠ</a:t>
            </a:r>
            <a:r>
              <a:rPr lang="ar-SA" sz="6000" b="1" dirty="0" err="1">
                <a:solidFill>
                  <a:srgbClr val="FF0000"/>
                </a:solidFill>
                <a:latin typeface="Serto Batnan" panose="00000400000000000000" pitchFamily="2" charset="-78"/>
                <a:cs typeface="Serto Batnan" panose="00000400000000000000" pitchFamily="2" charset="-78"/>
              </a:rPr>
              <a:t>ܟܼ</a:t>
            </a:r>
            <a:r>
              <a:rPr lang="syr-SY" sz="6000" b="1" dirty="0">
                <a:solidFill>
                  <a:srgbClr val="FF0000"/>
                </a:solidFill>
                <a:latin typeface="Serto Batnan" panose="00000400000000000000" pitchFamily="2" charset="-78"/>
                <a:cs typeface="Serto Batnan" panose="00000400000000000000" pitchFamily="2" charset="-78"/>
              </a:rPr>
              <a:t>ܽ</a:t>
            </a:r>
            <a:r>
              <a:rPr lang="ar-SA" sz="6000" b="1" dirty="0" err="1">
                <a:solidFill>
                  <a:srgbClr val="FF0000"/>
                </a:solidFill>
                <a:latin typeface="Serto Batnan" panose="00000400000000000000" pitchFamily="2" charset="-78"/>
                <a:cs typeface="Serto Batnan" panose="00000400000000000000" pitchFamily="2" charset="-78"/>
              </a:rPr>
              <a:t>ܘܢ</a:t>
            </a:r>
            <a:r>
              <a:rPr lang="ar-SA"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ܐܰܚ</a:t>
            </a:r>
            <a:r>
              <a:rPr lang="syr-SY" sz="6000" b="1" dirty="0">
                <a:solidFill>
                  <a:srgbClr val="FF0000"/>
                </a:solidFill>
                <a:latin typeface="Serto Batnan" panose="00000400000000000000" pitchFamily="2" charset="-78"/>
                <a:cs typeface="Serto Batnan" panose="00000400000000000000" pitchFamily="2" charset="-78"/>
              </a:rPr>
              <a:t>ܵܰܝ</a:t>
            </a:r>
            <a:r>
              <a:rPr lang="ar-SA"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ܠܥܳܠܡܝܢ</a:t>
            </a:r>
            <a:r>
              <a:rPr lang="syr-SY" sz="6000" b="1" dirty="0">
                <a:solidFill>
                  <a:srgbClr val="FF0000"/>
                </a:solidFill>
                <a:latin typeface="Serto Batnan" panose="00000400000000000000" pitchFamily="2" charset="-78"/>
                <a:cs typeface="Serto Batnan" panose="00000400000000000000" pitchFamily="2" charset="-78"/>
              </a:rPr>
              <a:t>܀</a:t>
            </a:r>
            <a:endParaRPr lang="sv-SE" sz="60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1" y="2720096"/>
            <a:ext cx="6091029" cy="2677656"/>
          </a:xfrm>
          <a:prstGeom prst="rect">
            <a:avLst/>
          </a:prstGeom>
        </p:spPr>
        <p:txBody>
          <a:bodyPr wrap="square">
            <a:spAutoFit/>
          </a:bodyPr>
          <a:lstStyle/>
          <a:p>
            <a:pPr algn="ctr" rtl="1"/>
            <a:r>
              <a:rPr lang="ar-SA" sz="5600" b="1" dirty="0">
                <a:latin typeface="Traditional Arabic" panose="02020603050405020304" pitchFamily="18" charset="-78"/>
                <a:cs typeface="Traditional Arabic" panose="02020603050405020304" pitchFamily="18" charset="-78"/>
              </a:rPr>
              <a:t>فل</a:t>
            </a:r>
            <a:r>
              <a:rPr lang="ar-SY" sz="5600" b="1" dirty="0">
                <a:latin typeface="Traditional Arabic" panose="02020603050405020304" pitchFamily="18" charset="-78"/>
                <a:cs typeface="Traditional Arabic" panose="02020603050405020304" pitchFamily="18" charset="-78"/>
              </a:rPr>
              <a:t>ت</a:t>
            </a:r>
            <a:r>
              <a:rPr lang="ar-SA" sz="5600" b="1" dirty="0">
                <a:latin typeface="Traditional Arabic" panose="02020603050405020304" pitchFamily="18" charset="-78"/>
                <a:cs typeface="Traditional Arabic" panose="02020603050405020304" pitchFamily="18" charset="-78"/>
              </a:rPr>
              <a:t>ك</a:t>
            </a:r>
            <a:r>
              <a:rPr lang="ar-SY" sz="5600" b="1" dirty="0">
                <a:latin typeface="Traditional Arabic" panose="02020603050405020304" pitchFamily="18" charset="-78"/>
                <a:cs typeface="Traditional Arabic" panose="02020603050405020304" pitchFamily="18" charset="-78"/>
              </a:rPr>
              <a:t>ن</a:t>
            </a:r>
            <a:r>
              <a:rPr lang="ar-SA" sz="5600" b="1" dirty="0">
                <a:latin typeface="Traditional Arabic" panose="02020603050405020304" pitchFamily="18" charset="-78"/>
                <a:cs typeface="Traditional Arabic" panose="02020603050405020304" pitchFamily="18" charset="-78"/>
              </a:rPr>
              <a:t> مراحم الله الآب</a:t>
            </a:r>
            <a:r>
              <a:rPr lang="ar-AE" sz="5600" b="1" dirty="0">
                <a:latin typeface="Traditional Arabic" panose="02020603050405020304" pitchFamily="18" charset="-78"/>
                <a:cs typeface="Traditional Arabic" panose="02020603050405020304" pitchFamily="18" charset="-78"/>
              </a:rPr>
              <a:t> </a:t>
            </a:r>
            <a:r>
              <a:rPr lang="ar-SA" sz="5600" b="1" dirty="0" err="1">
                <a:latin typeface="Traditional Arabic" panose="02020603050405020304" pitchFamily="18" charset="-78"/>
                <a:cs typeface="Traditional Arabic" panose="02020603050405020304" pitchFamily="18" charset="-78"/>
              </a:rPr>
              <a:t>العظيم،وفادينا</a:t>
            </a:r>
            <a:r>
              <a:rPr lang="ar-SA" sz="5600" b="1" dirty="0">
                <a:latin typeface="Traditional Arabic" panose="02020603050405020304" pitchFamily="18" charset="-78"/>
                <a:cs typeface="Traditional Arabic" panose="02020603050405020304" pitchFamily="18" charset="-78"/>
              </a:rPr>
              <a:t> يسوع المسيح م</a:t>
            </a:r>
            <a:r>
              <a:rPr lang="ar-SY" sz="5600" b="1" dirty="0">
                <a:latin typeface="Traditional Arabic" panose="02020603050405020304" pitchFamily="18" charset="-78"/>
                <a:cs typeface="Traditional Arabic" panose="02020603050405020304" pitchFamily="18" charset="-78"/>
              </a:rPr>
              <a:t>ع</a:t>
            </a:r>
            <a:r>
              <a:rPr lang="ar-SA" sz="5600" b="1" dirty="0">
                <a:latin typeface="Traditional Arabic" panose="02020603050405020304" pitchFamily="18" charset="-78"/>
                <a:cs typeface="Traditional Arabic" panose="02020603050405020304" pitchFamily="18" charset="-78"/>
              </a:rPr>
              <a:t> ج</a:t>
            </a:r>
            <a:r>
              <a:rPr lang="ar-SY" sz="5600" b="1" dirty="0">
                <a:latin typeface="Traditional Arabic" panose="02020603050405020304" pitchFamily="18" charset="-78"/>
                <a:cs typeface="Traditional Arabic" panose="02020603050405020304" pitchFamily="18" charset="-78"/>
              </a:rPr>
              <a:t>م</a:t>
            </a:r>
            <a:r>
              <a:rPr lang="ar-SA" sz="5600" b="1" dirty="0">
                <a:latin typeface="Traditional Arabic" panose="02020603050405020304" pitchFamily="18" charset="-78"/>
                <a:cs typeface="Traditional Arabic" panose="02020603050405020304" pitchFamily="18" charset="-78"/>
              </a:rPr>
              <a:t>يعِكُم يا </a:t>
            </a:r>
            <a:r>
              <a:rPr lang="ar-SA" sz="5600" b="1" dirty="0" err="1">
                <a:latin typeface="Traditional Arabic" panose="02020603050405020304" pitchFamily="18" charset="-78"/>
                <a:cs typeface="Traditional Arabic" panose="02020603050405020304" pitchFamily="18" charset="-78"/>
              </a:rPr>
              <a:t>إخوت</a:t>
            </a:r>
            <a:r>
              <a:rPr lang="ar-SY" sz="5600" b="1" dirty="0">
                <a:latin typeface="Traditional Arabic" panose="02020603050405020304" pitchFamily="18" charset="-78"/>
                <a:cs typeface="Traditional Arabic" panose="02020603050405020304" pitchFamily="18" charset="-78"/>
              </a:rPr>
              <a:t>ي</a:t>
            </a:r>
            <a:r>
              <a:rPr lang="ar-SA" sz="5600" b="1" dirty="0">
                <a:latin typeface="Traditional Arabic" panose="02020603050405020304" pitchFamily="18" charset="-78"/>
                <a:cs typeface="Traditional Arabic" panose="02020603050405020304" pitchFamily="18" charset="-78"/>
              </a:rPr>
              <a:t> إلى الأبد</a:t>
            </a:r>
            <a:r>
              <a:rPr lang="ar-AE" sz="5600" b="1" dirty="0">
                <a:latin typeface="Traditional Arabic" panose="02020603050405020304" pitchFamily="18" charset="-78"/>
                <a:cs typeface="Traditional Arabic" panose="02020603050405020304" pitchFamily="18" charset="-78"/>
              </a:rPr>
              <a:t>.</a:t>
            </a:r>
            <a:endParaRPr lang="ar-SY" sz="56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39" y="2405705"/>
            <a:ext cx="6091029" cy="2800767"/>
          </a:xfrm>
          <a:prstGeom prst="rect">
            <a:avLst/>
          </a:prstGeom>
        </p:spPr>
        <p:txBody>
          <a:bodyPr wrap="square">
            <a:spAutoFit/>
          </a:bodyPr>
          <a:lstStyle/>
          <a:p>
            <a:pPr algn="ctr">
              <a:spcBef>
                <a:spcPct val="0"/>
              </a:spcBef>
            </a:pPr>
            <a:r>
              <a:rPr lang="sv-SE" sz="4400" b="1" dirty="0">
                <a:latin typeface="Abadi" panose="020B0604020104020204" pitchFamily="34" charset="0"/>
                <a:cs typeface="Sakkal Majalla" panose="02000000000000000000" pitchFamily="2" charset="-78"/>
              </a:rPr>
              <a:t>Den store Gudens  och vår Frälsare Jesu Kristi nåd  vare med er alla, mina bröder, i evighet.</a:t>
            </a:r>
          </a:p>
        </p:txBody>
      </p:sp>
      <p:cxnSp>
        <p:nvCxnSpPr>
          <p:cNvPr id="6" name="Straight Connector 5"/>
          <p:cNvCxnSpPr>
            <a:cxnSpLocks/>
          </p:cNvCxnSpPr>
          <p:nvPr/>
        </p:nvCxnSpPr>
        <p:spPr>
          <a:xfrm flipH="1">
            <a:off x="6091030" y="2225407"/>
            <a:ext cx="4966" cy="3407028"/>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2F48640A-6687-EAD4-1E5C-BEB833C1BD97}"/>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E6E648E7-7EF0-1887-FCE0-DD25F397EB09}"/>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261179570"/>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 y="-363555"/>
            <a:ext cx="12192000" cy="3012363"/>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syr-SY" sz="13800" b="1" dirty="0">
                <a:solidFill>
                  <a:srgbClr val="FF0000"/>
                </a:solidFill>
                <a:latin typeface="Serto Batnan" panose="00000400000000000000" pitchFamily="2" charset="-78"/>
                <a:cs typeface="Serto Batnan" panose="00000400000000000000" pitchFamily="2" charset="-78"/>
              </a:rPr>
              <a:t>ܩܨܳܝܳܐ ܘܪܫܳܡܳܐ</a:t>
            </a:r>
            <a:endParaRPr lang="en-US" sz="13800" b="1" dirty="0">
              <a:solidFill>
                <a:srgbClr val="FF0000"/>
              </a:solidFill>
              <a:latin typeface="Serto Batnan" panose="00000400000000000000" pitchFamily="2" charset="-78"/>
              <a:cs typeface="Serto Batnan" panose="00000400000000000000" pitchFamily="2" charset="-78"/>
            </a:endParaRPr>
          </a:p>
        </p:txBody>
      </p:sp>
      <p:pic>
        <p:nvPicPr>
          <p:cNvPr id="3" name="صورة 12" descr="وقوف.gif"/>
          <p:cNvPicPr>
            <a:picLocks noChangeAspect="1"/>
          </p:cNvPicPr>
          <p:nvPr/>
        </p:nvPicPr>
        <p:blipFill>
          <a:blip r:embed="rId2" cstate="print"/>
          <a:stretch>
            <a:fillRect/>
          </a:stretch>
        </p:blipFill>
        <p:spPr>
          <a:xfrm>
            <a:off x="10276113" y="1340309"/>
            <a:ext cx="1279925" cy="4327364"/>
          </a:xfrm>
          <a:prstGeom prst="rect">
            <a:avLst/>
          </a:prstGeom>
        </p:spPr>
      </p:pic>
      <p:pic>
        <p:nvPicPr>
          <p:cNvPr id="5" name="صورة 12" descr="وقوف.gif"/>
          <p:cNvPicPr>
            <a:picLocks noChangeAspect="1"/>
          </p:cNvPicPr>
          <p:nvPr/>
        </p:nvPicPr>
        <p:blipFill>
          <a:blip r:embed="rId2" cstate="print"/>
          <a:stretch>
            <a:fillRect/>
          </a:stretch>
        </p:blipFill>
        <p:spPr>
          <a:xfrm flipH="1">
            <a:off x="401809" y="1428161"/>
            <a:ext cx="1296361" cy="4151660"/>
          </a:xfrm>
          <a:prstGeom prst="rect">
            <a:avLst/>
          </a:prstGeom>
        </p:spPr>
      </p:pic>
      <p:pic>
        <p:nvPicPr>
          <p:cNvPr id="6" name="صورة 8" descr="mrimuth fagro"/>
          <p:cNvPicPr/>
          <p:nvPr/>
        </p:nvPicPr>
        <p:blipFill>
          <a:blip r:embed="rId3" cstate="print">
            <a:clrChange>
              <a:clrFrom>
                <a:srgbClr val="FFFFFF"/>
              </a:clrFrom>
              <a:clrTo>
                <a:srgbClr val="FFFFFF">
                  <a:alpha val="0"/>
                </a:srgbClr>
              </a:clrTo>
            </a:clrChange>
          </a:blip>
          <a:srcRect/>
          <a:stretch>
            <a:fillRect/>
          </a:stretch>
        </p:blipFill>
        <p:spPr bwMode="auto">
          <a:xfrm>
            <a:off x="3889827" y="2198265"/>
            <a:ext cx="4194629" cy="3294743"/>
          </a:xfrm>
          <a:prstGeom prst="rect">
            <a:avLst/>
          </a:prstGeom>
          <a:noFill/>
          <a:ln w="9525">
            <a:noFill/>
            <a:miter lim="800000"/>
            <a:headEnd/>
            <a:tailEnd/>
          </a:ln>
        </p:spPr>
      </p:pic>
      <p:sp>
        <p:nvSpPr>
          <p:cNvPr id="2" name="TextBox 5">
            <a:extLst>
              <a:ext uri="{FF2B5EF4-FFF2-40B4-BE49-F238E27FC236}">
                <a16:creationId xmlns:a16="http://schemas.microsoft.com/office/drawing/2014/main" id="{8D962303-4B1B-B5F5-9B07-A129B4D4F226}"/>
              </a:ext>
            </a:extLst>
          </p:cNvPr>
          <p:cNvSpPr txBox="1"/>
          <p:nvPr/>
        </p:nvSpPr>
        <p:spPr>
          <a:xfrm>
            <a:off x="-1" y="5842337"/>
            <a:ext cx="12191995" cy="1015663"/>
          </a:xfrm>
          <a:prstGeom prst="rect">
            <a:avLst/>
          </a:prstGeom>
          <a:solidFill>
            <a:srgbClr val="00206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ܡܙܰܡܪܳܢܝܳܬܵܳܐ </a:t>
            </a:r>
            <a:r>
              <a:rPr lang="ar-AE" sz="6000" b="1" dirty="0">
                <a:solidFill>
                  <a:schemeClr val="bg1"/>
                </a:solidFill>
                <a:latin typeface="Sakkal Majalla" panose="02000000000000000000" pitchFamily="2" charset="-78"/>
                <a:cs typeface="Sakkal Majalla" panose="02000000000000000000" pitchFamily="2" charset="-78"/>
              </a:rPr>
              <a:t>- المرنّمات - </a:t>
            </a:r>
            <a:r>
              <a:rPr lang="sv-SE" sz="6000" b="1" dirty="0">
                <a:solidFill>
                  <a:schemeClr val="bg1"/>
                </a:solidFill>
                <a:latin typeface="Sakkal Majalla" panose="02000000000000000000" pitchFamily="2" charset="-78"/>
                <a:cs typeface="Sakkal Majalla" panose="02000000000000000000" pitchFamily="2" charset="-78"/>
              </a:rPr>
              <a:t>Diakonissor</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021658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197408"/>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altLang="zh-CN" sz="5400" b="1" dirty="0">
                <a:solidFill>
                  <a:srgbClr val="FF0000"/>
                </a:solidFill>
                <a:latin typeface="Serto Batnan" panose="00000400000000000000" pitchFamily="2" charset="-78"/>
                <a:cs typeface="Serto Batnan" panose="00000400000000000000" pitchFamily="2" charset="-78"/>
              </a:rPr>
              <a:t>ܪܽܘܡܪܳܡܳܐ ܛܳܒܳܐ ܢܶܗܘܶܐ ܠܟܳܗܢܽܘܬܼܳܐ ܘܙܰܗܝܽܘܬܼܳܐ ܠܰܡܫܰܡܵܫܳܢܶܐ. ܫܰܝܢܳܟ݂ ܐܰܠܳܗܳܐ ܢܰܡܠܶܟ݂ ܒܰܝܢܳܬܼ ܡܰܠܟܵܘܳܬܼܳܐ ܕܰܐܪܥܳܐ.</a:t>
            </a:r>
            <a:endParaRPr lang="sv-SE" altLang="zh-CN" sz="5400" b="1" dirty="0">
              <a:solidFill>
                <a:srgbClr val="FF0000"/>
              </a:solidFill>
              <a:latin typeface="Serto Batnan" panose="00000400000000000000" pitchFamily="2" charset="-78"/>
              <a:ea typeface="SimSun" pitchFamily="2" charset="-122"/>
              <a:cs typeface="Serto Batnan" panose="00000400000000000000" pitchFamily="2" charset="-78"/>
            </a:endParaRPr>
          </a:p>
        </p:txBody>
      </p:sp>
      <p:sp>
        <p:nvSpPr>
          <p:cNvPr id="3" name="Rectangle 2"/>
          <p:cNvSpPr/>
          <p:nvPr/>
        </p:nvSpPr>
        <p:spPr>
          <a:xfrm>
            <a:off x="6100972" y="2456927"/>
            <a:ext cx="6091028" cy="2862322"/>
          </a:xfrm>
          <a:prstGeom prst="rect">
            <a:avLst/>
          </a:prstGeom>
        </p:spPr>
        <p:txBody>
          <a:bodyPr wrap="square">
            <a:spAutoFit/>
          </a:bodyPr>
          <a:lstStyle/>
          <a:p>
            <a:pPr algn="ctr" rtl="1"/>
            <a:r>
              <a:rPr lang="ar-SA" altLang="sv-SE" sz="6000" b="1" dirty="0">
                <a:solidFill>
                  <a:srgbClr val="0D0D0D"/>
                </a:solidFill>
                <a:latin typeface="Traditional Arabic" panose="02020603050405020304" pitchFamily="18" charset="-78"/>
                <a:cs typeface="Traditional Arabic" panose="02020603050405020304" pitchFamily="18" charset="-78"/>
              </a:rPr>
              <a:t>فَلْيَكُنْ تَعْظيم</a:t>
            </a:r>
            <a:r>
              <a:rPr lang="ar-IQ" altLang="sv-SE" sz="6000" b="1" dirty="0">
                <a:solidFill>
                  <a:srgbClr val="0D0D0D"/>
                </a:solidFill>
                <a:latin typeface="Traditional Arabic" panose="02020603050405020304" pitchFamily="18" charset="-78"/>
                <a:cs typeface="Traditional Arabic" panose="02020603050405020304" pitchFamily="18" charset="-78"/>
              </a:rPr>
              <a:t> </a:t>
            </a:r>
            <a:r>
              <a:rPr lang="ar-SA" altLang="sv-SE" sz="6000" b="1" dirty="0">
                <a:solidFill>
                  <a:srgbClr val="0D0D0D"/>
                </a:solidFill>
                <a:latin typeface="Traditional Arabic" panose="02020603050405020304" pitchFamily="18" charset="-78"/>
                <a:cs typeface="Traditional Arabic" panose="02020603050405020304" pitchFamily="18" charset="-78"/>
              </a:rPr>
              <a:t>لِلْكَهْنوتِ وَعِفَّةٌ لِلشَّمامِسَةِ،</a:t>
            </a:r>
            <a:r>
              <a:rPr lang="sv-SE" altLang="sv-SE" sz="6000" b="1" dirty="0">
                <a:solidFill>
                  <a:srgbClr val="0D0D0D"/>
                </a:solidFill>
                <a:latin typeface="Traditional Arabic" panose="02020603050405020304" pitchFamily="18" charset="-78"/>
                <a:cs typeface="Traditional Arabic" panose="02020603050405020304" pitchFamily="18" charset="-78"/>
              </a:rPr>
              <a:t> </a:t>
            </a:r>
            <a:r>
              <a:rPr lang="ar-SA" altLang="sv-SE" sz="6000" b="1" dirty="0">
                <a:solidFill>
                  <a:srgbClr val="0D0D0D"/>
                </a:solidFill>
                <a:latin typeface="Traditional Arabic" panose="02020603050405020304" pitchFamily="18" charset="-78"/>
                <a:cs typeface="Traditional Arabic" panose="02020603050405020304" pitchFamily="18" charset="-78"/>
              </a:rPr>
              <a:t>وَلْيَمْلُكْ يا الله أَمْنُكَ بين ممالِكِ الأرضِ، </a:t>
            </a:r>
            <a:endParaRPr lang="ar-SY" sz="60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4971" y="1951734"/>
            <a:ext cx="6076113" cy="3785652"/>
          </a:xfrm>
          <a:prstGeom prst="rect">
            <a:avLst/>
          </a:prstGeom>
        </p:spPr>
        <p:txBody>
          <a:bodyPr wrap="square">
            <a:spAutoFit/>
          </a:bodyPr>
          <a:lstStyle/>
          <a:p>
            <a:pPr algn="ctr"/>
            <a:r>
              <a:rPr lang="sv-SE" altLang="sv-SE" sz="4000" b="1" dirty="0">
                <a:latin typeface="Abadi" panose="020B0604020104020204" pitchFamily="34" charset="0"/>
                <a:cs typeface="Sakkal Majalla" panose="02000000000000000000" pitchFamily="2" charset="-78"/>
              </a:rPr>
              <a:t>Må det vara en god upphöjelse till prästerskapet, dygd till diakonerna och att Din fred, Herre Gud ska regera bland jordens riken</a:t>
            </a:r>
            <a:endParaRPr lang="sv-SE" sz="40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47391F87-5521-893E-F56F-BA39B1F26F14}"/>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702488EF-090F-7AFD-82CE-D4F7B376C74A}"/>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8060404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197408"/>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altLang="zh-CN" sz="6000" b="1" dirty="0">
                <a:solidFill>
                  <a:srgbClr val="FF0000"/>
                </a:solidFill>
                <a:latin typeface="Serto Batnan" panose="00000400000000000000" pitchFamily="2" charset="-78"/>
                <a:cs typeface="Serto Batnan" panose="00000400000000000000" pitchFamily="2" charset="-78"/>
              </a:rPr>
              <a:t>ܒܽܘܛܳܠܳܐ ܕܰܩܪܵܳܒܶܐ ܘܰܢܝܳܚܳܐ ܠܡܺܝܵܬܼܶܐ. ܘܠܰܢ ܕܶܝܢ ܫܽܘܒܩܳܢ ܚܰܘܵܒܶܐ ܘܰܚܛܵܳܗܶܐ܀</a:t>
            </a:r>
            <a:endParaRPr lang="sv-SE" altLang="zh-CN" sz="6000" b="1" dirty="0">
              <a:solidFill>
                <a:srgbClr val="FF0000"/>
              </a:solidFill>
              <a:latin typeface="Serto Batnan" panose="00000400000000000000" pitchFamily="2" charset="-78"/>
              <a:ea typeface="SimSun" pitchFamily="2" charset="-122"/>
              <a:cs typeface="Serto Batnan" panose="00000400000000000000" pitchFamily="2" charset="-78"/>
            </a:endParaRPr>
          </a:p>
        </p:txBody>
      </p:sp>
      <p:sp>
        <p:nvSpPr>
          <p:cNvPr id="3" name="Rectangle 2"/>
          <p:cNvSpPr/>
          <p:nvPr/>
        </p:nvSpPr>
        <p:spPr>
          <a:xfrm>
            <a:off x="6100972" y="2426150"/>
            <a:ext cx="6091028" cy="2862322"/>
          </a:xfrm>
          <a:prstGeom prst="rect">
            <a:avLst/>
          </a:prstGeom>
        </p:spPr>
        <p:txBody>
          <a:bodyPr wrap="square">
            <a:spAutoFit/>
          </a:bodyPr>
          <a:lstStyle/>
          <a:p>
            <a:pPr algn="ctr" rtl="1">
              <a:spcBef>
                <a:spcPts val="1200"/>
              </a:spcBef>
              <a:buFontTx/>
              <a:buNone/>
              <a:defRPr/>
            </a:pPr>
            <a:r>
              <a:rPr lang="ar-SA" altLang="sv-SE" sz="6000" b="1" dirty="0">
                <a:solidFill>
                  <a:srgbClr val="0D0D0D"/>
                </a:solidFill>
                <a:latin typeface="Traditional Arabic" panose="02020603050405020304" pitchFamily="18" charset="-78"/>
                <a:cs typeface="Traditional Arabic" panose="02020603050405020304" pitchFamily="18" charset="-78"/>
              </a:rPr>
              <a:t>بُطلانًا للحروبِ وراحةً للموتى، ولنا</a:t>
            </a:r>
            <a:r>
              <a:rPr lang="ar-IQ" altLang="sv-SE" sz="6000" b="1" dirty="0">
                <a:solidFill>
                  <a:srgbClr val="0D0D0D"/>
                </a:solidFill>
                <a:latin typeface="Traditional Arabic" panose="02020603050405020304" pitchFamily="18" charset="-78"/>
                <a:cs typeface="Traditional Arabic" panose="02020603050405020304" pitchFamily="18" charset="-78"/>
              </a:rPr>
              <a:t> </a:t>
            </a:r>
            <a:r>
              <a:rPr lang="ar-SA" altLang="sv-SE" sz="6000" b="1" dirty="0">
                <a:solidFill>
                  <a:srgbClr val="0D0D0D"/>
                </a:solidFill>
                <a:latin typeface="Traditional Arabic" panose="02020603050405020304" pitchFamily="18" charset="-78"/>
                <a:cs typeface="Traditional Arabic" panose="02020603050405020304" pitchFamily="18" charset="-78"/>
              </a:rPr>
              <a:t>نحن غُفْرَانًا</a:t>
            </a:r>
            <a:r>
              <a:rPr lang="sv-SE" altLang="sv-SE" sz="6000" b="1" dirty="0">
                <a:solidFill>
                  <a:srgbClr val="0D0D0D"/>
                </a:solidFill>
                <a:latin typeface="Traditional Arabic" panose="02020603050405020304" pitchFamily="18" charset="-78"/>
                <a:cs typeface="Traditional Arabic" panose="02020603050405020304" pitchFamily="18" charset="-78"/>
              </a:rPr>
              <a:t> </a:t>
            </a:r>
            <a:r>
              <a:rPr lang="ar-SA" altLang="sv-SE" sz="6000" b="1" dirty="0">
                <a:solidFill>
                  <a:srgbClr val="0D0D0D"/>
                </a:solidFill>
                <a:latin typeface="Traditional Arabic" panose="02020603050405020304" pitchFamily="18" charset="-78"/>
                <a:cs typeface="Traditional Arabic" panose="02020603050405020304" pitchFamily="18" charset="-78"/>
              </a:rPr>
              <a:t>للزلاّتِ</a:t>
            </a:r>
            <a:r>
              <a:rPr lang="ar-IQ" altLang="sv-SE" sz="6000" b="1" dirty="0">
                <a:solidFill>
                  <a:srgbClr val="0D0D0D"/>
                </a:solidFill>
                <a:latin typeface="Traditional Arabic" panose="02020603050405020304" pitchFamily="18" charset="-78"/>
                <a:cs typeface="Traditional Arabic" panose="02020603050405020304" pitchFamily="18" charset="-78"/>
              </a:rPr>
              <a:t> </a:t>
            </a:r>
            <a:r>
              <a:rPr lang="ar-SA" altLang="sv-SE" sz="6000" b="1" dirty="0">
                <a:solidFill>
                  <a:srgbClr val="0D0D0D"/>
                </a:solidFill>
                <a:latin typeface="Traditional Arabic" panose="02020603050405020304" pitchFamily="18" charset="-78"/>
                <a:cs typeface="Traditional Arabic" panose="02020603050405020304" pitchFamily="18" charset="-78"/>
              </a:rPr>
              <a:t>والخطايا</a:t>
            </a:r>
            <a:r>
              <a:rPr lang="ar-IQ" altLang="sv-SE" sz="6000" b="1" dirty="0">
                <a:latin typeface="Traditional Arabic" panose="02020603050405020304" pitchFamily="18" charset="-78"/>
                <a:cs typeface="Traditional Arabic" panose="02020603050405020304" pitchFamily="18" charset="-78"/>
              </a:rPr>
              <a:t>.</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195830"/>
            <a:ext cx="6076113" cy="3477875"/>
          </a:xfrm>
          <a:prstGeom prst="rect">
            <a:avLst/>
          </a:prstGeom>
        </p:spPr>
        <p:txBody>
          <a:bodyPr wrap="square">
            <a:spAutoFit/>
          </a:bodyPr>
          <a:lstStyle/>
          <a:p>
            <a:pPr algn="ctr">
              <a:buFontTx/>
              <a:buNone/>
              <a:defRPr/>
            </a:pPr>
            <a:r>
              <a:rPr lang="sv-SE" altLang="sv-SE" sz="4400" b="1" dirty="0">
                <a:latin typeface="Abadi" panose="020B0604020104020204" pitchFamily="34" charset="0"/>
                <a:cs typeface="Sakkal Majalla" panose="02000000000000000000" pitchFamily="2" charset="-78"/>
              </a:rPr>
              <a:t>och ett slut på krigen, vila för de avlidna och för oss förlåtelse för synder och överträdelser.</a:t>
            </a:r>
          </a:p>
        </p:txBody>
      </p:sp>
      <p:cxnSp>
        <p:nvCxnSpPr>
          <p:cNvPr id="6" name="Straight Connector 5"/>
          <p:cNvCxnSpPr>
            <a:cxnSpLocks/>
          </p:cNvCxnSpPr>
          <p:nvPr/>
        </p:nvCxnSpPr>
        <p:spPr>
          <a:xfrm>
            <a:off x="6076113" y="2426150"/>
            <a:ext cx="14917" cy="320628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36BB9400-EA13-1020-B4F4-09771C549F84}"/>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513CF890-B5D7-63A7-F927-96C63D1BA8F3}"/>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371680914"/>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197408"/>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95640" rtl="1">
              <a:defRPr/>
            </a:pPr>
            <a:r>
              <a:rPr lang="syr-SY" sz="5400" b="1" dirty="0">
                <a:solidFill>
                  <a:srgbClr val="FF0000"/>
                </a:solidFill>
                <a:latin typeface="Serto Batnan" panose="00000400000000000000" pitchFamily="2" charset="-78"/>
                <a:cs typeface="Serto Batnan" panose="00000400000000000000" pitchFamily="2" charset="-78"/>
              </a:rPr>
              <a:t>ܠܶܗ ܠܰܐܠܳܗܳܐ ܐܰܒܳܐ ܡܳܪܶܐ ܟܽܠ ܢܰܘܕܶܐ܆ ܘܠܰܒܪܶܗ ܝܺܚܺܝܕܳܝܳܐ ܢܶܣܓܽܘܕ܆ ܘܰܠܪܽܘܚܶܗ ܩܰܕܺܝܫܳܐ ܢܫܰܒܰܚ ܘܚܰܝܰܢ ܢܰܓܥܶــــــܠ</a:t>
            </a:r>
            <a:endParaRPr lang="en-US" sz="54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1028" y="2011164"/>
            <a:ext cx="6091028" cy="4016484"/>
          </a:xfrm>
          <a:prstGeom prst="rect">
            <a:avLst/>
          </a:prstGeom>
        </p:spPr>
        <p:txBody>
          <a:bodyPr wrap="square">
            <a:spAutoFit/>
          </a:bodyPr>
          <a:lstStyle/>
          <a:p>
            <a:pPr algn="ctr"/>
            <a:r>
              <a:rPr lang="ar-SA" sz="5000" b="1" dirty="0">
                <a:latin typeface="Traditional Arabic" panose="02020603050405020304" pitchFamily="18" charset="-78"/>
                <a:cs typeface="Traditional Arabic" panose="02020603050405020304" pitchFamily="18" charset="-78"/>
              </a:rPr>
              <a:t>نصعد التسابيح لله الآب الفريد، ونقد</a:t>
            </a:r>
            <a:r>
              <a:rPr lang="ar-SY" sz="5000" b="1" dirty="0">
                <a:latin typeface="Traditional Arabic" panose="02020603050405020304" pitchFamily="18" charset="-78"/>
                <a:cs typeface="Traditional Arabic" panose="02020603050405020304" pitchFamily="18" charset="-78"/>
              </a:rPr>
              <a:t>ّ</a:t>
            </a:r>
            <a:r>
              <a:rPr lang="ar-SA" sz="5000" b="1" dirty="0">
                <a:latin typeface="Traditional Arabic" panose="02020603050405020304" pitchFamily="18" charset="-78"/>
                <a:cs typeface="Traditional Arabic" panose="02020603050405020304" pitchFamily="18" charset="-78"/>
              </a:rPr>
              <a:t>م السجود لابنه الوحيد، ونهتف بالدعاء للروح القدس الفارقليط، نحن الذين بين يديك نسلم كافة أيام حياتنا</a:t>
            </a:r>
            <a:endParaRPr lang="ar-SY" sz="5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4971" y="2082188"/>
            <a:ext cx="6076113" cy="3785652"/>
          </a:xfrm>
          <a:prstGeom prst="rect">
            <a:avLst/>
          </a:prstGeom>
        </p:spPr>
        <p:txBody>
          <a:bodyPr wrap="square">
            <a:spAutoFit/>
          </a:bodyPr>
          <a:lstStyle/>
          <a:p>
            <a:pPr algn="ctr">
              <a:spcBef>
                <a:spcPct val="0"/>
              </a:spcBef>
            </a:pPr>
            <a:r>
              <a:rPr lang="sv-SE" sz="4000" b="1" dirty="0">
                <a:latin typeface="Abadi" panose="020B0604020104020204" pitchFamily="34" charset="0"/>
                <a:cs typeface="Sakkal Majalla" panose="02000000000000000000" pitchFamily="2" charset="-78"/>
              </a:rPr>
              <a:t>Vi tackar dig Gud, allas Fader och Herre, vi tillber din enfödde Son och ärar din helige Ande. Vi överlämnar våra liv i dina händer</a:t>
            </a:r>
            <a:endParaRPr lang="sv-SE" sz="40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F2813831-4158-752A-77C9-73CB0B18957F}"/>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DFAAC1BF-FEA9-B52F-B64A-9F81FEE15EA9}"/>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36553083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193407"/>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95640" rtl="1">
              <a:defRPr/>
            </a:pPr>
            <a:r>
              <a:rPr lang="syr-SY" sz="6000" b="1" dirty="0">
                <a:solidFill>
                  <a:srgbClr val="FF0000"/>
                </a:solidFill>
                <a:latin typeface="Serto Batnan" panose="00000400000000000000" pitchFamily="2" charset="-78"/>
                <a:cs typeface="Serto Batnan" panose="00000400000000000000" pitchFamily="2" charset="-78"/>
              </a:rPr>
              <a:t>ܘܡܶܢܳܗܿ ܕܰܡܪܰܚܡܳܢܽܘܬܶܗ ܪܰܚܡܶܐ ܢܶܫܰܐܠ. ܚܽܘܤ ܛܳܒܳܐ ܘܶܐܬ݂ܪܰܚܰܡܶܥܠܰܝܢ.</a:t>
            </a:r>
            <a:endParaRPr lang="en-US" sz="60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1029" y="2132399"/>
            <a:ext cx="6091028" cy="3785652"/>
          </a:xfrm>
          <a:prstGeom prst="rect">
            <a:avLst/>
          </a:prstGeom>
        </p:spPr>
        <p:txBody>
          <a:bodyPr wrap="square">
            <a:spAutoFit/>
          </a:bodyPr>
          <a:lstStyle/>
          <a:p>
            <a:pPr algn="ctr"/>
            <a:r>
              <a:rPr lang="ar-SA" sz="6000" b="1" dirty="0">
                <a:latin typeface="Traditional Arabic" panose="02020603050405020304" pitchFamily="18" charset="-78"/>
                <a:cs typeface="Traditional Arabic" panose="02020603050405020304" pitchFamily="18" charset="-78"/>
              </a:rPr>
              <a:t> يا الله، يا رحوم، يا </a:t>
            </a:r>
            <a:r>
              <a:rPr lang="ar-SY" sz="6000" b="1" dirty="0">
                <a:latin typeface="Traditional Arabic" panose="02020603050405020304" pitchFamily="18" charset="-78"/>
                <a:cs typeface="Traditional Arabic" panose="02020603050405020304" pitchFamily="18" charset="-78"/>
              </a:rPr>
              <a:t>حنون</a:t>
            </a:r>
            <a:r>
              <a:rPr lang="ar-SA" sz="6000" b="1" dirty="0">
                <a:latin typeface="Traditional Arabic" panose="02020603050405020304" pitchFamily="18" charset="-78"/>
                <a:cs typeface="Traditional Arabic" panose="02020603050405020304" pitchFamily="18" charset="-78"/>
              </a:rPr>
              <a:t>، اصنع معنا رحمة وحنانا وأشفق علينا أيها الص</a:t>
            </a:r>
            <a:r>
              <a:rPr lang="ar-IQ" sz="6000" b="1" dirty="0">
                <a:latin typeface="Traditional Arabic" panose="02020603050405020304" pitchFamily="18" charset="-78"/>
                <a:cs typeface="Traditional Arabic" panose="02020603050405020304" pitchFamily="18" charset="-78"/>
              </a:rPr>
              <a:t>ـــ</a:t>
            </a:r>
            <a:r>
              <a:rPr lang="ar-SA" sz="6000" b="1" dirty="0">
                <a:latin typeface="Traditional Arabic" panose="02020603050405020304" pitchFamily="18" charset="-78"/>
                <a:cs typeface="Traditional Arabic" panose="02020603050405020304" pitchFamily="18" charset="-78"/>
              </a:rPr>
              <a:t>الح وارحمنا</a:t>
            </a:r>
            <a:r>
              <a:rPr lang="ar-IQ" sz="6000" b="1" dirty="0">
                <a:latin typeface="Traditional Arabic" panose="02020603050405020304" pitchFamily="18" charset="-78"/>
                <a:cs typeface="Traditional Arabic" panose="02020603050405020304" pitchFamily="18" charset="-78"/>
              </a:rPr>
              <a:t> </a:t>
            </a:r>
            <a:endParaRPr lang="ar-SY"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24859" y="2640230"/>
            <a:ext cx="6076113" cy="2862322"/>
          </a:xfrm>
          <a:prstGeom prst="rect">
            <a:avLst/>
          </a:prstGeom>
        </p:spPr>
        <p:txBody>
          <a:bodyPr wrap="square">
            <a:spAutoFit/>
          </a:bodyPr>
          <a:lstStyle/>
          <a:p>
            <a:pPr algn="ctr">
              <a:spcBef>
                <a:spcPct val="0"/>
              </a:spcBef>
            </a:pPr>
            <a:r>
              <a:rPr lang="sv-SE" sz="6000" b="1" dirty="0">
                <a:latin typeface="Abadi" panose="020B0604020104020204" pitchFamily="34" charset="0"/>
                <a:cs typeface="Sakkal Majalla" panose="02000000000000000000" pitchFamily="2" charset="-78"/>
              </a:rPr>
              <a:t>barmhärtige Gud, och ber dig om nåd.</a:t>
            </a:r>
            <a:endParaRPr lang="sv-SE" sz="60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65CF3107-0390-0BB3-D184-9902D672C951}"/>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532B6B72-D7AF-93FC-56D1-17A799F56DE9}"/>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59840268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299437"/>
            <a:ext cx="12191999" cy="16089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90000"/>
              </a:lnSpc>
              <a:spcBef>
                <a:spcPct val="0"/>
              </a:spcBef>
            </a:pPr>
            <a:r>
              <a:rPr lang="syr-SY" sz="5400" b="1" dirty="0">
                <a:solidFill>
                  <a:srgbClr val="FF0000"/>
                </a:solidFill>
                <a:latin typeface="Serto Batnan" panose="00000400000000000000" pitchFamily="2" charset="-78"/>
                <a:cs typeface="Serto Batnan" panose="00000400000000000000" pitchFamily="2" charset="-78"/>
              </a:rPr>
              <a:t>ܠܳܟ݂ ܐܰ‌ܠܳܗܳܐ ܡܩܰܒܠܳܢܳܐ ܕܰܨܵܠܰܘܳܬ݂ܳܐ ܘܰܡܦܰܢܝܳܢܳܐ ܕܫܵܶܐܠܳܬ݂ܳܐ ܫܳܐܠܺܝܢܰܢ: ܘܰܩܕܳܡܰܝܟ ܡܨܰܠܶܝܢܰܢ ܠܰܨܠܽܘܬ݂ܳܐ ܗܳܕܶܐ </a:t>
            </a:r>
            <a:r>
              <a:rPr lang="ar-SA" sz="5400" b="1" dirty="0" err="1">
                <a:solidFill>
                  <a:srgbClr val="FF0000"/>
                </a:solidFill>
                <a:latin typeface="Serto Batnan" panose="00000400000000000000" pitchFamily="2" charset="-78"/>
                <a:cs typeface="Serto Batnan" panose="00000400000000000000" pitchFamily="2" charset="-78"/>
              </a:rPr>
              <a:t>ܡܳܪܳܢܳܝܬܼܳܐ</a:t>
            </a:r>
            <a:r>
              <a:rPr lang="ar-SA" sz="5400" b="1" dirty="0">
                <a:solidFill>
                  <a:srgbClr val="FF0000"/>
                </a:solidFill>
                <a:latin typeface="Serto Batnan" panose="00000400000000000000" pitchFamily="2" charset="-78"/>
                <a:cs typeface="Serto Batnan" panose="00000400000000000000" pitchFamily="2" charset="-78"/>
              </a:rPr>
              <a:t>، </a:t>
            </a:r>
            <a:endParaRPr lang="sv-SE" sz="54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1030" y="2169102"/>
            <a:ext cx="6091029" cy="3785652"/>
          </a:xfrm>
          <a:prstGeom prst="rect">
            <a:avLst/>
          </a:prstGeom>
        </p:spPr>
        <p:txBody>
          <a:bodyPr wrap="square">
            <a:spAutoFit/>
          </a:bodyPr>
          <a:lstStyle/>
          <a:p>
            <a:pPr algn="ctr" rtl="1"/>
            <a:r>
              <a:rPr lang="ar-SA" altLang="sv-SE" sz="6000" b="1" dirty="0">
                <a:latin typeface="Traditional Arabic" panose="02020603050405020304" pitchFamily="18" charset="-78"/>
                <a:cs typeface="Traditional Arabic" panose="02020603050405020304" pitchFamily="18" charset="-78"/>
              </a:rPr>
              <a:t>اللَّهُمَّ يا قابِلَ الصَّلَوَاتِ وَالْمُجِيبَ إِلى الطَّلَبَات، إِنَّنَا</a:t>
            </a:r>
            <a:r>
              <a:rPr lang="sv-SE"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نَبْتَهِلُ إِلَيْكَ مُصَلِّينَ هَذِهِ الصَّلاةَ الرَّبَّانِيَّةَ</a:t>
            </a:r>
            <a:endParaRPr lang="ar-SY" sz="60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38" y="2394626"/>
            <a:ext cx="6091029" cy="2751522"/>
          </a:xfrm>
          <a:prstGeom prst="rect">
            <a:avLst/>
          </a:prstGeom>
        </p:spPr>
        <p:txBody>
          <a:bodyPr wrap="square">
            <a:spAutoFit/>
          </a:bodyPr>
          <a:lstStyle/>
          <a:p>
            <a:pPr algn="ctr">
              <a:lnSpc>
                <a:spcPct val="90000"/>
              </a:lnSpc>
              <a:spcBef>
                <a:spcPct val="0"/>
              </a:spcBef>
            </a:pPr>
            <a:r>
              <a:rPr lang="sv-SE" sz="4800" b="1" dirty="0">
                <a:latin typeface="Abadi" panose="020B0604020104020204" pitchFamily="34" charset="0"/>
                <a:cs typeface="Sakkal Majalla" panose="02000000000000000000" pitchFamily="2" charset="-78"/>
              </a:rPr>
              <a:t>Gud, du som tar emot åkallan och besvarar böner, till dig och inför dig ber vi Herrens bön</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F347FE14-AF29-1A0F-55C9-A76C6F4530EF}"/>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F302B895-A18A-F1D4-C805-5C7F5404BAFE}"/>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378254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23038"/>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000" b="1" dirty="0">
                <a:latin typeface="Serto Batnan" panose="00000400000000000000" pitchFamily="2" charset="-78"/>
                <a:cs typeface="Serto Batnan" panose="00000400000000000000" pitchFamily="2" charset="-78"/>
              </a:rPr>
              <a:t>ܩܰܕܺܝܫܰܬ </a:t>
            </a:r>
            <a:r>
              <a:rPr lang="ar-SA" sz="8000" b="1" dirty="0" err="1">
                <a:latin typeface="Serto Batnan" panose="00000400000000000000" pitchFamily="2" charset="-78"/>
                <a:cs typeface="Serto Batnan" panose="00000400000000000000" pitchFamily="2" charset="-78"/>
              </a:rPr>
              <a:t>ܐܰ‌ܠܳܗܳܐ</a:t>
            </a:r>
            <a:r>
              <a:rPr lang="syr-SY" sz="8000" b="1" dirty="0">
                <a:latin typeface="Serto Batnan" panose="00000400000000000000" pitchFamily="2" charset="-78"/>
                <a:cs typeface="Serto Batnan" panose="00000400000000000000" pitchFamily="2" charset="-78"/>
              </a:rPr>
              <a:t>܀</a:t>
            </a:r>
            <a:endParaRPr lang="sv-SE" sz="8000" dirty="0">
              <a:latin typeface="Serto Batnan" panose="00000400000000000000" pitchFamily="2" charset="-78"/>
              <a:cs typeface="Serto Batnan" panose="00000400000000000000" pitchFamily="2" charset="-78"/>
            </a:endParaRPr>
          </a:p>
        </p:txBody>
      </p:sp>
      <p:sp>
        <p:nvSpPr>
          <p:cNvPr id="3" name="Rectangle 2"/>
          <p:cNvSpPr/>
          <p:nvPr/>
        </p:nvSpPr>
        <p:spPr>
          <a:xfrm>
            <a:off x="6091031" y="2240848"/>
            <a:ext cx="6100970" cy="3077766"/>
          </a:xfrm>
          <a:prstGeom prst="rect">
            <a:avLst/>
          </a:prstGeom>
        </p:spPr>
        <p:txBody>
          <a:bodyPr wrap="square">
            <a:spAutoFit/>
          </a:bodyPr>
          <a:lstStyle/>
          <a:p>
            <a:pPr algn="ctr" rtl="1">
              <a:spcBef>
                <a:spcPts val="600"/>
              </a:spcBef>
              <a:buFontTx/>
              <a:buNone/>
            </a:pPr>
            <a:r>
              <a:rPr lang="ar-IQ" altLang="sv-SE" sz="7200" b="1" dirty="0" err="1">
                <a:solidFill>
                  <a:srgbClr val="FF0000"/>
                </a:solidFill>
                <a:latin typeface="Traditional Arabic" panose="02020603050405020304" pitchFamily="18" charset="-78"/>
                <a:ea typeface="Arabic Transparent" panose="020B0604020202020204" pitchFamily="34" charset="0"/>
                <a:cs typeface="Traditional Arabic" panose="02020603050405020304" pitchFamily="18" charset="-78"/>
              </a:rPr>
              <a:t>قاديشات</a:t>
            </a:r>
            <a:r>
              <a:rPr lang="ar-SY" altLang="sv-SE" sz="7200" b="1" dirty="0">
                <a:solidFill>
                  <a:srgbClr val="FF0000"/>
                </a:solidFill>
                <a:latin typeface="Traditional Arabic" panose="02020603050405020304" pitchFamily="18" charset="-78"/>
                <a:ea typeface="Arabic Transparent" panose="020B0604020202020204" pitchFamily="34" charset="0"/>
                <a:cs typeface="Traditional Arabic" panose="02020603050405020304" pitchFamily="18" charset="-78"/>
              </a:rPr>
              <a:t>ْ</a:t>
            </a:r>
            <a:r>
              <a:rPr lang="ar-IQ" altLang="sv-SE" sz="7200" b="1" dirty="0">
                <a:solidFill>
                  <a:srgbClr val="FF0000"/>
                </a:solidFill>
                <a:latin typeface="Traditional Arabic" panose="02020603050405020304" pitchFamily="18" charset="-78"/>
                <a:ea typeface="Arabic Transparent" panose="020B0604020202020204" pitchFamily="34" charset="0"/>
                <a:cs typeface="Traditional Arabic" panose="02020603050405020304" pitchFamily="18" charset="-78"/>
              </a:rPr>
              <a:t> أل</a:t>
            </a:r>
            <a:r>
              <a:rPr lang="ar-SY" altLang="sv-SE" sz="7200" b="1" dirty="0">
                <a:solidFill>
                  <a:srgbClr val="FF0000"/>
                </a:solidFill>
                <a:latin typeface="Traditional Arabic" panose="02020603050405020304" pitchFamily="18" charset="-78"/>
                <a:ea typeface="Arabic Transparent" panose="020B0604020202020204" pitchFamily="34" charset="0"/>
                <a:cs typeface="Traditional Arabic" panose="02020603050405020304" pitchFamily="18" charset="-78"/>
              </a:rPr>
              <a:t>ُ</a:t>
            </a:r>
            <a:r>
              <a:rPr lang="ar-IQ" altLang="sv-SE" sz="7200" b="1" dirty="0">
                <a:solidFill>
                  <a:srgbClr val="FF0000"/>
                </a:solidFill>
                <a:latin typeface="Traditional Arabic" panose="02020603050405020304" pitchFamily="18" charset="-78"/>
                <a:ea typeface="Arabic Transparent" panose="020B0604020202020204" pitchFamily="34" charset="0"/>
                <a:cs typeface="Traditional Arabic" panose="02020603050405020304" pitchFamily="18" charset="-78"/>
              </a:rPr>
              <a:t>وه</a:t>
            </a:r>
            <a:r>
              <a:rPr lang="ar-SY" altLang="sv-SE" sz="7200" b="1" dirty="0">
                <a:solidFill>
                  <a:srgbClr val="FF0000"/>
                </a:solidFill>
                <a:latin typeface="Traditional Arabic" panose="02020603050405020304" pitchFamily="18" charset="-78"/>
                <a:ea typeface="Arabic Transparent" panose="020B0604020202020204" pitchFamily="34" charset="0"/>
                <a:cs typeface="Traditional Arabic" panose="02020603050405020304" pitchFamily="18" charset="-78"/>
              </a:rPr>
              <a:t>ُ</a:t>
            </a:r>
            <a:r>
              <a:rPr lang="ar-IQ" altLang="sv-SE" sz="7200" b="1" dirty="0">
                <a:solidFill>
                  <a:srgbClr val="FF0000"/>
                </a:solidFill>
                <a:latin typeface="Traditional Arabic" panose="02020603050405020304" pitchFamily="18" charset="-78"/>
                <a:ea typeface="Arabic Transparent" panose="020B0604020202020204" pitchFamily="34" charset="0"/>
                <a:cs typeface="Traditional Arabic" panose="02020603050405020304" pitchFamily="18" charset="-78"/>
              </a:rPr>
              <a:t>و</a:t>
            </a:r>
            <a:endParaRPr lang="sv-SE" altLang="sv-SE" sz="7200" b="1" dirty="0">
              <a:solidFill>
                <a:srgbClr val="FF0000"/>
              </a:solidFill>
              <a:latin typeface="Traditional Arabic" panose="02020603050405020304" pitchFamily="18" charset="-78"/>
              <a:ea typeface="Arabic Transparent" panose="020B0604020202020204" pitchFamily="34" charset="0"/>
              <a:cs typeface="Traditional Arabic" panose="02020603050405020304" pitchFamily="18" charset="-78"/>
            </a:endParaRPr>
          </a:p>
          <a:p>
            <a:pPr algn="ctr" rtl="1">
              <a:spcBef>
                <a:spcPts val="600"/>
              </a:spcBef>
              <a:buFontTx/>
              <a:buNone/>
            </a:pPr>
            <a:r>
              <a:rPr lang="sv-SE" altLang="sv-SE" sz="4000" b="1" dirty="0">
                <a:latin typeface="Traditional Arabic" panose="02020603050405020304" pitchFamily="18" charset="-78"/>
                <a:ea typeface="Arabic Transparent" panose="020B0604020202020204" pitchFamily="34" charset="0"/>
                <a:cs typeface="Traditional Arabic" panose="02020603050405020304" pitchFamily="18" charset="-78"/>
              </a:rPr>
              <a:t> </a:t>
            </a:r>
            <a:endParaRPr lang="sv-SE" altLang="sv-SE" sz="1400" b="1" dirty="0">
              <a:latin typeface="Traditional Arabic" panose="02020603050405020304" pitchFamily="18" charset="-78"/>
              <a:ea typeface="Arabic Transparent" panose="020B0604020202020204" pitchFamily="34" charset="0"/>
              <a:cs typeface="Traditional Arabic" panose="02020603050405020304" pitchFamily="18" charset="-78"/>
            </a:endParaRPr>
          </a:p>
          <a:p>
            <a:pPr algn="ctr" rtl="1">
              <a:spcBef>
                <a:spcPts val="600"/>
              </a:spcBef>
              <a:buFontTx/>
              <a:buNone/>
            </a:pPr>
            <a:r>
              <a:rPr lang="ar-SA" altLang="sv-SE" sz="7200" b="1" dirty="0">
                <a:latin typeface="Traditional Arabic" panose="02020603050405020304" pitchFamily="18" charset="-78"/>
                <a:cs typeface="Traditional Arabic" panose="02020603050405020304" pitchFamily="18" charset="-78"/>
              </a:rPr>
              <a:t>قدوس أنت يا الله</a:t>
            </a:r>
            <a:endParaRPr lang="sv-SE" altLang="sv-SE" sz="7200" b="1" dirty="0">
              <a:latin typeface="Traditional Arabic" panose="02020603050405020304" pitchFamily="18" charset="-78"/>
              <a:ea typeface="Arabic Transparent" panose="020B0604020202020204" pitchFamily="34" charset="0"/>
              <a:cs typeface="Traditional Arabic" panose="02020603050405020304" pitchFamily="18" charset="-78"/>
            </a:endParaRPr>
          </a:p>
        </p:txBody>
      </p:sp>
      <p:sp>
        <p:nvSpPr>
          <p:cNvPr id="4" name="Rectangle 3"/>
          <p:cNvSpPr/>
          <p:nvPr/>
        </p:nvSpPr>
        <p:spPr>
          <a:xfrm>
            <a:off x="-9941" y="2210511"/>
            <a:ext cx="6100971" cy="2831544"/>
          </a:xfrm>
          <a:prstGeom prst="rect">
            <a:avLst/>
          </a:prstGeom>
        </p:spPr>
        <p:txBody>
          <a:bodyPr wrap="square">
            <a:spAutoFit/>
          </a:bodyPr>
          <a:lstStyle/>
          <a:p>
            <a:pPr algn="ctr" eaLnBrk="1" hangingPunct="1">
              <a:spcBef>
                <a:spcPts val="1200"/>
              </a:spcBef>
              <a:buFontTx/>
              <a:buNone/>
            </a:pPr>
            <a:r>
              <a:rPr lang="sv-SE" altLang="sv-SE" sz="6000" b="1" dirty="0" err="1">
                <a:solidFill>
                  <a:srgbClr val="FF0000"/>
                </a:solidFill>
                <a:latin typeface="Abadi" panose="020B0604020104020204" pitchFamily="34" charset="0"/>
                <a:cs typeface="Sakkal Majalla" panose="02000000000000000000" pitchFamily="2" charset="-78"/>
              </a:rPr>
              <a:t>Qadishat</a:t>
            </a:r>
            <a:r>
              <a:rPr lang="sv-SE" altLang="sv-SE" sz="6000" b="1" dirty="0">
                <a:solidFill>
                  <a:srgbClr val="FF0000"/>
                </a:solidFill>
                <a:latin typeface="Abadi" panose="020B0604020104020204" pitchFamily="34" charset="0"/>
                <a:cs typeface="Sakkal Majalla" panose="02000000000000000000" pitchFamily="2" charset="-78"/>
              </a:rPr>
              <a:t> </a:t>
            </a:r>
            <a:r>
              <a:rPr lang="sv-SE" altLang="sv-SE" sz="6000" b="1" dirty="0" err="1">
                <a:solidFill>
                  <a:srgbClr val="FF0000"/>
                </a:solidFill>
                <a:latin typeface="Abadi" panose="020B0604020104020204" pitchFamily="34" charset="0"/>
                <a:cs typeface="Sakkal Majalla" panose="02000000000000000000" pitchFamily="2" charset="-78"/>
              </a:rPr>
              <a:t>aloho</a:t>
            </a:r>
            <a:r>
              <a:rPr lang="sv-SE" altLang="sv-SE" sz="6000" b="1" dirty="0">
                <a:solidFill>
                  <a:srgbClr val="FF0000"/>
                </a:solidFill>
                <a:latin typeface="Abadi" panose="020B0604020104020204" pitchFamily="34" charset="0"/>
                <a:cs typeface="Sakkal Majalla" panose="02000000000000000000" pitchFamily="2" charset="-78"/>
              </a:rPr>
              <a:t>.</a:t>
            </a:r>
          </a:p>
          <a:p>
            <a:pPr algn="ctr" eaLnBrk="1" hangingPunct="1">
              <a:spcBef>
                <a:spcPts val="1200"/>
              </a:spcBef>
              <a:buFontTx/>
              <a:buNone/>
            </a:pPr>
            <a:endParaRPr lang="sv-SE" altLang="sv-SE" sz="4800" b="1" dirty="0">
              <a:solidFill>
                <a:srgbClr val="000066"/>
              </a:solidFill>
              <a:latin typeface="Abadi" panose="020B0604020104020204" pitchFamily="34" charset="0"/>
              <a:cs typeface="Sakkal Majalla" panose="02000000000000000000" pitchFamily="2" charset="-78"/>
            </a:endParaRPr>
          </a:p>
          <a:p>
            <a:pPr algn="ctr"/>
            <a:r>
              <a:rPr lang="sv-SE" altLang="sv-SE" sz="6000" b="1" dirty="0">
                <a:latin typeface="Abadi" panose="020B0604020104020204" pitchFamily="34" charset="0"/>
                <a:cs typeface="Sakkal Majalla" panose="02000000000000000000" pitchFamily="2" charset="-78"/>
              </a:rPr>
              <a:t>Helig är du, Gud! </a:t>
            </a:r>
          </a:p>
        </p:txBody>
      </p:sp>
      <p:cxnSp>
        <p:nvCxnSpPr>
          <p:cNvPr id="6" name="Straight Connector 5"/>
          <p:cNvCxnSpPr>
            <a:cxnSpLocks/>
          </p:cNvCxnSpPr>
          <p:nvPr/>
        </p:nvCxnSpPr>
        <p:spPr>
          <a:xfrm>
            <a:off x="6190182" y="1917683"/>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9827B124-F88C-FACE-4571-340D57FFD920}"/>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AF473D34-D03A-2BAB-D8F8-4D6DAAD0C011}"/>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79626483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299437"/>
            <a:ext cx="12191999" cy="17774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90000"/>
              </a:lnSpc>
              <a:spcBef>
                <a:spcPct val="0"/>
              </a:spcBef>
            </a:pPr>
            <a:r>
              <a:rPr lang="syr-SY" sz="6000" b="1" dirty="0">
                <a:solidFill>
                  <a:srgbClr val="FF0000"/>
                </a:solidFill>
                <a:latin typeface="Serto Batnan" panose="00000400000000000000" pitchFamily="2" charset="-78"/>
                <a:cs typeface="Serto Batnan" panose="00000400000000000000" pitchFamily="2" charset="-78"/>
              </a:rPr>
              <a:t>ܕܐܰ‌ܠܶܦ </a:t>
            </a:r>
            <a:r>
              <a:rPr lang="ar-SA" sz="6000" b="1" dirty="0" err="1">
                <a:solidFill>
                  <a:srgbClr val="FF0000"/>
                </a:solidFill>
                <a:latin typeface="Serto Batnan" panose="00000400000000000000" pitchFamily="2" charset="-78"/>
                <a:cs typeface="Serto Batnan" panose="00000400000000000000" pitchFamily="2" charset="-78"/>
              </a:rPr>
              <a:t>ܠܰܢ</a:t>
            </a:r>
            <a:r>
              <a:rPr lang="syr-SY"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ܒܪܳ</a:t>
            </a:r>
            <a:r>
              <a:rPr lang="syr-SY" sz="6000" b="1" dirty="0">
                <a:solidFill>
                  <a:srgbClr val="FF0000"/>
                </a:solidFill>
                <a:latin typeface="Serto Batnan" panose="00000400000000000000" pitchFamily="2" charset="-78"/>
                <a:cs typeface="Serto Batnan" panose="00000400000000000000" pitchFamily="2" charset="-78"/>
              </a:rPr>
              <a:t>ܟ݂ </a:t>
            </a:r>
            <a:r>
              <a:rPr lang="ar-SA" sz="6000" b="1" dirty="0">
                <a:solidFill>
                  <a:srgbClr val="FF0000"/>
                </a:solidFill>
                <a:latin typeface="Serto Batnan" panose="00000400000000000000" pitchFamily="2" charset="-78"/>
                <a:cs typeface="Serto Batnan" panose="00000400000000000000" pitchFamily="2" charset="-78"/>
              </a:rPr>
              <a:t>ܝـ</a:t>
            </a:r>
            <a:r>
              <a:rPr lang="syr-SY" sz="6000" b="1" dirty="0">
                <a:solidFill>
                  <a:srgbClr val="FF0000"/>
                </a:solidFill>
                <a:latin typeface="Serto Batnan" panose="00000400000000000000" pitchFamily="2" charset="-78"/>
                <a:cs typeface="Serto Batnan" panose="00000400000000000000" pitchFamily="2" charset="-78"/>
              </a:rPr>
              <a:t>ܺ</a:t>
            </a:r>
            <a:r>
              <a:rPr lang="ar-SA" sz="6000" b="1" dirty="0" err="1">
                <a:solidFill>
                  <a:srgbClr val="FF0000"/>
                </a:solidFill>
                <a:latin typeface="Serto Batnan" panose="00000400000000000000" pitchFamily="2" charset="-78"/>
                <a:cs typeface="Serto Batnan" panose="00000400000000000000" pitchFamily="2" charset="-78"/>
              </a:rPr>
              <a:t>ܚـܝܕܳ</a:t>
            </a:r>
            <a:r>
              <a:rPr lang="syr-SY" sz="6000" b="1" dirty="0">
                <a:solidFill>
                  <a:srgbClr val="FF0000"/>
                </a:solidFill>
                <a:latin typeface="Serto Batnan" panose="00000400000000000000" pitchFamily="2" charset="-78"/>
                <a:cs typeface="Serto Batnan" panose="00000400000000000000" pitchFamily="2" charset="-78"/>
              </a:rPr>
              <a:t>ܝܳܐ ܘܩܰܕܝܫܳܐ. ܟܰܕ </a:t>
            </a:r>
            <a:r>
              <a:rPr lang="ar-SA" sz="6000" b="1" dirty="0" err="1">
                <a:solidFill>
                  <a:srgbClr val="FF0000"/>
                </a:solidFill>
                <a:latin typeface="Serto Batnan" panose="00000400000000000000" pitchFamily="2" charset="-78"/>
                <a:cs typeface="Serto Batnan" panose="00000400000000000000" pitchFamily="2" charset="-78"/>
              </a:rPr>
              <a:t>ܒܠܶܒܳܐ</a:t>
            </a:r>
            <a:r>
              <a:rPr lang="ar-SA"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ܫܚ</a:t>
            </a:r>
            <a:r>
              <a:rPr lang="syr-SY" sz="6000" b="1" dirty="0">
                <a:solidFill>
                  <a:srgbClr val="FF0000"/>
                </a:solidFill>
                <a:latin typeface="Serto Batnan" panose="00000400000000000000" pitchFamily="2" charset="-78"/>
                <a:cs typeface="Serto Batnan" panose="00000400000000000000" pitchFamily="2" charset="-78"/>
              </a:rPr>
              <a:t>ܺ</a:t>
            </a:r>
            <a:r>
              <a:rPr lang="ar-SA" sz="6000" b="1" dirty="0" err="1">
                <a:solidFill>
                  <a:srgbClr val="FF0000"/>
                </a:solidFill>
                <a:latin typeface="Serto Batnan" panose="00000400000000000000" pitchFamily="2" charset="-78"/>
                <a:cs typeface="Serto Batnan" panose="00000400000000000000" pitchFamily="2" charset="-78"/>
              </a:rPr>
              <a:t>ܝܩܳܐ</a:t>
            </a:r>
            <a:r>
              <a:rPr lang="ar-SA" sz="6000" b="1" dirty="0">
                <a:solidFill>
                  <a:srgbClr val="FF0000"/>
                </a:solidFill>
                <a:latin typeface="Serto Batnan" panose="00000400000000000000" pitchFamily="2" charset="-78"/>
                <a:cs typeface="Serto Batnan" panose="00000400000000000000" pitchFamily="2" charset="-78"/>
              </a:rPr>
              <a:t> </a:t>
            </a:r>
            <a:r>
              <a:rPr lang="syr-SY" sz="6000" b="1" dirty="0">
                <a:solidFill>
                  <a:srgbClr val="FF0000"/>
                </a:solidFill>
                <a:latin typeface="Serto Batnan" panose="00000400000000000000" pitchFamily="2" charset="-78"/>
                <a:cs typeface="Serto Batnan" panose="00000400000000000000" pitchFamily="2" charset="-78"/>
              </a:rPr>
              <a:t>ܓܳـܥܶܝܢܰܢ ܘܐܳ</a:t>
            </a:r>
            <a:r>
              <a:rPr lang="ar-SA" sz="6000" b="1" dirty="0" err="1">
                <a:solidFill>
                  <a:srgbClr val="FF0000"/>
                </a:solidFill>
                <a:latin typeface="Serto Batnan" panose="00000400000000000000" pitchFamily="2" charset="-78"/>
                <a:cs typeface="Serto Batnan" panose="00000400000000000000" pitchFamily="2" charset="-78"/>
              </a:rPr>
              <a:t>ܡܪܝܢܰܢ</a:t>
            </a:r>
            <a:r>
              <a:rPr lang="ar-SA" sz="6000" b="1" dirty="0">
                <a:solidFill>
                  <a:srgbClr val="FF0000"/>
                </a:solidFill>
                <a:latin typeface="Serto Batnan" panose="00000400000000000000" pitchFamily="2" charset="-78"/>
                <a:cs typeface="Serto Batnan" panose="00000400000000000000" pitchFamily="2" charset="-78"/>
              </a:rPr>
              <a:t>:</a:t>
            </a:r>
            <a:endParaRPr lang="sv-SE" sz="60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81091" y="2558208"/>
            <a:ext cx="6091029" cy="2862322"/>
          </a:xfrm>
          <a:prstGeom prst="rect">
            <a:avLst/>
          </a:prstGeom>
        </p:spPr>
        <p:txBody>
          <a:bodyPr wrap="square">
            <a:spAutoFit/>
          </a:bodyPr>
          <a:lstStyle/>
          <a:p>
            <a:pPr algn="ctr" rtl="1"/>
            <a:r>
              <a:rPr lang="ar-SA" altLang="sv-SE" sz="6000" b="1" dirty="0">
                <a:latin typeface="Traditional Arabic" panose="02020603050405020304" pitchFamily="18" charset="-78"/>
                <a:cs typeface="Traditional Arabic" panose="02020603050405020304" pitchFamily="18" charset="-78"/>
              </a:rPr>
              <a:t>الَّتي عَلَّمَنَا إِيَّاها ابْنُكَ الوَحِيدُ </a:t>
            </a:r>
            <a:r>
              <a:rPr lang="ar-SA" altLang="sv-SE" sz="6000" b="1" dirty="0" err="1">
                <a:latin typeface="Traditional Arabic" panose="02020603050405020304" pitchFamily="18" charset="-78"/>
                <a:cs typeface="Traditional Arabic" panose="02020603050405020304" pitchFamily="18" charset="-78"/>
              </a:rPr>
              <a:t>الْقُدُّوس،هاتِفينَ</a:t>
            </a:r>
            <a:r>
              <a:rPr lang="ar-SA" altLang="sv-SE" sz="6000" b="1" dirty="0">
                <a:latin typeface="Traditional Arabic" panose="02020603050405020304" pitchFamily="18" charset="-78"/>
                <a:cs typeface="Traditional Arabic" panose="02020603050405020304" pitchFamily="18" charset="-78"/>
              </a:rPr>
              <a:t> بِقَلْبٍ خاشِعٍ وَقائِلِينَ</a:t>
            </a:r>
            <a:r>
              <a:rPr lang="sv-SE" altLang="sv-SE" sz="6000" b="1" dirty="0">
                <a:latin typeface="Traditional Arabic" panose="02020603050405020304" pitchFamily="18" charset="-78"/>
                <a:cs typeface="Traditional Arabic" panose="02020603050405020304" pitchFamily="18" charset="-78"/>
              </a:rPr>
              <a:t>:</a:t>
            </a:r>
            <a:r>
              <a:rPr lang="ar-SA" altLang="sv-SE" sz="6000" b="1" dirty="0">
                <a:latin typeface="Traditional Arabic" panose="02020603050405020304" pitchFamily="18" charset="-78"/>
                <a:cs typeface="Traditional Arabic" panose="02020603050405020304" pitchFamily="18" charset="-78"/>
              </a:rPr>
              <a:t> </a:t>
            </a:r>
            <a:r>
              <a:rPr lang="ar-SA" altLang="sv-SE" sz="6000" b="1" dirty="0" err="1">
                <a:latin typeface="Traditional Arabic" panose="02020603050405020304" pitchFamily="18" charset="-78"/>
                <a:cs typeface="Traditional Arabic" panose="02020603050405020304" pitchFamily="18" charset="-78"/>
              </a:rPr>
              <a:t>آبون</a:t>
            </a:r>
            <a:r>
              <a:rPr lang="ar-SA" altLang="sv-SE" sz="6000" b="1" dirty="0">
                <a:latin typeface="Traditional Arabic" panose="02020603050405020304" pitchFamily="18" charset="-78"/>
                <a:cs typeface="Traditional Arabic" panose="02020603050405020304" pitchFamily="18" charset="-78"/>
              </a:rPr>
              <a:t> </a:t>
            </a:r>
            <a:r>
              <a:rPr lang="ar-SA" altLang="sv-SE" sz="6000" b="1" dirty="0" err="1">
                <a:latin typeface="Traditional Arabic" panose="02020603050405020304" pitchFamily="18" charset="-78"/>
                <a:cs typeface="Traditional Arabic" panose="02020603050405020304" pitchFamily="18" charset="-78"/>
              </a:rPr>
              <a:t>دْبَشْمايُو</a:t>
            </a:r>
            <a:endParaRPr lang="ar-SY" sz="60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38" y="2465875"/>
            <a:ext cx="6091029" cy="3046988"/>
          </a:xfrm>
          <a:prstGeom prst="rect">
            <a:avLst/>
          </a:prstGeom>
        </p:spPr>
        <p:txBody>
          <a:bodyPr wrap="square">
            <a:spAutoFit/>
          </a:bodyPr>
          <a:lstStyle/>
          <a:p>
            <a:pPr algn="ctr"/>
            <a:r>
              <a:rPr lang="sv-SE" sz="4800" b="1" dirty="0">
                <a:latin typeface="Abadi" panose="020B0604020104020204" pitchFamily="34" charset="0"/>
                <a:cs typeface="Sakkal Majalla" panose="02000000000000000000" pitchFamily="2" charset="-78"/>
              </a:rPr>
              <a:t>som din helige och enfödde Son har lärt oss. Vi ber:  Vår Fader, som är i himlen</a:t>
            </a:r>
            <a:endParaRPr lang="ar-SY" sz="48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81091" y="2245061"/>
            <a:ext cx="9939" cy="3387374"/>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12" descr="وقوف.gif">
            <a:extLst>
              <a:ext uri="{FF2B5EF4-FFF2-40B4-BE49-F238E27FC236}">
                <a16:creationId xmlns:a16="http://schemas.microsoft.com/office/drawing/2014/main" id="{CBA8CF96-EE43-301C-8D22-9F429741F0AA}"/>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0" name="صورة 12" descr="وقوف.gif">
            <a:extLst>
              <a:ext uri="{FF2B5EF4-FFF2-40B4-BE49-F238E27FC236}">
                <a16:creationId xmlns:a16="http://schemas.microsoft.com/office/drawing/2014/main" id="{960A4B96-AEC7-26A0-038A-29793611F0AE}"/>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167101640"/>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91548"/>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ܢܶܬܩܰܕܰܫ ܫܡܳܟ ܬܺܐܬܶܐ ܡܰܠܟܽܘܬܳܟ ܢܶܗܘܶܐ ܨܶܒܝܳܢܳܟ. ܐܰܝܟܰܢܳܐ ܕܒܰܫܡܰܝܳܐ ܐܳܦ ܒܰܐܪܥܳܐ. </a:t>
            </a:r>
          </a:p>
        </p:txBody>
      </p:sp>
      <p:sp>
        <p:nvSpPr>
          <p:cNvPr id="3" name="Rectangle 2"/>
          <p:cNvSpPr/>
          <p:nvPr/>
        </p:nvSpPr>
        <p:spPr>
          <a:xfrm>
            <a:off x="6081096" y="2426804"/>
            <a:ext cx="6110904" cy="2723823"/>
          </a:xfrm>
          <a:prstGeom prst="rect">
            <a:avLst/>
          </a:prstGeom>
        </p:spPr>
        <p:txBody>
          <a:bodyPr wrap="square">
            <a:spAutoFit/>
          </a:bodyPr>
          <a:lstStyle/>
          <a:p>
            <a:pPr algn="ctr" rtl="1"/>
            <a:r>
              <a:rPr lang="ar-SA" sz="5700" b="1" dirty="0">
                <a:latin typeface="Traditional Arabic" panose="02020603050405020304" pitchFamily="18" charset="-78"/>
                <a:cs typeface="Traditional Arabic" panose="02020603050405020304" pitchFamily="18" charset="-78"/>
              </a:rPr>
              <a:t>ليتقدَّس اسمُكَ،</a:t>
            </a:r>
            <a:r>
              <a:rPr lang="syr-SY" sz="5700" b="1" dirty="0">
                <a:latin typeface="Traditional Arabic" panose="02020603050405020304" pitchFamily="18" charset="-78"/>
                <a:cs typeface="Times New Roman" pitchFamily="18" charset="0"/>
              </a:rPr>
              <a:t> </a:t>
            </a:r>
            <a:r>
              <a:rPr lang="ar-SA" sz="5700" b="1" dirty="0" err="1">
                <a:latin typeface="Traditional Arabic" panose="02020603050405020304" pitchFamily="18" charset="-78"/>
                <a:cs typeface="Traditional Arabic" panose="02020603050405020304" pitchFamily="18" charset="-78"/>
              </a:rPr>
              <a:t>لِيَأتِ</a:t>
            </a:r>
            <a:r>
              <a:rPr lang="ar-SA" sz="5700" b="1" dirty="0">
                <a:latin typeface="Traditional Arabic" panose="02020603050405020304" pitchFamily="18" charset="-78"/>
                <a:cs typeface="Traditional Arabic" panose="02020603050405020304" pitchFamily="18" charset="-78"/>
              </a:rPr>
              <a:t> مَلكوتُك، لِتكُن مَشيئَتُك، كما في السَّماء كذلك على الأرض.</a:t>
            </a:r>
            <a:endParaRPr lang="sv-SE" altLang="sv-SE" sz="57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108393"/>
            <a:ext cx="6100971" cy="3323987"/>
          </a:xfrm>
          <a:prstGeom prst="rect">
            <a:avLst/>
          </a:prstGeom>
        </p:spPr>
        <p:txBody>
          <a:bodyPr wrap="square">
            <a:spAutoFit/>
          </a:bodyPr>
          <a:lstStyle/>
          <a:p>
            <a:pPr algn="ctr">
              <a:spcBef>
                <a:spcPts val="1200"/>
              </a:spcBef>
            </a:pPr>
            <a:r>
              <a:rPr lang="sv-SE" sz="4200" b="1" dirty="0">
                <a:latin typeface="Abadi" panose="020B0604020104020204" pitchFamily="34" charset="0"/>
                <a:cs typeface="Sakkal Majalla" panose="02000000000000000000" pitchFamily="2" charset="-78"/>
              </a:rPr>
              <a:t>Vår Fader, som är i himlen: Låt ditt namn bli helgat. Låt ditt rike komma. Låt din vilja ske, på jorden så som i himlen.</a:t>
            </a:r>
            <a:endParaRPr lang="sv-SE" altLang="sv-SE" sz="42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759EA4AB-B808-4441-84E2-DDF718A1557C}"/>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AFE53938-F19D-FC70-5021-16D465B1D34A}"/>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953598757"/>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176972"/>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ܗܰܒܠܰܢ ܠܰܚܡܳܐ ܕܣܽܘܢܩܳܢܰܢ ܝܰܘܡܳܢܳܐ. ܘܰܫܒܽܘܩ ܠܰܢ ܚܰܘܒܰܝܵܢ ܘܰܚܛܳܗܰܝܵܢ ܐܰܝܟܰܢܳܐ ܕܳܐܦ ܚܢܰܢ ܫܒܰܩܢ ܠܚܰܝܳܒܰܝܵܢ. </a:t>
            </a:r>
          </a:p>
        </p:txBody>
      </p:sp>
      <p:sp>
        <p:nvSpPr>
          <p:cNvPr id="3" name="Rectangle 2"/>
          <p:cNvSpPr/>
          <p:nvPr/>
        </p:nvSpPr>
        <p:spPr>
          <a:xfrm>
            <a:off x="6081098" y="2477725"/>
            <a:ext cx="6110902" cy="2585323"/>
          </a:xfrm>
          <a:prstGeom prst="rect">
            <a:avLst/>
          </a:prstGeom>
        </p:spPr>
        <p:txBody>
          <a:bodyPr wrap="square">
            <a:spAutoFit/>
          </a:bodyPr>
          <a:lstStyle/>
          <a:p>
            <a:pPr algn="ctr" rtl="1"/>
            <a:r>
              <a:rPr lang="ar-SA" sz="5400" b="1" dirty="0">
                <a:latin typeface="Traditional Arabic" panose="02020603050405020304" pitchFamily="18" charset="-78"/>
                <a:cs typeface="Traditional Arabic" panose="02020603050405020304" pitchFamily="18" charset="-78"/>
              </a:rPr>
              <a:t>أَعطنا خُبزَنا كفافنا الي</a:t>
            </a:r>
            <a:r>
              <a:rPr lang="ar-SY" sz="5400" b="1" dirty="0" err="1">
                <a:latin typeface="Traditional Arabic" panose="02020603050405020304" pitchFamily="18" charset="-78"/>
                <a:cs typeface="Traditional Arabic" panose="02020603050405020304" pitchFamily="18" charset="-78"/>
              </a:rPr>
              <a:t>وم</a:t>
            </a:r>
            <a:r>
              <a:rPr lang="tr-TR" sz="5400" b="1" dirty="0">
                <a:latin typeface="Traditional Arabic" panose="02020603050405020304" pitchFamily="18" charset="-78"/>
                <a:cs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واغفِر لنا ذُنوبنا وخطايانا</a:t>
            </a:r>
            <a:r>
              <a:rPr lang="ar-AE" sz="5400" b="1" dirty="0">
                <a:latin typeface="Traditional Arabic" panose="02020603050405020304" pitchFamily="18" charset="-78"/>
                <a:cs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كما نحن أيضا</a:t>
            </a:r>
            <a:r>
              <a:rPr lang="ar-SY" sz="5400" b="1" dirty="0">
                <a:latin typeface="Traditional Arabic" panose="02020603050405020304" pitchFamily="18" charset="-78"/>
                <a:cs typeface="Traditional Arabic" panose="02020603050405020304" pitchFamily="18" charset="-78"/>
              </a:rPr>
              <a:t>ً</a:t>
            </a:r>
            <a:r>
              <a:rPr lang="ar-SA" sz="5400" b="1" dirty="0">
                <a:latin typeface="Traditional Arabic" panose="02020603050405020304" pitchFamily="18" charset="-78"/>
                <a:cs typeface="Traditional Arabic" panose="02020603050405020304" pitchFamily="18" charset="-78"/>
              </a:rPr>
              <a:t> نغفِرُ لمن أ</a:t>
            </a:r>
            <a:r>
              <a:rPr lang="ar-SY" sz="5400" b="1" dirty="0">
                <a:latin typeface="Traditional Arabic" panose="02020603050405020304" pitchFamily="18" charset="-78"/>
                <a:cs typeface="Traditional Arabic" panose="02020603050405020304" pitchFamily="18" charset="-78"/>
              </a:rPr>
              <a:t>خ</a:t>
            </a:r>
            <a:r>
              <a:rPr lang="ar-SA" sz="5400" b="1" dirty="0">
                <a:latin typeface="Traditional Arabic" panose="02020603050405020304" pitchFamily="18" charset="-78"/>
                <a:cs typeface="Traditional Arabic" panose="02020603050405020304" pitchFamily="18" charset="-78"/>
              </a:rPr>
              <a:t>طأ إل</a:t>
            </a:r>
            <a:r>
              <a:rPr lang="ar-SY" sz="5400" b="1" dirty="0">
                <a:latin typeface="Traditional Arabic" panose="02020603050405020304" pitchFamily="18" charset="-78"/>
                <a:cs typeface="Traditional Arabic" panose="02020603050405020304" pitchFamily="18" charset="-78"/>
              </a:rPr>
              <a:t>ي</a:t>
            </a:r>
            <a:r>
              <a:rPr lang="ar-SA" sz="5400" b="1" dirty="0" err="1">
                <a:latin typeface="Traditional Arabic" panose="02020603050405020304" pitchFamily="18" charset="-78"/>
                <a:cs typeface="Traditional Arabic" panose="02020603050405020304" pitchFamily="18" charset="-78"/>
              </a:rPr>
              <a:t>نا</a:t>
            </a:r>
            <a:endParaRPr lang="sv-SE" altLang="sv-SE" sz="54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4970" y="2301768"/>
            <a:ext cx="6110902" cy="3170099"/>
          </a:xfrm>
          <a:prstGeom prst="rect">
            <a:avLst/>
          </a:prstGeom>
        </p:spPr>
        <p:txBody>
          <a:bodyPr wrap="square">
            <a:spAutoFit/>
          </a:bodyPr>
          <a:lstStyle/>
          <a:p>
            <a:pPr algn="ctr">
              <a:spcBef>
                <a:spcPts val="1200"/>
              </a:spcBef>
            </a:pPr>
            <a:r>
              <a:rPr lang="sv-SE" sz="4000" b="1" dirty="0">
                <a:latin typeface="Abadi" panose="020B0604020104020204" pitchFamily="34" charset="0"/>
                <a:cs typeface="Sakkal Majalla" panose="02000000000000000000" pitchFamily="2" charset="-78"/>
              </a:rPr>
              <a:t>Ge oss idag vårt bröd för dagen som kommer. Och förlåt oss våra skulder liksom vi har  förlåtit  dem som står i skuld till oss.</a:t>
            </a:r>
            <a:endParaRPr lang="sv-SE" altLang="sv-SE" sz="40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BDC44CEA-5E80-BD45-D184-7368BA78E669}"/>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7A29CC76-9B64-2AAB-1B24-AAEF419AE40F}"/>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409314802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176972"/>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ܠܳܐ ܬܰܥܠܰܢ ܠܢܶܣܝܽܘܢܳܐ ܐܶ‌ܠܳܐ ܦܰܨܳܐ ܠܰܢ ܡܶܢ ܒܺܝܫܳܐ. ܡܶܛܽܠ ܕܕܺܝܠܳܟܺ ܗ̱ܝ ܡܰܠܟܽܘܬ݂ܳܐ ܘܚܰܝܠܳܐ ܘܬܶܫܒܽܘܚܬܳܐ ܠܥܳܠܰܡ ܥܳܠܡܺܝܢ. ܐܰܡܺܝܢ܀</a:t>
            </a:r>
          </a:p>
        </p:txBody>
      </p:sp>
      <p:sp>
        <p:nvSpPr>
          <p:cNvPr id="3" name="Rectangle 2"/>
          <p:cNvSpPr/>
          <p:nvPr/>
        </p:nvSpPr>
        <p:spPr>
          <a:xfrm>
            <a:off x="6076127" y="2216115"/>
            <a:ext cx="6110902" cy="3416320"/>
          </a:xfrm>
          <a:prstGeom prst="rect">
            <a:avLst/>
          </a:prstGeom>
        </p:spPr>
        <p:txBody>
          <a:bodyPr wrap="square">
            <a:spAutoFit/>
          </a:bodyPr>
          <a:lstStyle/>
          <a:p>
            <a:pPr algn="ctr" rtl="1"/>
            <a:r>
              <a:rPr lang="ar-SA" sz="5400" b="1" dirty="0">
                <a:latin typeface="Traditional Arabic" panose="02020603050405020304" pitchFamily="18" charset="-78"/>
                <a:cs typeface="Traditional Arabic" panose="02020603050405020304" pitchFamily="18" charset="-78"/>
              </a:rPr>
              <a:t>ولا تُدخِلنا في التَّجربة،</a:t>
            </a:r>
            <a:r>
              <a:rPr lang="tr-TR" sz="5400" b="1" dirty="0">
                <a:latin typeface="Traditional Arabic" panose="02020603050405020304" pitchFamily="18" charset="-78"/>
                <a:cs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لكن نجّنا من الشّرير لأنَّ لك ال</a:t>
            </a:r>
            <a:r>
              <a:rPr lang="ar-SY" sz="5400" b="1" dirty="0">
                <a:latin typeface="Traditional Arabic" panose="02020603050405020304" pitchFamily="18" charset="-78"/>
                <a:cs typeface="Traditional Arabic" panose="02020603050405020304" pitchFamily="18" charset="-78"/>
              </a:rPr>
              <a:t>مل</a:t>
            </a:r>
            <a:r>
              <a:rPr lang="ar-SA" sz="5400" b="1" dirty="0">
                <a:latin typeface="Traditional Arabic" panose="02020603050405020304" pitchFamily="18" charset="-78"/>
                <a:cs typeface="Traditional Arabic" panose="02020603050405020304" pitchFamily="18" charset="-78"/>
              </a:rPr>
              <a:t>ك والقُوّة </a:t>
            </a:r>
            <a:r>
              <a:rPr lang="ar-SA" sz="5400" b="1" dirty="0" err="1">
                <a:latin typeface="Traditional Arabic" panose="02020603050405020304" pitchFamily="18" charset="-78"/>
                <a:cs typeface="Traditional Arabic" panose="02020603050405020304" pitchFamily="18" charset="-78"/>
              </a:rPr>
              <a:t>والتّسبحة</a:t>
            </a:r>
            <a:r>
              <a:rPr lang="ar-SA" sz="5400" b="1" dirty="0">
                <a:latin typeface="Traditional Arabic" panose="02020603050405020304" pitchFamily="18" charset="-78"/>
                <a:cs typeface="Traditional Arabic" panose="02020603050405020304" pitchFamily="18" charset="-78"/>
              </a:rPr>
              <a:t> (المجد) إلى أبد الآبدين. آمين</a:t>
            </a:r>
            <a:endParaRPr lang="sv-SE" altLang="sv-SE" sz="54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110422"/>
            <a:ext cx="6110902" cy="3477875"/>
          </a:xfrm>
          <a:prstGeom prst="rect">
            <a:avLst/>
          </a:prstGeom>
        </p:spPr>
        <p:txBody>
          <a:bodyPr wrap="square">
            <a:spAutoFit/>
          </a:bodyPr>
          <a:lstStyle/>
          <a:p>
            <a:pPr algn="ctr">
              <a:spcBef>
                <a:spcPts val="1200"/>
              </a:spcBef>
            </a:pPr>
            <a:r>
              <a:rPr lang="sv-SE" sz="4400" b="1" dirty="0">
                <a:latin typeface="Abadi" panose="020B0604020104020204" pitchFamily="34" charset="0"/>
                <a:cs typeface="Sakkal Majalla" panose="02000000000000000000" pitchFamily="2" charset="-78"/>
              </a:rPr>
              <a:t>Och utsätt oss inte för prövning, utan rädda oss från det onda. Ditt är riket, din är makten och äran i evighet. Amen !</a:t>
            </a:r>
            <a:endParaRPr lang="sv-SE" altLang="sv-SE" sz="44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E1111AFF-31B1-ED64-6F80-7489FEC41BBE}"/>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A37FC48D-7A4D-9108-EF36-21F414EF14DB}"/>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56627545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299437"/>
            <a:ext cx="12191999" cy="16089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90000"/>
              </a:lnSpc>
              <a:spcBef>
                <a:spcPct val="0"/>
              </a:spcBef>
            </a:pPr>
            <a:r>
              <a:rPr lang="syr-SY" sz="5400" b="1" dirty="0">
                <a:solidFill>
                  <a:srgbClr val="FF0000"/>
                </a:solidFill>
                <a:latin typeface="Serto Batnan" panose="00000400000000000000" pitchFamily="2" charset="-78"/>
                <a:cs typeface="Serto Batnan" panose="00000400000000000000" pitchFamily="2" charset="-78"/>
              </a:rPr>
              <a:t>ܘܦܰܨܳܐ ܠܰܢ ܡܳܪܝܳܐ ܐܰ‌ܠܳܗܳܐ ܡܶܢ ܒܝܫܳܐ</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ܘܡܶܢ</a:t>
            </a:r>
            <a:r>
              <a:rPr lang="ar-SA" sz="5400" b="1" dirty="0">
                <a:solidFill>
                  <a:srgbClr val="FF0000"/>
                </a:solidFill>
                <a:latin typeface="Serto Batnan" panose="00000400000000000000" pitchFamily="2" charset="-78"/>
                <a:cs typeface="Serto Batnan" panose="00000400000000000000" pitchFamily="2" charset="-78"/>
              </a:rPr>
              <a:t> ܟ</a:t>
            </a:r>
            <a:r>
              <a:rPr lang="syr-SY" sz="5400" b="1" dirty="0">
                <a:solidFill>
                  <a:srgbClr val="FF0000"/>
                </a:solidFill>
                <a:latin typeface="Serto Batnan" panose="00000400000000000000" pitchFamily="2" charset="-78"/>
                <a:cs typeface="Serto Batnan" panose="00000400000000000000" pitchFamily="2" charset="-78"/>
              </a:rPr>
              <a:t>ܘܠ</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ܙܢܳـܐ</a:t>
            </a:r>
            <a:r>
              <a:rPr lang="ar-SA" sz="5400" b="1" dirty="0">
                <a:solidFill>
                  <a:srgbClr val="FF0000"/>
                </a:solidFill>
                <a:latin typeface="Serto Batnan" panose="00000400000000000000" pitchFamily="2" charset="-78"/>
                <a:cs typeface="Serto Batnan" panose="00000400000000000000" pitchFamily="2" charset="-78"/>
              </a:rPr>
              <a:t> </a:t>
            </a:r>
            <a:r>
              <a:rPr lang="syr-SY" sz="5400" b="1" dirty="0">
                <a:solidFill>
                  <a:srgbClr val="FF0000"/>
                </a:solidFill>
                <a:latin typeface="Serto Batnan" panose="00000400000000000000" pitchFamily="2" charset="-78"/>
                <a:cs typeface="Serto Batnan" panose="00000400000000000000" pitchFamily="2" charset="-78"/>
              </a:rPr>
              <a:t>ܠܳܐ  </a:t>
            </a:r>
            <a:r>
              <a:rPr lang="ar-SA" sz="5400" b="1" dirty="0" err="1">
                <a:solidFill>
                  <a:srgbClr val="FF0000"/>
                </a:solidFill>
                <a:latin typeface="Serto Batnan" panose="00000400000000000000" pitchFamily="2" charset="-78"/>
                <a:cs typeface="Serto Batnan" panose="00000400000000000000" pitchFamily="2" charset="-78"/>
              </a:rPr>
              <a:t>ܢܳܡܘܣܳܝܳܐ</a:t>
            </a:r>
            <a:r>
              <a:rPr lang="syr-SY" sz="5400" b="1" dirty="0">
                <a:solidFill>
                  <a:srgbClr val="FF0000"/>
                </a:solidFill>
                <a:latin typeface="Serto Batnan" panose="00000400000000000000" pitchFamily="2" charset="-78"/>
                <a:cs typeface="Serto Batnan" panose="00000400000000000000" pitchFamily="2" charset="-78"/>
              </a:rPr>
              <a:t>.</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ܘܠܰܚܛܳܗܶܐ</a:t>
            </a:r>
            <a:r>
              <a:rPr lang="ar-SA" sz="5400" b="1" dirty="0">
                <a:solidFill>
                  <a:srgbClr val="FF0000"/>
                </a:solidFill>
                <a:latin typeface="Serto Batnan" panose="00000400000000000000" pitchFamily="2" charset="-78"/>
                <a:cs typeface="Serto Batnan" panose="00000400000000000000" pitchFamily="2" charset="-78"/>
              </a:rPr>
              <a:t> </a:t>
            </a:r>
            <a:r>
              <a:rPr lang="syr-SY" sz="5400" b="1" dirty="0">
                <a:solidFill>
                  <a:srgbClr val="FF0000"/>
                </a:solidFill>
                <a:latin typeface="Serto Batnan" panose="00000400000000000000" pitchFamily="2" charset="-78"/>
                <a:cs typeface="Serto Batnan" panose="00000400000000000000" pitchFamily="2" charset="-78"/>
              </a:rPr>
              <a:t> ܘܰܠܣܰܟ݂ـܠܘܬ݂ܳܐ ܕܝܠܰܢ ܫܒܘܩ.</a:t>
            </a:r>
            <a:endParaRPr lang="sv-SE" sz="54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1" y="2447827"/>
            <a:ext cx="6091029" cy="2862322"/>
          </a:xfrm>
          <a:prstGeom prst="rect">
            <a:avLst/>
          </a:prstGeom>
        </p:spPr>
        <p:txBody>
          <a:bodyPr wrap="square">
            <a:spAutoFit/>
          </a:bodyPr>
          <a:lstStyle/>
          <a:p>
            <a:pPr algn="ctr" rtl="1"/>
            <a:r>
              <a:rPr lang="ar-SA" sz="6000" b="1" dirty="0">
                <a:latin typeface="Traditional Arabic" panose="02020603050405020304" pitchFamily="18" charset="-78"/>
                <a:cs typeface="Traditional Arabic" panose="02020603050405020304" pitchFamily="18" charset="-78"/>
              </a:rPr>
              <a:t>ونجِّنا يا ربّ م</a:t>
            </a:r>
            <a:r>
              <a:rPr lang="ar-SY" sz="6000" b="1" dirty="0">
                <a:latin typeface="Traditional Arabic" panose="02020603050405020304" pitchFamily="18" charset="-78"/>
                <a:cs typeface="Traditional Arabic" panose="02020603050405020304" pitchFamily="18" charset="-78"/>
              </a:rPr>
              <a:t>ن</a:t>
            </a:r>
            <a:r>
              <a:rPr lang="ar-IQ" sz="6000" b="1" dirty="0">
                <a:latin typeface="Traditional Arabic" panose="02020603050405020304" pitchFamily="18" charset="-78"/>
                <a:cs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الشّ</a:t>
            </a:r>
            <a:r>
              <a:rPr lang="ar-SY" sz="6000" b="1" dirty="0">
                <a:latin typeface="Traditional Arabic" panose="02020603050405020304" pitchFamily="18" charset="-78"/>
                <a:cs typeface="Traditional Arabic" panose="02020603050405020304" pitchFamily="18" charset="-78"/>
              </a:rPr>
              <a:t>ر</a:t>
            </a:r>
            <a:r>
              <a:rPr lang="ar-SA" sz="6000" b="1" dirty="0">
                <a:latin typeface="Traditional Arabic" panose="02020603050405020304" pitchFamily="18" charset="-78"/>
                <a:cs typeface="Traditional Arabic" panose="02020603050405020304" pitchFamily="18" charset="-78"/>
              </a:rPr>
              <a:t>ير، ومن كُلّ ما يُخالِف نواميسك الإل</a:t>
            </a:r>
            <a:r>
              <a:rPr lang="ar-SY" sz="6000" b="1" dirty="0">
                <a:latin typeface="Traditional Arabic" panose="02020603050405020304" pitchFamily="18" charset="-78"/>
                <a:cs typeface="Traditional Arabic" panose="02020603050405020304" pitchFamily="18" charset="-78"/>
              </a:rPr>
              <a:t>ه</a:t>
            </a:r>
            <a:r>
              <a:rPr lang="ar-SA" sz="6000" b="1" dirty="0" err="1">
                <a:latin typeface="Traditional Arabic" panose="02020603050405020304" pitchFamily="18" charset="-78"/>
                <a:cs typeface="Traditional Arabic" panose="02020603050405020304" pitchFamily="18" charset="-78"/>
              </a:rPr>
              <a:t>يّة</a:t>
            </a:r>
            <a:r>
              <a:rPr lang="ar-SA" sz="6000" b="1" dirty="0">
                <a:latin typeface="Traditional Arabic" panose="02020603050405020304" pitchFamily="18" charset="-78"/>
                <a:cs typeface="Traditional Arabic" panose="02020603050405020304" pitchFamily="18" charset="-78"/>
              </a:rPr>
              <a:t>، واغف</a:t>
            </a:r>
            <a:r>
              <a:rPr lang="ar-SY" sz="6000" b="1" dirty="0">
                <a:latin typeface="Traditional Arabic" panose="02020603050405020304" pitchFamily="18" charset="-78"/>
                <a:cs typeface="Traditional Arabic" panose="02020603050405020304" pitchFamily="18" charset="-78"/>
              </a:rPr>
              <a:t>ر</a:t>
            </a:r>
            <a:r>
              <a:rPr lang="ar-SA" sz="6000" b="1" dirty="0">
                <a:latin typeface="Traditional Arabic" panose="02020603050405020304" pitchFamily="18" charset="-78"/>
                <a:cs typeface="Traditional Arabic" panose="02020603050405020304" pitchFamily="18" charset="-78"/>
              </a:rPr>
              <a:t> خط</a:t>
            </a:r>
            <a:r>
              <a:rPr lang="ar-SY" sz="6000" b="1" dirty="0">
                <a:latin typeface="Traditional Arabic" panose="02020603050405020304" pitchFamily="18" charset="-78"/>
                <a:cs typeface="Traditional Arabic" panose="02020603050405020304" pitchFamily="18" charset="-78"/>
              </a:rPr>
              <a:t>ا</a:t>
            </a:r>
            <a:r>
              <a:rPr lang="ar-SA" sz="6000" b="1" dirty="0" err="1">
                <a:latin typeface="Traditional Arabic" panose="02020603050405020304" pitchFamily="18" charset="-78"/>
                <a:cs typeface="Traditional Arabic" panose="02020603050405020304" pitchFamily="18" charset="-78"/>
              </a:rPr>
              <a:t>يانا</a:t>
            </a:r>
            <a:r>
              <a:rPr lang="ar-SA" sz="6000" b="1" dirty="0">
                <a:latin typeface="Traditional Arabic" panose="02020603050405020304" pitchFamily="18" charset="-78"/>
                <a:cs typeface="Traditional Arabic" panose="02020603050405020304" pitchFamily="18" charset="-78"/>
              </a:rPr>
              <a:t> وذُنوبنا</a:t>
            </a:r>
            <a:endParaRPr lang="ar-SY" sz="60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38" y="2259511"/>
            <a:ext cx="6091029" cy="3477875"/>
          </a:xfrm>
          <a:prstGeom prst="rect">
            <a:avLst/>
          </a:prstGeom>
        </p:spPr>
        <p:txBody>
          <a:bodyPr wrap="square">
            <a:spAutoFit/>
          </a:bodyPr>
          <a:lstStyle/>
          <a:p>
            <a:pPr algn="ctr"/>
            <a:r>
              <a:rPr lang="sv-SE" sz="4400" b="1" dirty="0">
                <a:latin typeface="Abadi" panose="020B0604020104020204" pitchFamily="34" charset="0"/>
                <a:cs typeface="Sakkal Majalla" panose="02000000000000000000" pitchFamily="2" charset="-78"/>
              </a:rPr>
              <a:t>Herre Gud, rädda oss från den onde och från alla sorters laglöshet, Förlåt våra synder och överträdelser</a:t>
            </a:r>
            <a:endParaRPr lang="ar-SY" sz="44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65517955-D3F0-1B8D-0497-32F0C8AF8FF0}"/>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6A95384B-070A-C259-D0DB-6B39708312B0}"/>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39575723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299437"/>
            <a:ext cx="12191999" cy="16089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90000"/>
              </a:lnSpc>
              <a:spcBef>
                <a:spcPct val="0"/>
              </a:spcBef>
            </a:pPr>
            <a:r>
              <a:rPr lang="syr-SY" sz="5400" b="1" dirty="0">
                <a:solidFill>
                  <a:srgbClr val="FF0000"/>
                </a:solidFill>
                <a:latin typeface="Serto Batnan" panose="00000400000000000000" pitchFamily="2" charset="-78"/>
                <a:cs typeface="Serto Batnan" panose="00000400000000000000" pitchFamily="2" charset="-78"/>
              </a:rPr>
              <a:t>ܘܰܠܟ݂ܽܠܗܘܢ ܐܰܝܠܶܝܢ ܕܐܰܣܟܶـܠܘ </a:t>
            </a:r>
            <a:r>
              <a:rPr lang="ar-SA" sz="5400" b="1" dirty="0" err="1">
                <a:solidFill>
                  <a:srgbClr val="FF0000"/>
                </a:solidFill>
                <a:latin typeface="Serto Batnan" panose="00000400000000000000" pitchFamily="2" charset="-78"/>
                <a:cs typeface="Serto Batnan" panose="00000400000000000000" pitchFamily="2" charset="-78"/>
              </a:rPr>
              <a:t>ܒܰܢ</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ܒܟܼ</a:t>
            </a:r>
            <a:r>
              <a:rPr lang="syr-SY" sz="5400" b="1" dirty="0">
                <a:solidFill>
                  <a:srgbClr val="FF0000"/>
                </a:solidFill>
                <a:latin typeface="Serto Batnan" panose="00000400000000000000" pitchFamily="2" charset="-78"/>
                <a:cs typeface="Serto Batnan" panose="00000400000000000000" pitchFamily="2" charset="-78"/>
              </a:rPr>
              <a:t>ܘܠ</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ܡܘܢ</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ܕܗܘ</a:t>
            </a:r>
            <a:r>
              <a:rPr lang="ar-SA" sz="5400" b="1" dirty="0">
                <a:solidFill>
                  <a:srgbClr val="FF0000"/>
                </a:solidFill>
                <a:latin typeface="Serto Batnan" panose="00000400000000000000" pitchFamily="2" charset="-78"/>
                <a:cs typeface="Serto Batnan" panose="00000400000000000000" pitchFamily="2" charset="-78"/>
              </a:rPr>
              <a:t>،</a:t>
            </a:r>
            <a:r>
              <a:rPr lang="syr-SY" sz="5400" b="1" dirty="0">
                <a:solidFill>
                  <a:srgbClr val="FF0000"/>
                </a:solidFill>
                <a:latin typeface="Serto Batnan" panose="00000400000000000000" pitchFamily="2" charset="-78"/>
                <a:cs typeface="Serto Batnan" panose="00000400000000000000" pitchFamily="2" charset="-78"/>
              </a:rPr>
              <a:t> ܡܚܰܣܝܳܢܳܐ ܗܘܝ ܠܰܢ ܘܰܠܗܘܢ.</a:t>
            </a:r>
            <a:endParaRPr lang="sv-SE" sz="54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1029" y="2828898"/>
            <a:ext cx="6091029" cy="1938992"/>
          </a:xfrm>
          <a:prstGeom prst="rect">
            <a:avLst/>
          </a:prstGeom>
        </p:spPr>
        <p:txBody>
          <a:bodyPr wrap="square">
            <a:spAutoFit/>
          </a:bodyPr>
          <a:lstStyle/>
          <a:p>
            <a:pPr algn="ctr" rtl="1"/>
            <a:r>
              <a:rPr lang="ar-SA" altLang="sv-SE" sz="6000" b="1" dirty="0">
                <a:latin typeface="Traditional Arabic" panose="02020603050405020304" pitchFamily="18" charset="-78"/>
                <a:cs typeface="Traditional Arabic" panose="02020603050405020304" pitchFamily="18" charset="-78"/>
              </a:rPr>
              <a:t>وَاعْفُ</a:t>
            </a:r>
            <a:r>
              <a:rPr lang="sv-SE"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عَنْ جَمِيعِ الَّذِينَ أَخْطَأُوا إِلَيْنَا بِأَيِّ نَوْعٍ كانَ</a:t>
            </a:r>
            <a:endParaRPr lang="ar-SY" sz="60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195184"/>
            <a:ext cx="6091029" cy="3400931"/>
          </a:xfrm>
          <a:prstGeom prst="rect">
            <a:avLst/>
          </a:prstGeom>
        </p:spPr>
        <p:txBody>
          <a:bodyPr wrap="square">
            <a:spAutoFit/>
          </a:bodyPr>
          <a:lstStyle/>
          <a:p>
            <a:pPr algn="ctr" eaLnBrk="1" hangingPunct="1">
              <a:spcBef>
                <a:spcPct val="0"/>
              </a:spcBef>
              <a:defRPr/>
            </a:pPr>
            <a:r>
              <a:rPr lang="sv-SE" altLang="sv-SE" sz="4300" b="1" dirty="0">
                <a:latin typeface="Abadi" panose="020B0604020104020204" pitchFamily="34" charset="0"/>
                <a:cs typeface="Sakkal Majalla" panose="02000000000000000000" pitchFamily="2" charset="-78"/>
              </a:rPr>
              <a:t>på vilket sätt det än må vara, så att vi kan lova och tacka Dig och Din enfödde Son och helige Ande, nu, alltid och evigt. </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64133B45-8C10-9671-324B-1CEA0B5C325B}"/>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671FC396-DFD1-A544-93D9-6D01A33A1DD2}"/>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16004367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5" y="301232"/>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ܕܢܰܣܶܩ ܠܳܟ݂ ܫܽܘܒܚܳܐ ܘܬܰܘܕܺܝܬܼܳܐ. ܘܠܺܝܚܺܝܕܳܝܳܐ ܒܪܳܟ݂ ܘܰܠܪܽܘܚܳܐ ܕܺܝܠܳܟ݂ ܩܰܕܺܝܫܳܐ. ܗܳܫܳܐ ܘܰܒܟ݂ܽܠܙܒܰܢ ܠܥܳܠܡܺܝܢ܀</a:t>
            </a:r>
            <a:endParaRPr lang="sv-SE" sz="54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6007" y="2653575"/>
            <a:ext cx="6095993" cy="2862322"/>
          </a:xfrm>
          <a:prstGeom prst="rect">
            <a:avLst/>
          </a:prstGeom>
        </p:spPr>
        <p:txBody>
          <a:bodyPr wrap="square">
            <a:spAutoFit/>
          </a:bodyPr>
          <a:lstStyle/>
          <a:p>
            <a:pPr algn="ctr" rtl="1">
              <a:spcBef>
                <a:spcPts val="1200"/>
              </a:spcBef>
              <a:buFontTx/>
              <a:buNone/>
            </a:pPr>
            <a:r>
              <a:rPr lang="ar-SA" altLang="sv-SE" sz="6000" b="1" dirty="0">
                <a:latin typeface="Traditional Arabic" panose="02020603050405020304" pitchFamily="18" charset="-78"/>
                <a:cs typeface="Traditional Arabic" panose="02020603050405020304" pitchFamily="18" charset="-78"/>
              </a:rPr>
              <a:t>لِنَشْكُرَكَ وَابْنَكَ الْوَحيدَ وَروحَكَ الْقُدُّوسَ، الآنَ وَكُلَّ أَوانٍ وَإِلى أَبَدِ الآبِدِين</a:t>
            </a:r>
            <a:r>
              <a:rPr lang="ar-IQ" altLang="sv-SE" sz="6000" b="1" dirty="0">
                <a:latin typeface="Traditional Arabic" panose="02020603050405020304" pitchFamily="18" charset="-78"/>
                <a:cs typeface="Traditional Arabic" panose="02020603050405020304" pitchFamily="18" charset="-78"/>
              </a:rPr>
              <a:t>.</a:t>
            </a:r>
          </a:p>
        </p:txBody>
      </p:sp>
      <p:sp>
        <p:nvSpPr>
          <p:cNvPr id="4" name="Rectangle 3"/>
          <p:cNvSpPr/>
          <p:nvPr/>
        </p:nvSpPr>
        <p:spPr>
          <a:xfrm>
            <a:off x="-5" y="2345799"/>
            <a:ext cx="6095994" cy="3477875"/>
          </a:xfrm>
          <a:prstGeom prst="rect">
            <a:avLst/>
          </a:prstGeom>
        </p:spPr>
        <p:txBody>
          <a:bodyPr wrap="square">
            <a:spAutoFit/>
          </a:bodyPr>
          <a:lstStyle/>
          <a:p>
            <a:pPr algn="ctr"/>
            <a:r>
              <a:rPr lang="sv-SE" sz="4400" b="1" dirty="0">
                <a:latin typeface="Abadi" panose="020B0604020104020204" pitchFamily="34" charset="0"/>
                <a:cs typeface="Sakkal Majalla" panose="02000000000000000000" pitchFamily="2" charset="-78"/>
              </a:rPr>
              <a:t>så att vi kan lova och tacka dig och din enfödde Son och din heliga Ande, nu alltid och evigt.</a:t>
            </a:r>
            <a:endParaRPr lang="ar-SY" sz="4400" dirty="0">
              <a:latin typeface="Abadi" panose="020B0604020104020204" pitchFamily="34" charset="0"/>
              <a:cs typeface="Sakkal Majalla" panose="02000000000000000000" pitchFamily="2" charset="-78"/>
            </a:endParaRPr>
          </a:p>
        </p:txBody>
      </p:sp>
      <p:cxnSp>
        <p:nvCxnSpPr>
          <p:cNvPr id="6" name="Straight Connector 5"/>
          <p:cNvCxnSpPr>
            <a:cxnSpLocks/>
            <a:stCxn id="7" idx="2"/>
          </p:cNvCxnSpPr>
          <p:nvPr/>
        </p:nvCxnSpPr>
        <p:spPr>
          <a:xfrm>
            <a:off x="6095995" y="2055558"/>
            <a:ext cx="0" cy="3496538"/>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2131C912-4D02-D32A-9A4A-036946038357}"/>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1F59AAD9-807A-8FA9-4A29-E6BA6D0D6369}"/>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89442183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208373"/>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800" b="1" dirty="0">
                <a:latin typeface="Serto Batnan" panose="00000400000000000000" pitchFamily="2" charset="-78"/>
                <a:cs typeface="Serto Batnan" panose="00000400000000000000" pitchFamily="2" charset="-78"/>
              </a:rPr>
              <a:t>ܐܰܡܝܢ ܒܰܪܶܟ݂ܡܳܪܝ</a:t>
            </a:r>
            <a:endParaRPr lang="sv-SE" sz="8800" b="1" dirty="0">
              <a:latin typeface="Serto Batnan" panose="00000400000000000000" pitchFamily="2" charset="-78"/>
              <a:cs typeface="Serto Batnan" panose="00000400000000000000" pitchFamily="2" charset="-78"/>
            </a:endParaRPr>
          </a:p>
        </p:txBody>
      </p:sp>
      <p:sp>
        <p:nvSpPr>
          <p:cNvPr id="3" name="Rectangle 2"/>
          <p:cNvSpPr/>
          <p:nvPr/>
        </p:nvSpPr>
        <p:spPr>
          <a:xfrm>
            <a:off x="6081084" y="2343750"/>
            <a:ext cx="6110910" cy="3108543"/>
          </a:xfrm>
          <a:prstGeom prst="rect">
            <a:avLst/>
          </a:prstGeom>
        </p:spPr>
        <p:txBody>
          <a:bodyPr wrap="square">
            <a:spAutoFit/>
          </a:bodyPr>
          <a:lstStyle/>
          <a:p>
            <a:pPr algn="ctr" rtl="1">
              <a:spcBef>
                <a:spcPct val="0"/>
              </a:spcBef>
              <a:buFontTx/>
              <a:buNone/>
            </a:pPr>
            <a:r>
              <a:rPr lang="ar-SA" altLang="sv-SE" sz="8000" b="1" dirty="0">
                <a:solidFill>
                  <a:srgbClr val="FF0000"/>
                </a:solidFill>
                <a:latin typeface="Traditional Arabic" panose="02020603050405020304" pitchFamily="18" charset="-78"/>
                <a:cs typeface="Traditional Arabic" panose="02020603050405020304" pitchFamily="18" charset="-78"/>
              </a:rPr>
              <a:t>آمين </a:t>
            </a:r>
            <a:r>
              <a:rPr lang="ar-SA" altLang="sv-SE" sz="8000" b="1" dirty="0" err="1">
                <a:solidFill>
                  <a:srgbClr val="FF0000"/>
                </a:solidFill>
                <a:latin typeface="Traditional Arabic" panose="02020603050405020304" pitchFamily="18" charset="-78"/>
                <a:cs typeface="Traditional Arabic" panose="02020603050405020304" pitchFamily="18" charset="-78"/>
              </a:rPr>
              <a:t>بارِخْمُورْ</a:t>
            </a:r>
            <a:endParaRPr lang="en-US" altLang="sv-SE" sz="8000" b="1" dirty="0">
              <a:solidFill>
                <a:srgbClr val="FF0000"/>
              </a:solidFill>
              <a:latin typeface="Traditional Arabic" panose="02020603050405020304" pitchFamily="18" charset="-78"/>
              <a:cs typeface="Traditional Arabic" panose="02020603050405020304" pitchFamily="18" charset="-78"/>
            </a:endParaRPr>
          </a:p>
          <a:p>
            <a:pPr algn="ctr" rtl="1">
              <a:spcBef>
                <a:spcPct val="0"/>
              </a:spcBef>
              <a:buFontTx/>
              <a:buNone/>
            </a:pPr>
            <a:endParaRPr lang="sv-SE" altLang="sv-SE" sz="3200" b="1" dirty="0">
              <a:solidFill>
                <a:srgbClr val="FF0000"/>
              </a:solidFill>
              <a:latin typeface="Traditional Arabic" panose="02020603050405020304" pitchFamily="18" charset="-78"/>
              <a:cs typeface="Traditional Arabic" panose="02020603050405020304" pitchFamily="18" charset="-78"/>
            </a:endParaRPr>
          </a:p>
          <a:p>
            <a:pPr algn="ctr" rtl="1"/>
            <a:r>
              <a:rPr lang="sv-SE" altLang="sv-SE" sz="8000" b="1" dirty="0">
                <a:latin typeface="Traditional Arabic" panose="02020603050405020304" pitchFamily="18" charset="-78"/>
                <a:cs typeface="Traditional Arabic" panose="02020603050405020304" pitchFamily="18" charset="-78"/>
              </a:rPr>
              <a:t>  </a:t>
            </a:r>
            <a:r>
              <a:rPr lang="ar-SY" altLang="sv-SE" sz="8000" b="1" dirty="0">
                <a:latin typeface="Traditional Arabic" panose="02020603050405020304" pitchFamily="18" charset="-78"/>
                <a:cs typeface="Traditional Arabic" panose="02020603050405020304" pitchFamily="18" charset="-78"/>
              </a:rPr>
              <a:t>أَمينْ بارِكْ </a:t>
            </a:r>
            <a:r>
              <a:rPr lang="ar-SY" altLang="sv-SE" sz="8000" b="1" dirty="0" err="1">
                <a:latin typeface="Traditional Arabic" panose="02020603050405020304" pitchFamily="18" charset="-78"/>
                <a:cs typeface="Traditional Arabic" panose="02020603050405020304" pitchFamily="18" charset="-78"/>
              </a:rPr>
              <a:t>ياسَيِّدْ</a:t>
            </a:r>
            <a:r>
              <a:rPr lang="sv-SE" altLang="sv-SE" sz="8000" b="1" dirty="0">
                <a:latin typeface="Traditional Arabic" panose="02020603050405020304" pitchFamily="18" charset="-78"/>
                <a:cs typeface="Traditional Arabic" panose="02020603050405020304" pitchFamily="18" charset="-78"/>
              </a:rPr>
              <a:t> </a:t>
            </a:r>
          </a:p>
        </p:txBody>
      </p:sp>
      <p:sp>
        <p:nvSpPr>
          <p:cNvPr id="4" name="Rectangle 3"/>
          <p:cNvSpPr/>
          <p:nvPr/>
        </p:nvSpPr>
        <p:spPr>
          <a:xfrm>
            <a:off x="0" y="2466861"/>
            <a:ext cx="6110910" cy="2677656"/>
          </a:xfrm>
          <a:prstGeom prst="rect">
            <a:avLst/>
          </a:prstGeom>
        </p:spPr>
        <p:txBody>
          <a:bodyPr wrap="square">
            <a:spAutoFit/>
          </a:bodyPr>
          <a:lstStyle/>
          <a:p>
            <a:pPr algn="ctr"/>
            <a:r>
              <a:rPr lang="sv-SE" altLang="sv-SE" sz="6000" b="1" dirty="0">
                <a:solidFill>
                  <a:srgbClr val="FF0000"/>
                </a:solidFill>
                <a:latin typeface="Abadi" panose="020B0604020104020204" pitchFamily="34" charset="0"/>
                <a:cs typeface="Times New Roman" panose="02020603050405020304" pitchFamily="18" charset="0"/>
              </a:rPr>
              <a:t>Amin </a:t>
            </a:r>
            <a:r>
              <a:rPr lang="sv-SE" altLang="sv-SE" sz="6000" b="1" dirty="0" err="1">
                <a:solidFill>
                  <a:srgbClr val="FF0000"/>
                </a:solidFill>
                <a:latin typeface="Abadi" panose="020B0604020104020204" pitchFamily="34" charset="0"/>
                <a:cs typeface="Times New Roman" panose="02020603050405020304" pitchFamily="18" charset="0"/>
              </a:rPr>
              <a:t>barekhmor</a:t>
            </a:r>
            <a:r>
              <a:rPr lang="sv-SE" altLang="sv-SE" sz="6000" b="1" dirty="0">
                <a:solidFill>
                  <a:srgbClr val="FF0000"/>
                </a:solidFill>
                <a:latin typeface="Abadi" panose="020B0604020104020204" pitchFamily="34" charset="0"/>
                <a:cs typeface="Times New Roman" panose="02020603050405020304" pitchFamily="18" charset="0"/>
              </a:rPr>
              <a:t>!</a:t>
            </a:r>
          </a:p>
          <a:p>
            <a:pPr algn="ctr"/>
            <a:r>
              <a:rPr lang="sv-SE" altLang="sv-SE" sz="4800" b="1" dirty="0">
                <a:solidFill>
                  <a:srgbClr val="FF0000"/>
                </a:solidFill>
                <a:latin typeface="Abadi" panose="020B0604020104020204" pitchFamily="34" charset="0"/>
                <a:cs typeface="Times New Roman" panose="02020603050405020304" pitchFamily="18" charset="0"/>
              </a:rPr>
              <a:t>           </a:t>
            </a:r>
            <a:endParaRPr lang="sv-SE" altLang="sv-SE" sz="6000" b="1" dirty="0">
              <a:solidFill>
                <a:srgbClr val="FF0000"/>
              </a:solidFill>
              <a:latin typeface="Abadi" panose="020B0604020104020204" pitchFamily="34" charset="0"/>
              <a:cs typeface="Times New Roman" panose="02020603050405020304" pitchFamily="18" charset="0"/>
            </a:endParaRPr>
          </a:p>
          <a:p>
            <a:pPr algn="ctr"/>
            <a:r>
              <a:rPr lang="sv-SE" altLang="sv-SE" sz="6000" b="1" dirty="0">
                <a:latin typeface="Abadi" panose="020B0604020104020204" pitchFamily="34" charset="0"/>
                <a:cs typeface="Times New Roman" panose="02020603050405020304" pitchFamily="18" charset="0"/>
              </a:rPr>
              <a:t>Välsigna oss. </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8DB858F9-6B7F-8023-7879-50BA0F511B1F}"/>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C136505D-7CFA-34CD-3BCC-5623F13D553E}"/>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039963832"/>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456123"/>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altLang="zh-CN" sz="8000" b="1" dirty="0">
                <a:latin typeface="Serto Batnan" panose="00000400000000000000" pitchFamily="2" charset="-78"/>
                <a:cs typeface="Serto Batnan" panose="00000400000000000000" pitchFamily="2" charset="-78"/>
              </a:rPr>
              <a:t>ܫܠܳܡܳܐ ܠܟ݂ܽܠܟ݂ܽܘܢ</a:t>
            </a:r>
            <a:endParaRPr lang="sv-SE" sz="8000" dirty="0">
              <a:latin typeface="Serto Batnan" panose="00000400000000000000" pitchFamily="2" charset="-78"/>
              <a:cs typeface="Serto Batnan" panose="00000400000000000000" pitchFamily="2" charset="-78"/>
            </a:endParaRPr>
          </a:p>
        </p:txBody>
      </p:sp>
      <p:sp>
        <p:nvSpPr>
          <p:cNvPr id="3" name="Rectangle 2"/>
          <p:cNvSpPr/>
          <p:nvPr/>
        </p:nvSpPr>
        <p:spPr>
          <a:xfrm>
            <a:off x="6091030" y="1933512"/>
            <a:ext cx="6096000" cy="3354765"/>
          </a:xfrm>
          <a:prstGeom prst="rect">
            <a:avLst/>
          </a:prstGeom>
        </p:spPr>
        <p:txBody>
          <a:bodyPr wrap="square">
            <a:spAutoFit/>
          </a:bodyPr>
          <a:lstStyle/>
          <a:p>
            <a:pPr algn="ctr" rtl="1">
              <a:lnSpc>
                <a:spcPct val="150000"/>
              </a:lnSpc>
              <a:spcBef>
                <a:spcPts val="600"/>
              </a:spcBef>
            </a:pPr>
            <a:r>
              <a:rPr lang="ar-AE" altLang="sv-SE" sz="7200" b="1" dirty="0">
                <a:solidFill>
                  <a:srgbClr val="FF0000"/>
                </a:solidFill>
                <a:latin typeface="Traditional Arabic" panose="02020603050405020304" pitchFamily="18" charset="-78"/>
                <a:cs typeface="Traditional Arabic" panose="02020603050405020304" pitchFamily="18" charset="-78"/>
              </a:rPr>
              <a:t>شلُومو </a:t>
            </a:r>
            <a:r>
              <a:rPr lang="ar-AE" altLang="sv-SE" sz="7200" b="1" dirty="0" err="1">
                <a:solidFill>
                  <a:srgbClr val="FF0000"/>
                </a:solidFill>
                <a:latin typeface="Traditional Arabic" panose="02020603050405020304" pitchFamily="18" charset="-78"/>
                <a:cs typeface="Traditional Arabic" panose="02020603050405020304" pitchFamily="18" charset="-78"/>
              </a:rPr>
              <a:t>لكولخون</a:t>
            </a:r>
            <a:endParaRPr lang="ar-AE" altLang="sv-SE" sz="7200" b="1" dirty="0">
              <a:solidFill>
                <a:srgbClr val="FF0000"/>
              </a:solidFill>
              <a:latin typeface="Traditional Arabic" panose="02020603050405020304" pitchFamily="18" charset="-78"/>
              <a:cs typeface="Traditional Arabic" panose="02020603050405020304" pitchFamily="18" charset="-78"/>
            </a:endParaRPr>
          </a:p>
          <a:p>
            <a:pPr algn="ctr" rtl="1">
              <a:lnSpc>
                <a:spcPct val="150000"/>
              </a:lnSpc>
              <a:spcBef>
                <a:spcPts val="600"/>
              </a:spcBef>
            </a:pPr>
            <a:r>
              <a:rPr lang="ar-AE" altLang="sv-SE" sz="7200" b="1" dirty="0">
                <a:latin typeface="Traditional Arabic" panose="02020603050405020304" pitchFamily="18" charset="-78"/>
                <a:cs typeface="Traditional Arabic" panose="02020603050405020304" pitchFamily="18" charset="-78"/>
              </a:rPr>
              <a:t>السلام لِجَميعِكُم</a:t>
            </a:r>
            <a:endParaRPr lang="sv-SE" altLang="sv-SE" sz="7200" b="1" dirty="0">
              <a:solidFill>
                <a:srgbClr val="0000CC"/>
              </a:solidFill>
              <a:latin typeface="Traditional Arabic" panose="02020603050405020304" pitchFamily="18" charset="-78"/>
              <a:cs typeface="Traditional Arabic" panose="02020603050405020304" pitchFamily="18" charset="-78"/>
            </a:endParaRPr>
          </a:p>
        </p:txBody>
      </p:sp>
      <p:sp>
        <p:nvSpPr>
          <p:cNvPr id="4" name="Rectangle 3"/>
          <p:cNvSpPr/>
          <p:nvPr/>
        </p:nvSpPr>
        <p:spPr>
          <a:xfrm>
            <a:off x="0" y="2333622"/>
            <a:ext cx="6100971" cy="3570208"/>
          </a:xfrm>
          <a:prstGeom prst="rect">
            <a:avLst/>
          </a:prstGeom>
        </p:spPr>
        <p:txBody>
          <a:bodyPr wrap="square">
            <a:spAutoFit/>
          </a:bodyPr>
          <a:lstStyle/>
          <a:p>
            <a:pPr algn="ctr">
              <a:spcBef>
                <a:spcPts val="1200"/>
              </a:spcBef>
            </a:pPr>
            <a:r>
              <a:rPr lang="sv-SE" altLang="sv-SE" sz="5400" b="1" dirty="0">
                <a:solidFill>
                  <a:srgbClr val="FF0000"/>
                </a:solidFill>
                <a:latin typeface="Abadi" panose="020B0604020104020204" pitchFamily="34" charset="0"/>
                <a:cs typeface="Sakkal Majalla" panose="02000000000000000000" pitchFamily="2" charset="-78"/>
              </a:rPr>
              <a:t>Shlomo </a:t>
            </a:r>
            <a:r>
              <a:rPr lang="sv-SE" altLang="sv-SE" sz="5400" b="1" dirty="0" err="1">
                <a:solidFill>
                  <a:srgbClr val="FF0000"/>
                </a:solidFill>
                <a:latin typeface="Abadi" panose="020B0604020104020204" pitchFamily="34" charset="0"/>
                <a:cs typeface="Sakkal Majalla" panose="02000000000000000000" pitchFamily="2" charset="-78"/>
              </a:rPr>
              <a:t>lkulkhun</a:t>
            </a:r>
            <a:r>
              <a:rPr lang="sv-SE" altLang="sv-SE" sz="5400" b="1" dirty="0">
                <a:solidFill>
                  <a:srgbClr val="FF0000"/>
                </a:solidFill>
                <a:latin typeface="Abadi" panose="020B0604020104020204" pitchFamily="34" charset="0"/>
                <a:cs typeface="Sakkal Majalla" panose="02000000000000000000" pitchFamily="2" charset="-78"/>
              </a:rPr>
              <a:t>.</a:t>
            </a:r>
          </a:p>
          <a:p>
            <a:pPr algn="ctr">
              <a:spcBef>
                <a:spcPts val="1200"/>
              </a:spcBef>
            </a:pPr>
            <a:endParaRPr lang="sv-SE" altLang="sv-SE" sz="4000" b="1" dirty="0">
              <a:solidFill>
                <a:srgbClr val="FF0000"/>
              </a:solidFill>
              <a:latin typeface="Abadi" panose="020B0604020104020204" pitchFamily="34" charset="0"/>
              <a:cs typeface="Sakkal Majalla" panose="02000000000000000000" pitchFamily="2" charset="-78"/>
            </a:endParaRPr>
          </a:p>
          <a:p>
            <a:pPr algn="ctr">
              <a:spcBef>
                <a:spcPts val="1200"/>
              </a:spcBef>
            </a:pPr>
            <a:r>
              <a:rPr lang="sv-SE" altLang="sv-SE" sz="5400" b="1" dirty="0">
                <a:latin typeface="Abadi" panose="020B0604020104020204" pitchFamily="34" charset="0"/>
                <a:cs typeface="Sakkal Majalla" panose="02000000000000000000" pitchFamily="2" charset="-78"/>
              </a:rPr>
              <a:t>Frid vare med er alla</a:t>
            </a:r>
          </a:p>
        </p:txBody>
      </p:sp>
      <p:cxnSp>
        <p:nvCxnSpPr>
          <p:cNvPr id="6" name="Straight Connector 5"/>
          <p:cNvCxnSpPr>
            <a:cxnSpLocks/>
          </p:cNvCxnSpPr>
          <p:nvPr/>
        </p:nvCxnSpPr>
        <p:spPr>
          <a:xfrm flipH="1">
            <a:off x="6091030" y="2137272"/>
            <a:ext cx="497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4A01D0E2-6E26-D321-289E-E480824AF734}"/>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C1F26FDA-F14B-FC66-39AE-9D677B78F7B7}"/>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528092682"/>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408684"/>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8800" b="1" dirty="0">
                <a:latin typeface="Serto Batnan" panose="00000400000000000000" pitchFamily="2" charset="-78"/>
                <a:cs typeface="Serto Batnan" panose="00000400000000000000" pitchFamily="2" charset="-78"/>
              </a:rPr>
              <a:t>ܘܥܰܡ ܪܽܘܚܳܐ ܕܺܝܠܳܟ܀</a:t>
            </a:r>
            <a:endParaRPr lang="sv-SE" sz="8800" b="1" dirty="0">
              <a:latin typeface="Serto Batnan" panose="00000400000000000000" pitchFamily="2" charset="-78"/>
              <a:cs typeface="Serto Batnan" panose="00000400000000000000" pitchFamily="2" charset="-78"/>
            </a:endParaRPr>
          </a:p>
        </p:txBody>
      </p:sp>
      <p:sp>
        <p:nvSpPr>
          <p:cNvPr id="3" name="Rectangle 2"/>
          <p:cNvSpPr/>
          <p:nvPr/>
        </p:nvSpPr>
        <p:spPr>
          <a:xfrm>
            <a:off x="6091030" y="1839089"/>
            <a:ext cx="6100964" cy="3862596"/>
          </a:xfrm>
          <a:prstGeom prst="rect">
            <a:avLst/>
          </a:prstGeom>
        </p:spPr>
        <p:txBody>
          <a:bodyPr wrap="square">
            <a:spAutoFit/>
          </a:bodyPr>
          <a:lstStyle/>
          <a:p>
            <a:pPr algn="ctr" rtl="1">
              <a:lnSpc>
                <a:spcPct val="150000"/>
              </a:lnSpc>
            </a:pPr>
            <a:r>
              <a:rPr lang="ar-SA" altLang="sv-SE" sz="8000" b="1" dirty="0">
                <a:solidFill>
                  <a:srgbClr val="FF0000"/>
                </a:solidFill>
                <a:latin typeface="Traditional Arabic" panose="02020603050405020304" pitchFamily="18" charset="-78"/>
                <a:cs typeface="Traditional Arabic" panose="02020603050405020304" pitchFamily="18" charset="-78"/>
              </a:rPr>
              <a:t>وْعام </a:t>
            </a:r>
            <a:r>
              <a:rPr lang="ar-SA" altLang="sv-SE" sz="8000" b="1" dirty="0" err="1">
                <a:solidFill>
                  <a:srgbClr val="FF0000"/>
                </a:solidFill>
                <a:latin typeface="Traditional Arabic" panose="02020603050405020304" pitchFamily="18" charset="-78"/>
                <a:cs typeface="Traditional Arabic" panose="02020603050405020304" pitchFamily="18" charset="-78"/>
              </a:rPr>
              <a:t>روحُو</a:t>
            </a:r>
            <a:r>
              <a:rPr lang="ar-SA" altLang="sv-SE" sz="8000" b="1" dirty="0">
                <a:solidFill>
                  <a:srgbClr val="FF0000"/>
                </a:solidFill>
                <a:latin typeface="Traditional Arabic" panose="02020603050405020304" pitchFamily="18" charset="-78"/>
                <a:cs typeface="Traditional Arabic" panose="02020603050405020304" pitchFamily="18" charset="-78"/>
              </a:rPr>
              <a:t> </a:t>
            </a:r>
            <a:r>
              <a:rPr lang="ar-SA" altLang="sv-SE" sz="8000" b="1" dirty="0" err="1">
                <a:solidFill>
                  <a:srgbClr val="FF0000"/>
                </a:solidFill>
                <a:latin typeface="Traditional Arabic" panose="02020603050405020304" pitchFamily="18" charset="-78"/>
                <a:cs typeface="Traditional Arabic" panose="02020603050405020304" pitchFamily="18" charset="-78"/>
              </a:rPr>
              <a:t>دِيلُخ</a:t>
            </a:r>
            <a:r>
              <a:rPr lang="ar-SA" altLang="sv-SE" sz="8000" b="1" dirty="0">
                <a:solidFill>
                  <a:srgbClr val="FF0000"/>
                </a:solidFill>
                <a:latin typeface="Traditional Arabic" panose="02020603050405020304" pitchFamily="18" charset="-78"/>
                <a:cs typeface="Traditional Arabic" panose="02020603050405020304" pitchFamily="18" charset="-78"/>
              </a:rPr>
              <a:t>.</a:t>
            </a:r>
          </a:p>
          <a:p>
            <a:pPr algn="ctr" rtl="1">
              <a:lnSpc>
                <a:spcPct val="150000"/>
              </a:lnSpc>
              <a:spcBef>
                <a:spcPts val="1800"/>
              </a:spcBef>
            </a:pPr>
            <a:r>
              <a:rPr lang="ar-SY" altLang="sv-SE" sz="8000" b="1" dirty="0">
                <a:latin typeface="Traditional Arabic" panose="02020603050405020304" pitchFamily="18" charset="-78"/>
                <a:cs typeface="Traditional Arabic" panose="02020603050405020304" pitchFamily="18" charset="-78"/>
              </a:rPr>
              <a:t>وَ</a:t>
            </a:r>
            <a:r>
              <a:rPr lang="ar-SA" altLang="sv-SE" sz="8000" b="1" dirty="0">
                <a:latin typeface="Traditional Arabic" panose="02020603050405020304" pitchFamily="18" charset="-78"/>
                <a:cs typeface="Traditional Arabic" panose="02020603050405020304" pitchFamily="18" charset="-78"/>
              </a:rPr>
              <a:t>م</a:t>
            </a:r>
            <a:r>
              <a:rPr lang="ar-SY" altLang="sv-SE" sz="8000" b="1" dirty="0">
                <a:latin typeface="Traditional Arabic" panose="02020603050405020304" pitchFamily="18" charset="-78"/>
                <a:cs typeface="Traditional Arabic" panose="02020603050405020304" pitchFamily="18" charset="-78"/>
              </a:rPr>
              <a:t>َ</a:t>
            </a:r>
            <a:r>
              <a:rPr lang="ar-SA" altLang="sv-SE" sz="8000" b="1" dirty="0">
                <a:latin typeface="Traditional Arabic" panose="02020603050405020304" pitchFamily="18" charset="-78"/>
                <a:cs typeface="Traditional Arabic" panose="02020603050405020304" pitchFamily="18" charset="-78"/>
              </a:rPr>
              <a:t>ع</a:t>
            </a:r>
            <a:r>
              <a:rPr lang="ar-SY" altLang="sv-SE" sz="8000" b="1" dirty="0">
                <a:latin typeface="Traditional Arabic" panose="02020603050405020304" pitchFamily="18" charset="-78"/>
                <a:cs typeface="Traditional Arabic" panose="02020603050405020304" pitchFamily="18" charset="-78"/>
              </a:rPr>
              <a:t>َ</a:t>
            </a:r>
            <a:r>
              <a:rPr lang="ar-SA" altLang="sv-SE" sz="8000" b="1" dirty="0">
                <a:latin typeface="Traditional Arabic" panose="02020603050405020304" pitchFamily="18" charset="-78"/>
                <a:cs typeface="Traditional Arabic" panose="02020603050405020304" pitchFamily="18" charset="-78"/>
              </a:rPr>
              <a:t> روحِك</a:t>
            </a:r>
            <a:r>
              <a:rPr lang="ar-SY" altLang="sv-SE" sz="8000" b="1" dirty="0">
                <a:latin typeface="Traditional Arabic" panose="02020603050405020304" pitchFamily="18" charset="-78"/>
                <a:cs typeface="Traditional Arabic" panose="02020603050405020304" pitchFamily="18" charset="-78"/>
              </a:rPr>
              <a:t>َ أيضَاً</a:t>
            </a:r>
            <a:r>
              <a:rPr lang="ar-AE" altLang="sv-SE" sz="8000" b="1" dirty="0">
                <a:latin typeface="Traditional Arabic" panose="02020603050405020304" pitchFamily="18" charset="-78"/>
                <a:cs typeface="Traditional Arabic" panose="02020603050405020304" pitchFamily="18" charset="-78"/>
              </a:rPr>
              <a:t>.</a:t>
            </a:r>
            <a:endParaRPr lang="sv-SE" altLang="sv-SE" sz="8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462819"/>
            <a:ext cx="6100972" cy="3385542"/>
          </a:xfrm>
          <a:prstGeom prst="rect">
            <a:avLst/>
          </a:prstGeom>
        </p:spPr>
        <p:txBody>
          <a:bodyPr wrap="square">
            <a:spAutoFit/>
          </a:bodyPr>
          <a:lstStyle/>
          <a:p>
            <a:pPr algn="ctr">
              <a:spcBef>
                <a:spcPts val="1200"/>
              </a:spcBef>
            </a:pPr>
            <a:r>
              <a:rPr lang="sv-SE" altLang="sv-SE" sz="6000" b="1" dirty="0" err="1">
                <a:solidFill>
                  <a:srgbClr val="FF0000"/>
                </a:solidFill>
                <a:latin typeface="Abadi" panose="020B0604020104020204" pitchFamily="34" charset="0"/>
                <a:cs typeface="Sakkal Majalla" panose="02000000000000000000" pitchFamily="2" charset="-78"/>
              </a:rPr>
              <a:t>W´am</a:t>
            </a:r>
            <a:r>
              <a:rPr lang="sv-SE" altLang="sv-SE" sz="6000" b="1" dirty="0">
                <a:solidFill>
                  <a:srgbClr val="FF0000"/>
                </a:solidFill>
                <a:latin typeface="Abadi" panose="020B0604020104020204" pitchFamily="34" charset="0"/>
                <a:cs typeface="Sakkal Majalla" panose="02000000000000000000" pitchFamily="2" charset="-78"/>
              </a:rPr>
              <a:t> </a:t>
            </a:r>
            <a:r>
              <a:rPr lang="sv-SE" altLang="sv-SE" sz="6000" b="1" dirty="0" err="1">
                <a:solidFill>
                  <a:srgbClr val="FF0000"/>
                </a:solidFill>
                <a:latin typeface="Abadi" panose="020B0604020104020204" pitchFamily="34" charset="0"/>
                <a:cs typeface="Sakkal Majalla" panose="02000000000000000000" pitchFamily="2" charset="-78"/>
              </a:rPr>
              <a:t>ru</a:t>
            </a:r>
            <a:r>
              <a:rPr lang="sv-SE" altLang="sv-SE" sz="6000" b="1" u="sng" dirty="0" err="1">
                <a:solidFill>
                  <a:srgbClr val="FF0000"/>
                </a:solidFill>
                <a:latin typeface="Abadi" panose="020B0604020104020204" pitchFamily="34" charset="0"/>
                <a:cs typeface="Sakkal Majalla" panose="02000000000000000000" pitchFamily="2" charset="-78"/>
              </a:rPr>
              <a:t>h</a:t>
            </a:r>
            <a:r>
              <a:rPr lang="sv-SE" altLang="sv-SE" sz="6000" b="1" dirty="0" err="1">
                <a:solidFill>
                  <a:srgbClr val="FF0000"/>
                </a:solidFill>
                <a:latin typeface="Abadi" panose="020B0604020104020204" pitchFamily="34" charset="0"/>
                <a:cs typeface="Sakkal Majalla" panose="02000000000000000000" pitchFamily="2" charset="-78"/>
              </a:rPr>
              <a:t>o</a:t>
            </a:r>
            <a:r>
              <a:rPr lang="sv-SE" altLang="sv-SE" sz="6000" b="1" dirty="0">
                <a:solidFill>
                  <a:srgbClr val="FF0000"/>
                </a:solidFill>
                <a:latin typeface="Abadi" panose="020B0604020104020204" pitchFamily="34" charset="0"/>
                <a:cs typeface="Sakkal Majalla" panose="02000000000000000000" pitchFamily="2" charset="-78"/>
              </a:rPr>
              <a:t> </a:t>
            </a:r>
            <a:r>
              <a:rPr lang="sv-SE" altLang="sv-SE" sz="6000" b="1" dirty="0" err="1">
                <a:solidFill>
                  <a:srgbClr val="FF0000"/>
                </a:solidFill>
                <a:latin typeface="Abadi" panose="020B0604020104020204" pitchFamily="34" charset="0"/>
                <a:cs typeface="Sakkal Majalla" panose="02000000000000000000" pitchFamily="2" charset="-78"/>
              </a:rPr>
              <a:t>dilokh</a:t>
            </a:r>
            <a:r>
              <a:rPr lang="sv-SE" altLang="sv-SE" sz="6000" b="1" dirty="0">
                <a:solidFill>
                  <a:srgbClr val="FF0000"/>
                </a:solidFill>
                <a:latin typeface="Abadi" panose="020B0604020104020204" pitchFamily="34" charset="0"/>
                <a:cs typeface="Sakkal Majalla" panose="02000000000000000000" pitchFamily="2" charset="-78"/>
              </a:rPr>
              <a:t>.</a:t>
            </a:r>
          </a:p>
          <a:p>
            <a:pPr algn="ctr">
              <a:spcBef>
                <a:spcPts val="1200"/>
              </a:spcBef>
            </a:pPr>
            <a:endParaRPr lang="sv-SE" altLang="sv-SE" sz="1400" b="1" dirty="0">
              <a:solidFill>
                <a:srgbClr val="FF0000"/>
              </a:solidFill>
              <a:latin typeface="Abadi" panose="020B0604020104020204" pitchFamily="34" charset="0"/>
              <a:cs typeface="Sakkal Majalla" panose="02000000000000000000" pitchFamily="2" charset="-78"/>
            </a:endParaRPr>
          </a:p>
          <a:p>
            <a:pPr algn="ctr">
              <a:spcBef>
                <a:spcPts val="1200"/>
              </a:spcBef>
            </a:pPr>
            <a:r>
              <a:rPr lang="sv-SE" altLang="sv-SE" sz="6000" b="1" dirty="0">
                <a:latin typeface="Abadi" panose="020B0604020104020204" pitchFamily="34" charset="0"/>
                <a:cs typeface="Sakkal Majalla" panose="02000000000000000000" pitchFamily="2" charset="-78"/>
              </a:rPr>
              <a:t>Och med din ande.</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16E9486D-8586-980B-9B1B-43586E680C1E}"/>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B8DE67FB-D9BA-38E1-4F91-F5D003113D1B}"/>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307895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235785"/>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latin typeface="Serto Batnan" panose="00000400000000000000" pitchFamily="2" charset="-78"/>
                <a:cs typeface="Serto Batnan" panose="00000400000000000000" pitchFamily="2" charset="-78"/>
              </a:rPr>
              <a:t>ܩܰܕܝܫܰܬ ܚܰܝܶܠܬܼܳܢܳܐ. ܩܰܕܺܝܫܰܬ ܠܳܐ ܡܳܝܘܬܼܳܐ. ܕܐܶܨܛܠܶܒܬ ܚܠܳܦܰܝܢ ܐܶܬܼܪܰܚܰܡܰܥܠܰܝܢ܀</a:t>
            </a:r>
            <a:endParaRPr lang="sv-SE" sz="5400" b="1" dirty="0">
              <a:latin typeface="Serto Batnan" panose="00000400000000000000" pitchFamily="2" charset="-78"/>
              <a:cs typeface="Serto Batnan" panose="00000400000000000000" pitchFamily="2" charset="-78"/>
            </a:endParaRPr>
          </a:p>
        </p:txBody>
      </p:sp>
      <p:sp>
        <p:nvSpPr>
          <p:cNvPr id="3" name="Rectangle 2"/>
          <p:cNvSpPr/>
          <p:nvPr/>
        </p:nvSpPr>
        <p:spPr>
          <a:xfrm>
            <a:off x="6091030" y="2064150"/>
            <a:ext cx="6100970" cy="4524315"/>
          </a:xfrm>
          <a:prstGeom prst="rect">
            <a:avLst/>
          </a:prstGeom>
        </p:spPr>
        <p:txBody>
          <a:bodyPr wrap="square">
            <a:spAutoFit/>
          </a:bodyPr>
          <a:lstStyle/>
          <a:p>
            <a:pPr algn="ctr" rtl="1" eaLnBrk="1" hangingPunct="1">
              <a:spcBef>
                <a:spcPct val="0"/>
              </a:spcBef>
              <a:buFontTx/>
              <a:buNone/>
            </a:pPr>
            <a:r>
              <a:rPr lang="ar-IQ" altLang="sv-SE" sz="4800" b="1" dirty="0" err="1">
                <a:solidFill>
                  <a:srgbClr val="FF0000"/>
                </a:solidFill>
                <a:latin typeface="Traditional Arabic" panose="02020603050405020304" pitchFamily="18" charset="-78"/>
                <a:cs typeface="Traditional Arabic" panose="02020603050405020304" pitchFamily="18" charset="-78"/>
              </a:rPr>
              <a:t>قاديشات</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 حَيل</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ث</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err="1">
                <a:solidFill>
                  <a:srgbClr val="FF0000"/>
                </a:solidFill>
                <a:latin typeface="Traditional Arabic" panose="02020603050405020304" pitchFamily="18" charset="-78"/>
                <a:cs typeface="Traditional Arabic" panose="02020603050405020304" pitchFamily="18" charset="-78"/>
              </a:rPr>
              <a:t>ونو</a:t>
            </a:r>
            <a:r>
              <a:rPr lang="ar-IQ" altLang="sv-SE" sz="4800" b="1" dirty="0">
                <a:solidFill>
                  <a:srgbClr val="FF0000"/>
                </a:solidFill>
                <a:latin typeface="Traditional Arabic" panose="02020603050405020304" pitchFamily="18" charset="-78"/>
                <a:cs typeface="Traditional Arabic" panose="02020603050405020304" pitchFamily="18" charset="-78"/>
              </a:rPr>
              <a:t>. </a:t>
            </a:r>
            <a:r>
              <a:rPr lang="ar-IQ" altLang="sv-SE" sz="4800" b="1" dirty="0" err="1">
                <a:solidFill>
                  <a:srgbClr val="FF0000"/>
                </a:solidFill>
                <a:latin typeface="Traditional Arabic" panose="02020603050405020304" pitchFamily="18" charset="-78"/>
                <a:cs typeface="Traditional Arabic" panose="02020603050405020304" pitchFamily="18" charset="-78"/>
              </a:rPr>
              <a:t>قاديشات</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 لوم</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ويوث</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و. </a:t>
            </a:r>
            <a:r>
              <a:rPr lang="ar-IQ" altLang="sv-SE" sz="4800" b="1" dirty="0" err="1">
                <a:solidFill>
                  <a:srgbClr val="FF0000"/>
                </a:solidFill>
                <a:latin typeface="Traditional Arabic" panose="02020603050405020304" pitchFamily="18" charset="-78"/>
                <a:cs typeface="Traditional Arabic" panose="02020603050405020304" pitchFamily="18" charset="-78"/>
              </a:rPr>
              <a:t>دِصْطل</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بت</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 حل</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وفَاين</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 </a:t>
            </a:r>
            <a:r>
              <a:rPr lang="ar-AE" altLang="sv-SE" sz="4800" b="1" dirty="0">
                <a:solidFill>
                  <a:srgbClr val="FF0000"/>
                </a:solidFill>
                <a:latin typeface="Traditional Arabic" panose="02020603050405020304" pitchFamily="18" charset="-78"/>
                <a:cs typeface="Traditional Arabic" panose="02020603050405020304" pitchFamily="18" charset="-78"/>
              </a:rPr>
              <a:t>إِ</a:t>
            </a:r>
            <a:r>
              <a:rPr lang="ar-IQ" altLang="sv-SE" sz="4800" b="1" dirty="0" err="1">
                <a:solidFill>
                  <a:srgbClr val="FF0000"/>
                </a:solidFill>
                <a:latin typeface="Traditional Arabic" panose="02020603050405020304" pitchFamily="18" charset="-78"/>
                <a:cs typeface="Traditional Arabic" panose="02020603050405020304" pitchFamily="18" charset="-78"/>
              </a:rPr>
              <a:t>ثراحام</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 عل</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ين</a:t>
            </a:r>
            <a:r>
              <a:rPr lang="ar-SY" altLang="sv-SE" sz="4800" b="1" dirty="0">
                <a:solidFill>
                  <a:srgbClr val="FF0000"/>
                </a:solidFill>
                <a:latin typeface="Traditional Arabic" panose="02020603050405020304" pitchFamily="18" charset="-78"/>
                <a:cs typeface="Traditional Arabic" panose="02020603050405020304" pitchFamily="18" charset="-78"/>
              </a:rPr>
              <a:t>ْ</a:t>
            </a:r>
            <a:r>
              <a:rPr lang="ar-IQ" altLang="sv-SE" sz="4800" b="1" dirty="0">
                <a:solidFill>
                  <a:srgbClr val="FF0000"/>
                </a:solidFill>
                <a:latin typeface="Traditional Arabic" panose="02020603050405020304" pitchFamily="18" charset="-78"/>
                <a:cs typeface="Traditional Arabic" panose="02020603050405020304" pitchFamily="18" charset="-78"/>
              </a:rPr>
              <a:t>.</a:t>
            </a:r>
            <a:endParaRPr lang="sv-SE" altLang="sv-SE" sz="4800" b="1"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ct val="0"/>
              </a:spcBef>
              <a:buFontTx/>
              <a:buNone/>
            </a:pPr>
            <a:r>
              <a:rPr lang="ar-SA" altLang="sv-SE" sz="4800" b="1" dirty="0">
                <a:latin typeface="Traditional Arabic" panose="02020603050405020304" pitchFamily="18" charset="-78"/>
                <a:cs typeface="Traditional Arabic" panose="02020603050405020304" pitchFamily="18" charset="-78"/>
              </a:rPr>
              <a:t>قدّوس أنت أيّها القويّ. قدّوس أنت غير المائت، يا من صُلِبت عنّا ارحمنا</a:t>
            </a:r>
            <a:r>
              <a:rPr lang="syr-SY" altLang="sv-SE" sz="4800" b="1" dirty="0">
                <a:latin typeface="Traditional Arabic" panose="02020603050405020304" pitchFamily="18" charset="-78"/>
                <a:cs typeface="Sakkal Majalla" panose="02000000000000000000" pitchFamily="2" charset="-78"/>
              </a:rPr>
              <a:t>܀</a:t>
            </a:r>
            <a:endParaRPr lang="sv-SE" altLang="sv-SE" sz="48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41" y="2064150"/>
            <a:ext cx="6100971" cy="3754874"/>
          </a:xfrm>
          <a:prstGeom prst="rect">
            <a:avLst/>
          </a:prstGeom>
        </p:spPr>
        <p:txBody>
          <a:bodyPr wrap="square">
            <a:spAutoFit/>
          </a:bodyPr>
          <a:lstStyle/>
          <a:p>
            <a:pPr algn="ctr" eaLnBrk="1" hangingPunct="1">
              <a:spcBef>
                <a:spcPct val="0"/>
              </a:spcBef>
              <a:buFontTx/>
              <a:buNone/>
            </a:pPr>
            <a:r>
              <a:rPr lang="sv-SE" altLang="sv-SE" sz="3400" b="1" u="sng" dirty="0">
                <a:solidFill>
                  <a:srgbClr val="FF0000"/>
                </a:solidFill>
                <a:latin typeface="Abadi" panose="020B0604020104020204" pitchFamily="34" charset="0"/>
                <a:cs typeface="Sakkal Majalla" panose="02000000000000000000" pitchFamily="2" charset="-78"/>
              </a:rPr>
              <a:t>Q</a:t>
            </a:r>
            <a:r>
              <a:rPr lang="en-US" altLang="sv-SE" sz="3400" b="1" dirty="0" err="1">
                <a:solidFill>
                  <a:srgbClr val="FF0000"/>
                </a:solidFill>
                <a:latin typeface="Abadi" panose="020B0604020104020204" pitchFamily="34" charset="0"/>
                <a:cs typeface="Sakkal Majalla" panose="02000000000000000000" pitchFamily="2" charset="-78"/>
              </a:rPr>
              <a:t>adishat</a:t>
            </a:r>
            <a:r>
              <a:rPr lang="en-US" altLang="sv-SE" sz="3400" b="1" dirty="0">
                <a:solidFill>
                  <a:srgbClr val="FF0000"/>
                </a:solidFill>
                <a:latin typeface="Abadi" panose="020B0604020104020204" pitchFamily="34" charset="0"/>
                <a:cs typeface="Sakkal Majalla" panose="02000000000000000000" pitchFamily="2" charset="-78"/>
              </a:rPr>
              <a:t> </a:t>
            </a:r>
            <a:r>
              <a:rPr lang="en-US" altLang="sv-SE" sz="3400" b="1" u="sng" dirty="0" err="1">
                <a:solidFill>
                  <a:srgbClr val="FF0000"/>
                </a:solidFill>
                <a:latin typeface="Abadi" panose="020B0604020104020204" pitchFamily="34" charset="0"/>
                <a:cs typeface="Sakkal Majalla" panose="02000000000000000000" pitchFamily="2" charset="-78"/>
              </a:rPr>
              <a:t>h</a:t>
            </a:r>
            <a:r>
              <a:rPr lang="en-US" altLang="sv-SE" sz="3400" b="1" dirty="0" err="1">
                <a:solidFill>
                  <a:srgbClr val="FF0000"/>
                </a:solidFill>
                <a:latin typeface="Abadi" panose="020B0604020104020204" pitchFamily="34" charset="0"/>
                <a:cs typeface="Sakkal Majalla" panose="02000000000000000000" pitchFamily="2" charset="-78"/>
              </a:rPr>
              <a:t>ayelthono</a:t>
            </a:r>
            <a:r>
              <a:rPr lang="en-US" altLang="sv-SE" sz="3400" b="1" dirty="0">
                <a:solidFill>
                  <a:srgbClr val="FF0000"/>
                </a:solidFill>
                <a:latin typeface="Abadi" panose="020B0604020104020204" pitchFamily="34" charset="0"/>
                <a:cs typeface="Sakkal Majalla" panose="02000000000000000000" pitchFamily="2" charset="-78"/>
              </a:rPr>
              <a:t>. </a:t>
            </a:r>
            <a:r>
              <a:rPr lang="en-US" altLang="sv-SE" sz="3400" b="1" u="sng" dirty="0" err="1">
                <a:solidFill>
                  <a:srgbClr val="FF0000"/>
                </a:solidFill>
                <a:latin typeface="Abadi" panose="020B0604020104020204" pitchFamily="34" charset="0"/>
                <a:cs typeface="Sakkal Majalla" panose="02000000000000000000" pitchFamily="2" charset="-78"/>
              </a:rPr>
              <a:t>q</a:t>
            </a:r>
            <a:r>
              <a:rPr lang="en-US" altLang="sv-SE" sz="3400" b="1" dirty="0" err="1">
                <a:solidFill>
                  <a:srgbClr val="FF0000"/>
                </a:solidFill>
                <a:latin typeface="Abadi" panose="020B0604020104020204" pitchFamily="34" charset="0"/>
                <a:cs typeface="Sakkal Majalla" panose="02000000000000000000" pitchFamily="2" charset="-78"/>
              </a:rPr>
              <a:t>adishat</a:t>
            </a:r>
            <a:r>
              <a:rPr lang="en-US" altLang="sv-SE" sz="3400" b="1" dirty="0">
                <a:solidFill>
                  <a:srgbClr val="FF0000"/>
                </a:solidFill>
                <a:latin typeface="Abadi" panose="020B0604020104020204" pitchFamily="34" charset="0"/>
                <a:cs typeface="Sakkal Majalla" panose="02000000000000000000" pitchFamily="2" charset="-78"/>
              </a:rPr>
              <a:t> lo </a:t>
            </a:r>
            <a:r>
              <a:rPr lang="en-US" altLang="sv-SE" sz="3400" b="1" dirty="0" err="1">
                <a:solidFill>
                  <a:srgbClr val="FF0000"/>
                </a:solidFill>
                <a:latin typeface="Abadi" panose="020B0604020104020204" pitchFamily="34" charset="0"/>
                <a:cs typeface="Sakkal Majalla" panose="02000000000000000000" pitchFamily="2" charset="-78"/>
              </a:rPr>
              <a:t>moyutho</a:t>
            </a:r>
            <a:r>
              <a:rPr lang="en-US" altLang="sv-SE" sz="3400" b="1" dirty="0">
                <a:solidFill>
                  <a:srgbClr val="FF0000"/>
                </a:solidFill>
                <a:latin typeface="Abadi" panose="020B0604020104020204" pitchFamily="34" charset="0"/>
                <a:cs typeface="Sakkal Majalla" panose="02000000000000000000" pitchFamily="2" charset="-78"/>
              </a:rPr>
              <a:t> </a:t>
            </a:r>
            <a:r>
              <a:rPr lang="en-US" altLang="sv-SE" sz="3400" b="1" dirty="0" err="1">
                <a:solidFill>
                  <a:srgbClr val="FF0000"/>
                </a:solidFill>
                <a:latin typeface="Abadi" panose="020B0604020104020204" pitchFamily="34" charset="0"/>
                <a:cs typeface="Sakkal Majalla" panose="02000000000000000000" pitchFamily="2" charset="-78"/>
              </a:rPr>
              <a:t>de</a:t>
            </a:r>
            <a:r>
              <a:rPr lang="en-US" altLang="sv-SE" sz="3400" b="1" u="sng" dirty="0" err="1">
                <a:solidFill>
                  <a:srgbClr val="FF0000"/>
                </a:solidFill>
                <a:latin typeface="Abadi" panose="020B0604020104020204" pitchFamily="34" charset="0"/>
                <a:cs typeface="Sakkal Majalla" panose="02000000000000000000" pitchFamily="2" charset="-78"/>
              </a:rPr>
              <a:t>st</a:t>
            </a:r>
            <a:r>
              <a:rPr lang="en-US" altLang="sv-SE" sz="3400" b="1" dirty="0" err="1">
                <a:solidFill>
                  <a:srgbClr val="FF0000"/>
                </a:solidFill>
                <a:latin typeface="Abadi" panose="020B0604020104020204" pitchFamily="34" charset="0"/>
                <a:cs typeface="Sakkal Majalla" panose="02000000000000000000" pitchFamily="2" charset="-78"/>
              </a:rPr>
              <a:t>lebt</a:t>
            </a:r>
            <a:r>
              <a:rPr lang="en-US" altLang="sv-SE" sz="3400" b="1" dirty="0">
                <a:solidFill>
                  <a:srgbClr val="FF0000"/>
                </a:solidFill>
                <a:latin typeface="Abadi" panose="020B0604020104020204" pitchFamily="34" charset="0"/>
                <a:cs typeface="Sakkal Majalla" panose="02000000000000000000" pitchFamily="2" charset="-78"/>
              </a:rPr>
              <a:t> </a:t>
            </a:r>
            <a:r>
              <a:rPr lang="en-US" altLang="sv-SE" sz="3400" b="1" u="sng" dirty="0" err="1">
                <a:solidFill>
                  <a:srgbClr val="FF0000"/>
                </a:solidFill>
                <a:latin typeface="Abadi" panose="020B0604020104020204" pitchFamily="34" charset="0"/>
                <a:cs typeface="Sakkal Majalla" panose="02000000000000000000" pitchFamily="2" charset="-78"/>
              </a:rPr>
              <a:t>h</a:t>
            </a:r>
            <a:r>
              <a:rPr lang="en-US" altLang="sv-SE" sz="3400" b="1" dirty="0" err="1">
                <a:solidFill>
                  <a:srgbClr val="FF0000"/>
                </a:solidFill>
                <a:latin typeface="Abadi" panose="020B0604020104020204" pitchFamily="34" charset="0"/>
                <a:cs typeface="Sakkal Majalla" panose="02000000000000000000" pitchFamily="2" charset="-78"/>
              </a:rPr>
              <a:t>lofayn</a:t>
            </a:r>
            <a:r>
              <a:rPr lang="en-US" altLang="sv-SE" sz="3400" b="1" dirty="0">
                <a:solidFill>
                  <a:srgbClr val="FF0000"/>
                </a:solidFill>
                <a:latin typeface="Abadi" panose="020B0604020104020204" pitchFamily="34" charset="0"/>
                <a:cs typeface="Sakkal Majalla" panose="02000000000000000000" pitchFamily="2" charset="-78"/>
              </a:rPr>
              <a:t> </a:t>
            </a:r>
            <a:r>
              <a:rPr lang="en-US" altLang="sv-SE" sz="3400" b="1" dirty="0" err="1">
                <a:solidFill>
                  <a:srgbClr val="FF0000"/>
                </a:solidFill>
                <a:latin typeface="Abadi" panose="020B0604020104020204" pitchFamily="34" charset="0"/>
                <a:cs typeface="Sakkal Majalla" panose="02000000000000000000" pitchFamily="2" charset="-78"/>
              </a:rPr>
              <a:t>ethra</a:t>
            </a:r>
            <a:r>
              <a:rPr lang="en-US" altLang="sv-SE" sz="3400" b="1" u="sng" dirty="0" err="1">
                <a:solidFill>
                  <a:srgbClr val="FF0000"/>
                </a:solidFill>
                <a:latin typeface="Abadi" panose="020B0604020104020204" pitchFamily="34" charset="0"/>
                <a:cs typeface="Sakkal Majalla" panose="02000000000000000000" pitchFamily="2" charset="-78"/>
              </a:rPr>
              <a:t>h</a:t>
            </a:r>
            <a:r>
              <a:rPr lang="en-US" altLang="sv-SE" sz="3400" b="1" dirty="0" err="1">
                <a:solidFill>
                  <a:srgbClr val="FF0000"/>
                </a:solidFill>
                <a:latin typeface="Abadi" panose="020B0604020104020204" pitchFamily="34" charset="0"/>
                <a:cs typeface="Sakkal Majalla" panose="02000000000000000000" pitchFamily="2" charset="-78"/>
              </a:rPr>
              <a:t>amlain</a:t>
            </a:r>
            <a:r>
              <a:rPr lang="en-US" altLang="sv-SE" sz="3400" b="1" dirty="0">
                <a:solidFill>
                  <a:srgbClr val="FF0000"/>
                </a:solidFill>
                <a:latin typeface="Abadi" panose="020B0604020104020204" pitchFamily="34" charset="0"/>
                <a:cs typeface="Sakkal Majalla" panose="02000000000000000000" pitchFamily="2" charset="-78"/>
              </a:rPr>
              <a:t>.</a:t>
            </a:r>
            <a:endParaRPr lang="sv-SE" altLang="sv-SE" sz="3400" b="1" dirty="0">
              <a:solidFill>
                <a:srgbClr val="FF0000"/>
              </a:solidFill>
              <a:latin typeface="Abadi" panose="020B0604020104020204" pitchFamily="34" charset="0"/>
              <a:cs typeface="Sakkal Majalla" panose="02000000000000000000" pitchFamily="2" charset="-78"/>
            </a:endParaRPr>
          </a:p>
          <a:p>
            <a:pPr algn="ctr" eaLnBrk="1" hangingPunct="1">
              <a:spcBef>
                <a:spcPct val="0"/>
              </a:spcBef>
              <a:buClr>
                <a:schemeClr val="tx1"/>
              </a:buClr>
              <a:buFontTx/>
              <a:buNone/>
            </a:pPr>
            <a:r>
              <a:rPr lang="sv-SE" altLang="sv-SE" sz="3400" b="1" dirty="0">
                <a:latin typeface="Abadi" panose="020B0604020104020204" pitchFamily="34" charset="0"/>
                <a:cs typeface="Sakkal Majalla" panose="02000000000000000000" pitchFamily="2" charset="-78"/>
              </a:rPr>
              <a:t>      Helig är du, Allsmäktige!  Helig är du, Odödlige! Du som korsfästes för oss, förbarma dig över oss! </a:t>
            </a:r>
          </a:p>
        </p:txBody>
      </p:sp>
      <p:cxnSp>
        <p:nvCxnSpPr>
          <p:cNvPr id="6" name="Straight Connector 5"/>
          <p:cNvCxnSpPr>
            <a:cxnSpLocks/>
          </p:cNvCxnSpPr>
          <p:nvPr/>
        </p:nvCxnSpPr>
        <p:spPr>
          <a:xfrm flipH="1">
            <a:off x="6091030" y="2159306"/>
            <a:ext cx="9940" cy="3473129"/>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5">
            <a:extLst>
              <a:ext uri="{FF2B5EF4-FFF2-40B4-BE49-F238E27FC236}">
                <a16:creationId xmlns:a16="http://schemas.microsoft.com/office/drawing/2014/main" id="{9BC35F12-48C8-7FEF-0986-F88EBDF59D1A}"/>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2" name="صورة 12" descr="وقوف.gif">
            <a:extLst>
              <a:ext uri="{FF2B5EF4-FFF2-40B4-BE49-F238E27FC236}">
                <a16:creationId xmlns:a16="http://schemas.microsoft.com/office/drawing/2014/main" id="{ED1BE635-AC52-310D-802F-9D0C08A9A59D}"/>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5" name="صورة 12" descr="وقوف.gif">
            <a:extLst>
              <a:ext uri="{FF2B5EF4-FFF2-40B4-BE49-F238E27FC236}">
                <a16:creationId xmlns:a16="http://schemas.microsoft.com/office/drawing/2014/main" id="{9A82D52E-86B2-281A-D2FB-0C627C5592C2}"/>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805286902"/>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94665"/>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95640" rtl="1">
              <a:defRPr/>
            </a:pPr>
            <a:r>
              <a:rPr lang="syr-SY" altLang="zh-CN" sz="6000" b="1" dirty="0">
                <a:solidFill>
                  <a:srgbClr val="FF0000"/>
                </a:solidFill>
                <a:latin typeface="Serto Batnan" panose="00000400000000000000" pitchFamily="2" charset="-78"/>
                <a:cs typeface="Serto Batnan" panose="00000400000000000000" pitchFamily="2" charset="-78"/>
              </a:rPr>
              <a:t>ܡܶܢ ܩܕܳܡ </a:t>
            </a:r>
            <a:r>
              <a:rPr lang="ar-SA" altLang="zh-CN" sz="6000" b="1" dirty="0" err="1">
                <a:solidFill>
                  <a:srgbClr val="FF0000"/>
                </a:solidFill>
                <a:latin typeface="Serto Batnan" panose="00000400000000000000" pitchFamily="2" charset="-78"/>
                <a:cs typeface="Serto Batnan" panose="00000400000000000000" pitchFamily="2" charset="-78"/>
              </a:rPr>
              <a:t>ܢܣ</a:t>
            </a:r>
            <a:r>
              <a:rPr lang="syr-SY" altLang="zh-CN" sz="6000" b="1" dirty="0">
                <a:solidFill>
                  <a:srgbClr val="FF0000"/>
                </a:solidFill>
                <a:latin typeface="Serto Batnan" panose="00000400000000000000" pitchFamily="2" charset="-78"/>
                <a:cs typeface="Serto Batnan" panose="00000400000000000000" pitchFamily="2" charset="-78"/>
              </a:rPr>
              <a:t>ܺ</a:t>
            </a:r>
            <a:r>
              <a:rPr lang="ar-SA" altLang="zh-CN" sz="6000" b="1" dirty="0" err="1">
                <a:solidFill>
                  <a:srgbClr val="FF0000"/>
                </a:solidFill>
                <a:latin typeface="Serto Batnan" panose="00000400000000000000" pitchFamily="2" charset="-78"/>
                <a:cs typeface="Serto Batnan" panose="00000400000000000000" pitchFamily="2" charset="-78"/>
              </a:rPr>
              <a:t>ܝܒ</a:t>
            </a:r>
            <a:r>
              <a:rPr lang="syr-SY" altLang="zh-CN" sz="6000" b="1" dirty="0">
                <a:solidFill>
                  <a:srgbClr val="FF0000"/>
                </a:solidFill>
                <a:latin typeface="Serto Batnan" panose="00000400000000000000" pitchFamily="2" charset="-78"/>
                <a:cs typeface="Serto Batnan" panose="00000400000000000000" pitchFamily="2" charset="-78"/>
              </a:rPr>
              <a:t>ܽ</a:t>
            </a:r>
            <a:r>
              <a:rPr lang="ar-SA" altLang="zh-CN" sz="6000" b="1" dirty="0" err="1">
                <a:solidFill>
                  <a:srgbClr val="FF0000"/>
                </a:solidFill>
                <a:latin typeface="Serto Batnan" panose="00000400000000000000" pitchFamily="2" charset="-78"/>
                <a:cs typeface="Serto Batnan" panose="00000400000000000000" pitchFamily="2" charset="-78"/>
              </a:rPr>
              <a:t>ܘܬ݂ܳܐ</a:t>
            </a:r>
            <a:r>
              <a:rPr lang="ar-SA" altLang="zh-CN" sz="6000" b="1" dirty="0">
                <a:solidFill>
                  <a:srgbClr val="FF0000"/>
                </a:solidFill>
                <a:latin typeface="Serto Batnan" panose="00000400000000000000" pitchFamily="2" charset="-78"/>
                <a:cs typeface="Serto Batnan" panose="00000400000000000000" pitchFamily="2" charset="-78"/>
              </a:rPr>
              <a:t> </a:t>
            </a:r>
            <a:r>
              <a:rPr lang="ar-SA" altLang="zh-CN" sz="6000" b="1" dirty="0" err="1">
                <a:solidFill>
                  <a:srgbClr val="FF0000"/>
                </a:solidFill>
                <a:latin typeface="Serto Batnan" panose="00000400000000000000" pitchFamily="2" charset="-78"/>
                <a:cs typeface="Serto Batnan" panose="00000400000000000000" pitchFamily="2" charset="-78"/>
              </a:rPr>
              <a:t>ܕܐ̱ܪ</a:t>
            </a:r>
            <a:r>
              <a:rPr lang="syr-SY" altLang="zh-CN" sz="6000" b="1" dirty="0">
                <a:solidFill>
                  <a:srgbClr val="FF0000"/>
                </a:solidFill>
                <a:latin typeface="Serto Batnan" panose="00000400000000000000" pitchFamily="2" charset="-78"/>
                <a:cs typeface="Serto Batnan" panose="00000400000000000000" pitchFamily="2" charset="-78"/>
              </a:rPr>
              <a:t>ܵܳ</a:t>
            </a:r>
            <a:r>
              <a:rPr lang="ar-SA" altLang="zh-CN" sz="6000" b="1" dirty="0" err="1">
                <a:solidFill>
                  <a:srgbClr val="FF0000"/>
                </a:solidFill>
                <a:latin typeface="Serto Batnan" panose="00000400000000000000" pitchFamily="2" charset="-78"/>
                <a:cs typeface="Serto Batnan" panose="00000400000000000000" pitchFamily="2" charset="-78"/>
              </a:rPr>
              <a:t>ܙܶܐ</a:t>
            </a:r>
            <a:r>
              <a:rPr lang="ar-SA" altLang="zh-CN" sz="6000" b="1" dirty="0">
                <a:solidFill>
                  <a:srgbClr val="FF0000"/>
                </a:solidFill>
                <a:latin typeface="Serto Batnan" panose="00000400000000000000" pitchFamily="2" charset="-78"/>
                <a:cs typeface="Serto Batnan" panose="00000400000000000000" pitchFamily="2" charset="-78"/>
              </a:rPr>
              <a:t> </a:t>
            </a:r>
            <a:r>
              <a:rPr lang="ar-SA" altLang="zh-CN" sz="6000" b="1" dirty="0" err="1">
                <a:solidFill>
                  <a:srgbClr val="FF0000"/>
                </a:solidFill>
                <a:latin typeface="Serto Batnan" panose="00000400000000000000" pitchFamily="2" charset="-78"/>
                <a:cs typeface="Serto Batnan" panose="00000400000000000000" pitchFamily="2" charset="-78"/>
              </a:rPr>
              <a:t>ܗܳܠܶܝܢ</a:t>
            </a:r>
            <a:r>
              <a:rPr lang="ar-SA" altLang="zh-CN" sz="6000" b="1" dirty="0">
                <a:solidFill>
                  <a:srgbClr val="FF0000"/>
                </a:solidFill>
                <a:latin typeface="Serto Batnan" panose="00000400000000000000" pitchFamily="2" charset="-78"/>
                <a:cs typeface="Serto Batnan" panose="00000400000000000000" pitchFamily="2" charset="-78"/>
              </a:rPr>
              <a:t> </a:t>
            </a:r>
            <a:r>
              <a:rPr lang="ar-SA" altLang="zh-CN" sz="6000" b="1" dirty="0" err="1">
                <a:solidFill>
                  <a:srgbClr val="FF0000"/>
                </a:solidFill>
                <a:latin typeface="Serto Batnan" panose="00000400000000000000" pitchFamily="2" charset="-78"/>
                <a:cs typeface="Serto Batnan" panose="00000400000000000000" pitchFamily="2" charset="-78"/>
              </a:rPr>
              <a:t>ܩܰܕ</a:t>
            </a:r>
            <a:r>
              <a:rPr lang="syr-SY" altLang="zh-CN" sz="6000" b="1" dirty="0">
                <a:solidFill>
                  <a:srgbClr val="FF0000"/>
                </a:solidFill>
                <a:latin typeface="Serto Batnan" panose="00000400000000000000" pitchFamily="2" charset="-78"/>
                <a:cs typeface="Serto Batnan" panose="00000400000000000000" pitchFamily="2" charset="-78"/>
              </a:rPr>
              <a:t>ܺ</a:t>
            </a:r>
            <a:r>
              <a:rPr lang="ar-SA" altLang="zh-CN" sz="6000" b="1" dirty="0">
                <a:solidFill>
                  <a:srgbClr val="FF0000"/>
                </a:solidFill>
                <a:latin typeface="Serto Batnan" panose="00000400000000000000" pitchFamily="2" charset="-78"/>
                <a:cs typeface="Serto Batnan" panose="00000400000000000000" pitchFamily="2" charset="-78"/>
              </a:rPr>
              <a:t>ܝ</a:t>
            </a:r>
            <a:r>
              <a:rPr lang="syr-SY" altLang="zh-CN" sz="6000" b="1" dirty="0">
                <a:solidFill>
                  <a:srgbClr val="FF0000"/>
                </a:solidFill>
                <a:latin typeface="Serto Batnan" panose="00000400000000000000" pitchFamily="2" charset="-78"/>
                <a:cs typeface="Serto Batnan" panose="00000400000000000000" pitchFamily="2" charset="-78"/>
              </a:rPr>
              <a:t>ܵ</a:t>
            </a:r>
            <a:r>
              <a:rPr lang="ar-SA" altLang="zh-CN" sz="6000" b="1" dirty="0">
                <a:solidFill>
                  <a:srgbClr val="FF0000"/>
                </a:solidFill>
                <a:latin typeface="Serto Batnan" panose="00000400000000000000" pitchFamily="2" charset="-78"/>
                <a:cs typeface="Serto Batnan" panose="00000400000000000000" pitchFamily="2" charset="-78"/>
              </a:rPr>
              <a:t>ܫ</a:t>
            </a:r>
            <a:r>
              <a:rPr lang="syr-SY" altLang="zh-CN" sz="6000" b="1" dirty="0">
                <a:solidFill>
                  <a:srgbClr val="FF0000"/>
                </a:solidFill>
                <a:latin typeface="Serto Batnan" panose="00000400000000000000" pitchFamily="2" charset="-78"/>
                <a:cs typeface="Serto Batnan" panose="00000400000000000000" pitchFamily="2" charset="-78"/>
              </a:rPr>
              <a:t>ܶ</a:t>
            </a:r>
            <a:r>
              <a:rPr lang="ar-SA" altLang="zh-CN" sz="6000" b="1" dirty="0">
                <a:solidFill>
                  <a:srgbClr val="FF0000"/>
                </a:solidFill>
                <a:latin typeface="Serto Batnan" panose="00000400000000000000" pitchFamily="2" charset="-78"/>
                <a:cs typeface="Serto Batnan" panose="00000400000000000000" pitchFamily="2" charset="-78"/>
              </a:rPr>
              <a:t>ܐ</a:t>
            </a:r>
            <a:r>
              <a:rPr lang="syr-SY" altLang="zh-CN" sz="6000" b="1" dirty="0">
                <a:solidFill>
                  <a:srgbClr val="FF0000"/>
                </a:solidFill>
                <a:latin typeface="Serto Batnan" panose="00000400000000000000" pitchFamily="2" charset="-78"/>
                <a:ea typeface="SimSun" pitchFamily="2" charset="-122"/>
                <a:cs typeface="Serto Batnan" panose="00000400000000000000" pitchFamily="2" charset="-78"/>
              </a:rPr>
              <a:t> </a:t>
            </a:r>
            <a:r>
              <a:rPr lang="ar-SA" altLang="zh-CN" sz="6000" b="1" dirty="0" err="1">
                <a:solidFill>
                  <a:srgbClr val="FF0000"/>
                </a:solidFill>
                <a:latin typeface="Serto Batnan" panose="00000400000000000000" pitchFamily="2" charset="-78"/>
                <a:cs typeface="Serto Batnan" panose="00000400000000000000" pitchFamily="2" charset="-78"/>
              </a:rPr>
              <a:t>ܘܐܰ‌ܠܳܗܳܝ</a:t>
            </a:r>
            <a:r>
              <a:rPr lang="syr-SY" altLang="zh-CN" sz="6000" b="1" dirty="0">
                <a:solidFill>
                  <a:srgbClr val="FF0000"/>
                </a:solidFill>
                <a:latin typeface="Serto Batnan" panose="00000400000000000000" pitchFamily="2" charset="-78"/>
                <a:cs typeface="Serto Batnan" panose="00000400000000000000" pitchFamily="2" charset="-78"/>
              </a:rPr>
              <a:t>ܵܶ</a:t>
            </a:r>
            <a:r>
              <a:rPr lang="ar-SA" altLang="zh-CN" sz="6000" b="1" dirty="0">
                <a:solidFill>
                  <a:srgbClr val="FF0000"/>
                </a:solidFill>
                <a:latin typeface="Serto Batnan" panose="00000400000000000000" pitchFamily="2" charset="-78"/>
                <a:cs typeface="Serto Batnan" panose="00000400000000000000" pitchFamily="2" charset="-78"/>
              </a:rPr>
              <a:t>ܐ </a:t>
            </a:r>
            <a:r>
              <a:rPr lang="ar-SA" altLang="zh-CN" sz="6000" b="1" dirty="0" err="1">
                <a:solidFill>
                  <a:srgbClr val="FF0000"/>
                </a:solidFill>
                <a:latin typeface="Serto Batnan" panose="00000400000000000000" pitchFamily="2" charset="-78"/>
                <a:cs typeface="Serto Batnan" panose="00000400000000000000" pitchFamily="2" charset="-78"/>
              </a:rPr>
              <a:t>ܕܐܶܬ</a:t>
            </a:r>
            <a:r>
              <a:rPr lang="ar-SA" altLang="zh-CN" sz="6000" b="1" dirty="0">
                <a:solidFill>
                  <a:srgbClr val="FF0000"/>
                </a:solidFill>
                <a:latin typeface="Serto Batnan" panose="00000400000000000000" pitchFamily="2" charset="-78"/>
                <a:cs typeface="Serto Batnan" panose="00000400000000000000" pitchFamily="2" charset="-78"/>
              </a:rPr>
              <a:t>݂</a:t>
            </a:r>
            <a:r>
              <a:rPr lang="syr-SY" altLang="zh-CN" sz="6000" b="1" dirty="0">
                <a:solidFill>
                  <a:srgbClr val="FF0000"/>
                </a:solidFill>
                <a:latin typeface="Serto Batnan" panose="00000400000000000000" pitchFamily="2" charset="-78"/>
                <a:cs typeface="Serto Batnan" panose="00000400000000000000" pitchFamily="2" charset="-78"/>
              </a:rPr>
              <a:t>ܩܰܪܰܒ</a:t>
            </a:r>
            <a:r>
              <a:rPr lang="ar-SA" altLang="zh-CN" sz="6000" b="1" dirty="0">
                <a:solidFill>
                  <a:srgbClr val="FF0000"/>
                </a:solidFill>
                <a:latin typeface="Serto Batnan" panose="00000400000000000000" pitchFamily="2" charset="-78"/>
                <a:cs typeface="Serto Batnan" panose="00000400000000000000" pitchFamily="2" charset="-78"/>
              </a:rPr>
              <a:t>ܘ </a:t>
            </a:r>
            <a:r>
              <a:rPr lang="ar-SA" altLang="zh-CN" sz="6000" b="1" dirty="0" err="1">
                <a:solidFill>
                  <a:srgbClr val="FF0000"/>
                </a:solidFill>
                <a:latin typeface="Serto Batnan" panose="00000400000000000000" pitchFamily="2" charset="-78"/>
                <a:cs typeface="Serto Batnan" panose="00000400000000000000" pitchFamily="2" charset="-78"/>
              </a:rPr>
              <a:t>ܬܘܒ</a:t>
            </a:r>
            <a:r>
              <a:rPr lang="syr-SY" altLang="zh-CN" sz="6000" b="1" dirty="0">
                <a:solidFill>
                  <a:srgbClr val="FF0000"/>
                </a:solidFill>
                <a:latin typeface="Serto Batnan" panose="00000400000000000000" pitchFamily="2" charset="-78"/>
                <a:cs typeface="Serto Batnan" panose="00000400000000000000" pitchFamily="2" charset="-78"/>
              </a:rPr>
              <a:t> </a:t>
            </a:r>
            <a:r>
              <a:rPr lang="ar-SA" altLang="zh-CN" sz="6000" b="1" dirty="0" err="1">
                <a:solidFill>
                  <a:srgbClr val="FF0000"/>
                </a:solidFill>
                <a:latin typeface="Serto Batnan" panose="00000400000000000000" pitchFamily="2" charset="-78"/>
                <a:cs typeface="Serto Batnan" panose="00000400000000000000" pitchFamily="2" charset="-78"/>
              </a:rPr>
              <a:t>ܩܕܳܡ</a:t>
            </a:r>
            <a:r>
              <a:rPr lang="ar-SA" altLang="zh-CN" sz="6000" b="1" dirty="0">
                <a:solidFill>
                  <a:srgbClr val="FF0000"/>
                </a:solidFill>
                <a:latin typeface="Serto Batnan" panose="00000400000000000000" pitchFamily="2" charset="-78"/>
                <a:cs typeface="Serto Batnan" panose="00000400000000000000" pitchFamily="2" charset="-78"/>
              </a:rPr>
              <a:t> </a:t>
            </a:r>
            <a:r>
              <a:rPr lang="ar-SA" altLang="zh-CN" sz="6000" b="1" dirty="0" err="1">
                <a:solidFill>
                  <a:srgbClr val="FF0000"/>
                </a:solidFill>
                <a:latin typeface="Serto Batnan" panose="00000400000000000000" pitchFamily="2" charset="-78"/>
                <a:cs typeface="Serto Batnan" panose="00000400000000000000" pitchFamily="2" charset="-78"/>
              </a:rPr>
              <a:t>ܡܳܪܝܳܐ</a:t>
            </a:r>
            <a:r>
              <a:rPr lang="ar-SA" altLang="zh-CN" sz="6000" b="1" dirty="0">
                <a:solidFill>
                  <a:srgbClr val="FF0000"/>
                </a:solidFill>
                <a:latin typeface="Serto Batnan" panose="00000400000000000000" pitchFamily="2" charset="-78"/>
                <a:cs typeface="Serto Batnan" panose="00000400000000000000" pitchFamily="2" charset="-78"/>
              </a:rPr>
              <a:t> </a:t>
            </a:r>
            <a:r>
              <a:rPr lang="ar-SA" altLang="zh-CN" sz="6000" b="1" dirty="0" err="1">
                <a:solidFill>
                  <a:srgbClr val="FF0000"/>
                </a:solidFill>
                <a:latin typeface="Serto Batnan" panose="00000400000000000000" pitchFamily="2" charset="-78"/>
                <a:cs typeface="Serto Batnan" panose="00000400000000000000" pitchFamily="2" charset="-78"/>
              </a:rPr>
              <a:t>ܡܪܰܚܡܳܢܳܐ</a:t>
            </a:r>
            <a:r>
              <a:rPr lang="ar-SA" altLang="zh-CN" sz="6000" b="1" dirty="0">
                <a:solidFill>
                  <a:srgbClr val="FF0000"/>
                </a:solidFill>
                <a:latin typeface="Serto Batnan" panose="00000400000000000000" pitchFamily="2" charset="-78"/>
                <a:cs typeface="Serto Batnan" panose="00000400000000000000" pitchFamily="2" charset="-78"/>
              </a:rPr>
              <a:t> ܪ</a:t>
            </a:r>
            <a:r>
              <a:rPr lang="syr-SY" altLang="zh-CN" sz="6000" b="1" dirty="0">
                <a:solidFill>
                  <a:srgbClr val="FF0000"/>
                </a:solidFill>
                <a:latin typeface="Serto Batnan" panose="00000400000000000000" pitchFamily="2" charset="-78"/>
                <a:cs typeface="Serto Batnan" panose="00000400000000000000" pitchFamily="2" charset="-78"/>
              </a:rPr>
              <a:t>ܺܝ</a:t>
            </a:r>
            <a:r>
              <a:rPr lang="ar-SA" altLang="zh-CN" sz="6000" b="1" dirty="0" err="1">
                <a:solidFill>
                  <a:srgbClr val="FF0000"/>
                </a:solidFill>
                <a:latin typeface="Serto Batnan" panose="00000400000000000000" pitchFamily="2" charset="-78"/>
                <a:cs typeface="Serto Batnan" panose="00000400000000000000" pitchFamily="2" charset="-78"/>
              </a:rPr>
              <a:t>ܫܰܝܢ</a:t>
            </a:r>
            <a:r>
              <a:rPr lang="ar-SA" altLang="zh-CN" sz="6000" b="1" dirty="0">
                <a:solidFill>
                  <a:srgbClr val="FF0000"/>
                </a:solidFill>
                <a:latin typeface="Serto Batnan" panose="00000400000000000000" pitchFamily="2" charset="-78"/>
                <a:cs typeface="Serto Batnan" panose="00000400000000000000" pitchFamily="2" charset="-78"/>
              </a:rPr>
              <a:t> </a:t>
            </a:r>
            <a:r>
              <a:rPr lang="ar-SA" altLang="zh-CN" sz="6000" b="1" dirty="0" err="1">
                <a:solidFill>
                  <a:srgbClr val="FF0000"/>
                </a:solidFill>
                <a:latin typeface="Serto Batnan" panose="00000400000000000000" pitchFamily="2" charset="-78"/>
                <a:cs typeface="Serto Batnan" panose="00000400000000000000" pitchFamily="2" charset="-78"/>
              </a:rPr>
              <a:t>ܢܰܪܟܶܢ</a:t>
            </a:r>
            <a:endParaRPr lang="en-US" sz="60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1029" y="2188258"/>
            <a:ext cx="6091028" cy="3600986"/>
          </a:xfrm>
          <a:prstGeom prst="rect">
            <a:avLst/>
          </a:prstGeom>
        </p:spPr>
        <p:txBody>
          <a:bodyPr wrap="square">
            <a:spAutoFit/>
          </a:bodyPr>
          <a:lstStyle/>
          <a:p>
            <a:pPr algn="ctr" rtl="1"/>
            <a:r>
              <a:rPr lang="ar-SA" sz="5700" b="1" dirty="0">
                <a:ln w="11430"/>
                <a:latin typeface="Traditional Arabic" panose="02020603050405020304" pitchFamily="18" charset="-78"/>
                <a:cs typeface="Traditional Arabic" panose="02020603050405020304" pitchFamily="18" charset="-78"/>
              </a:rPr>
              <a:t>قب</a:t>
            </a:r>
            <a:r>
              <a:rPr lang="ar-SY" sz="5700" b="1" dirty="0">
                <a:ln w="11430"/>
                <a:latin typeface="Traditional Arabic" panose="02020603050405020304" pitchFamily="18" charset="-78"/>
                <a:cs typeface="Traditional Arabic" panose="02020603050405020304" pitchFamily="18" charset="-78"/>
              </a:rPr>
              <a:t>ل</a:t>
            </a:r>
            <a:r>
              <a:rPr lang="ar-SA" sz="5700" b="1" dirty="0">
                <a:ln w="11430"/>
                <a:latin typeface="Traditional Arabic" panose="02020603050405020304" pitchFamily="18" charset="-78"/>
                <a:cs typeface="Traditional Arabic" panose="02020603050405020304" pitchFamily="18" charset="-78"/>
              </a:rPr>
              <a:t> تَناول هذه الأسرار المُقدَّسة والإلَهيَّة التي تُقَدَّم، فلنحن رؤوسنا سجودا</a:t>
            </a:r>
            <a:r>
              <a:rPr lang="ar-SY" sz="5700" b="1" dirty="0">
                <a:ln w="11430"/>
                <a:latin typeface="Traditional Arabic" panose="02020603050405020304" pitchFamily="18" charset="-78"/>
                <a:cs typeface="Traditional Arabic" panose="02020603050405020304" pitchFamily="18" charset="-78"/>
              </a:rPr>
              <a:t>ً</a:t>
            </a:r>
            <a:r>
              <a:rPr lang="ar-SA" sz="5700" b="1" dirty="0">
                <a:ln w="11430"/>
                <a:latin typeface="Traditional Arabic" panose="02020603050405020304" pitchFamily="18" charset="-78"/>
                <a:cs typeface="Traditional Arabic" panose="02020603050405020304" pitchFamily="18" charset="-78"/>
              </a:rPr>
              <a:t> أمام الربّ الرَّحيم،</a:t>
            </a:r>
            <a:endParaRPr lang="ar-SY" sz="57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24859" y="2249813"/>
            <a:ext cx="6076113" cy="3477875"/>
          </a:xfrm>
          <a:prstGeom prst="rect">
            <a:avLst/>
          </a:prstGeom>
        </p:spPr>
        <p:txBody>
          <a:bodyPr wrap="square">
            <a:spAutoFit/>
          </a:bodyPr>
          <a:lstStyle/>
          <a:p>
            <a:pPr algn="ctr">
              <a:spcBef>
                <a:spcPct val="0"/>
              </a:spcBef>
            </a:pPr>
            <a:r>
              <a:rPr lang="sv-SE" altLang="zh-CN" sz="4400" b="1" dirty="0">
                <a:latin typeface="Abadi" panose="020B0604020104020204" pitchFamily="34" charset="0"/>
                <a:ea typeface="SimSun" pitchFamily="2" charset="-122"/>
                <a:cs typeface="Sakkal Majalla" panose="02000000000000000000" pitchFamily="2" charset="-78"/>
              </a:rPr>
              <a:t>innan vi tar emot dessa Guds heliga mysterier som  har offrats, böja våra huvuden inför den barmhärtige</a:t>
            </a:r>
            <a:endParaRPr lang="sv-SE" sz="44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D4ACE61F-EC0A-D4BD-E6A4-6453A3CC370B}"/>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268E1895-BF43-DB30-11F9-D59675E9F5E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28139181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413809"/>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altLang="zh-CN" sz="8000" b="1" dirty="0">
                <a:latin typeface="Serto Batnan" panose="00000400000000000000" pitchFamily="2" charset="-78"/>
                <a:cs typeface="Serto Batnan" panose="00000400000000000000" pitchFamily="2" charset="-78"/>
              </a:rPr>
              <a:t>ܩܕܳܡܰܝܟ ܡܳܪܰܢ ܘܐܰ‌ܠܳܗܰܢ܀</a:t>
            </a:r>
            <a:endParaRPr lang="sv-SE" sz="8000" b="1" dirty="0">
              <a:latin typeface="Serto Batnan" panose="00000400000000000000" pitchFamily="2" charset="-78"/>
              <a:cs typeface="Serto Batnan" panose="00000400000000000000" pitchFamily="2" charset="-78"/>
            </a:endParaRPr>
          </a:p>
        </p:txBody>
      </p:sp>
      <p:sp>
        <p:nvSpPr>
          <p:cNvPr id="3" name="Rectangle 2"/>
          <p:cNvSpPr/>
          <p:nvPr/>
        </p:nvSpPr>
        <p:spPr>
          <a:xfrm>
            <a:off x="6100977" y="2470370"/>
            <a:ext cx="6091023" cy="2539157"/>
          </a:xfrm>
          <a:prstGeom prst="rect">
            <a:avLst/>
          </a:prstGeom>
        </p:spPr>
        <p:txBody>
          <a:bodyPr wrap="square">
            <a:spAutoFit/>
          </a:bodyPr>
          <a:lstStyle/>
          <a:p>
            <a:pPr algn="ctr" rtl="1"/>
            <a:r>
              <a:rPr lang="ar-SA" altLang="sv-SE" sz="7200" b="1" dirty="0" err="1">
                <a:solidFill>
                  <a:srgbClr val="FF0000"/>
                </a:solidFill>
                <a:latin typeface="Traditional Arabic" panose="02020603050405020304" pitchFamily="18" charset="-78"/>
                <a:cs typeface="Traditional Arabic" panose="02020603050405020304" pitchFamily="18" charset="-78"/>
              </a:rPr>
              <a:t>قْذُومَيكْ</a:t>
            </a:r>
            <a:r>
              <a:rPr lang="ar-SA" altLang="sv-SE" sz="7200" b="1" dirty="0">
                <a:solidFill>
                  <a:srgbClr val="FF0000"/>
                </a:solidFill>
                <a:latin typeface="Traditional Arabic" panose="02020603050405020304" pitchFamily="18" charset="-78"/>
                <a:cs typeface="Traditional Arabic" panose="02020603050405020304" pitchFamily="18" charset="-78"/>
              </a:rPr>
              <a:t> </a:t>
            </a:r>
            <a:r>
              <a:rPr lang="ar-SA" altLang="sv-SE" sz="7200" b="1" dirty="0" err="1">
                <a:solidFill>
                  <a:srgbClr val="FF0000"/>
                </a:solidFill>
                <a:latin typeface="Traditional Arabic" panose="02020603050405020304" pitchFamily="18" charset="-78"/>
                <a:cs typeface="Traditional Arabic" panose="02020603050405020304" pitchFamily="18" charset="-78"/>
              </a:rPr>
              <a:t>مُورانْ</a:t>
            </a:r>
            <a:r>
              <a:rPr lang="ar-SA" altLang="sv-SE" sz="7200" b="1" dirty="0">
                <a:solidFill>
                  <a:srgbClr val="FF0000"/>
                </a:solidFill>
                <a:latin typeface="Traditional Arabic" panose="02020603050405020304" pitchFamily="18" charset="-78"/>
                <a:cs typeface="Traditional Arabic" panose="02020603050405020304" pitchFamily="18" charset="-78"/>
              </a:rPr>
              <a:t> </a:t>
            </a:r>
            <a:r>
              <a:rPr lang="ar-SA" altLang="sv-SE" sz="7200" b="1" dirty="0" err="1">
                <a:solidFill>
                  <a:srgbClr val="FF0000"/>
                </a:solidFill>
                <a:latin typeface="Traditional Arabic" panose="02020603050405020304" pitchFamily="18" charset="-78"/>
                <a:cs typeface="Traditional Arabic" panose="02020603050405020304" pitchFamily="18" charset="-78"/>
              </a:rPr>
              <a:t>وَالُوهانْ</a:t>
            </a:r>
            <a:endParaRPr lang="ar-SA" altLang="sv-SE" sz="7200" b="1" dirty="0">
              <a:solidFill>
                <a:srgbClr val="FF0000"/>
              </a:solidFill>
              <a:latin typeface="Traditional Arabic" panose="02020603050405020304" pitchFamily="18" charset="-78"/>
              <a:cs typeface="Traditional Arabic" panose="02020603050405020304" pitchFamily="18" charset="-78"/>
            </a:endParaRPr>
          </a:p>
          <a:p>
            <a:pPr algn="ctr" rtl="1">
              <a:spcBef>
                <a:spcPts val="1800"/>
              </a:spcBef>
              <a:defRPr/>
            </a:pPr>
            <a:r>
              <a:rPr lang="ar-SA" altLang="sv-SE" sz="7200" b="1" dirty="0">
                <a:latin typeface="Traditional Arabic" panose="02020603050405020304" pitchFamily="18" charset="-78"/>
                <a:cs typeface="Traditional Arabic" panose="02020603050405020304" pitchFamily="18" charset="-78"/>
              </a:rPr>
              <a:t>أمامَكَ رَبَّنا وَإلهَنا</a:t>
            </a:r>
            <a:r>
              <a:rPr lang="sv-SE" altLang="sv-SE" sz="7200" b="1" dirty="0">
                <a:latin typeface="Traditional Arabic" panose="02020603050405020304" pitchFamily="18" charset="-78"/>
                <a:cs typeface="Traditional Arabic" panose="02020603050405020304" pitchFamily="18" charset="-78"/>
              </a:rPr>
              <a:t>.</a:t>
            </a:r>
            <a:r>
              <a:rPr lang="ar-SA" altLang="sv-SE" sz="7200" b="1" dirty="0">
                <a:latin typeface="Traditional Arabic" panose="02020603050405020304" pitchFamily="18" charset="-78"/>
                <a:cs typeface="Traditional Arabic" panose="02020603050405020304" pitchFamily="18" charset="-78"/>
              </a:rPr>
              <a:t> </a:t>
            </a:r>
            <a:endParaRPr lang="sv-SE" altLang="sv-SE" sz="72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072862"/>
            <a:ext cx="6100972" cy="3570208"/>
          </a:xfrm>
          <a:prstGeom prst="rect">
            <a:avLst/>
          </a:prstGeom>
        </p:spPr>
        <p:txBody>
          <a:bodyPr wrap="square">
            <a:spAutoFit/>
          </a:bodyPr>
          <a:lstStyle/>
          <a:p>
            <a:pPr algn="ctr" rtl="1">
              <a:spcBef>
                <a:spcPts val="1200"/>
              </a:spcBef>
              <a:defRPr/>
            </a:pPr>
            <a:r>
              <a:rPr lang="sv-SE" altLang="sv-SE" sz="5400" b="1" dirty="0" err="1">
                <a:solidFill>
                  <a:srgbClr val="FF0000"/>
                </a:solidFill>
                <a:latin typeface="Abadi" panose="020B0604020104020204" pitchFamily="34" charset="0"/>
                <a:cs typeface="+mj-cs"/>
              </a:rPr>
              <a:t>Q</a:t>
            </a:r>
            <a:r>
              <a:rPr lang="sv-SE" altLang="sv-SE" sz="5400" b="1" u="sng" dirty="0" err="1">
                <a:solidFill>
                  <a:srgbClr val="FF0000"/>
                </a:solidFill>
                <a:latin typeface="Abadi" panose="020B0604020104020204" pitchFamily="34" charset="0"/>
                <a:cs typeface="+mj-cs"/>
              </a:rPr>
              <a:t>d</a:t>
            </a:r>
            <a:r>
              <a:rPr lang="sv-SE" altLang="sv-SE" sz="5400" b="1" dirty="0" err="1">
                <a:solidFill>
                  <a:srgbClr val="FF0000"/>
                </a:solidFill>
                <a:latin typeface="Abadi" panose="020B0604020104020204" pitchFamily="34" charset="0"/>
                <a:cs typeface="+mj-cs"/>
              </a:rPr>
              <a:t>omayk</a:t>
            </a:r>
            <a:r>
              <a:rPr lang="sv-SE" altLang="sv-SE" sz="5400" b="1" dirty="0">
                <a:solidFill>
                  <a:srgbClr val="FF0000"/>
                </a:solidFill>
                <a:latin typeface="Abadi" panose="020B0604020104020204" pitchFamily="34" charset="0"/>
                <a:cs typeface="+mj-cs"/>
              </a:rPr>
              <a:t> moran </a:t>
            </a:r>
            <a:r>
              <a:rPr lang="sv-SE" altLang="sv-SE" sz="5400" b="1" dirty="0" err="1">
                <a:solidFill>
                  <a:srgbClr val="FF0000"/>
                </a:solidFill>
                <a:latin typeface="Abadi" panose="020B0604020104020204" pitchFamily="34" charset="0"/>
                <a:cs typeface="+mj-cs"/>
              </a:rPr>
              <a:t>walohan</a:t>
            </a:r>
            <a:r>
              <a:rPr lang="sv-SE" altLang="sv-SE" sz="5400" b="1" dirty="0">
                <a:solidFill>
                  <a:srgbClr val="FF0000"/>
                </a:solidFill>
                <a:latin typeface="Abadi" panose="020B0604020104020204" pitchFamily="34" charset="0"/>
                <a:cs typeface="+mj-cs"/>
              </a:rPr>
              <a:t>.</a:t>
            </a:r>
          </a:p>
          <a:p>
            <a:pPr algn="ctr" eaLnBrk="1" hangingPunct="1">
              <a:spcBef>
                <a:spcPts val="1200"/>
              </a:spcBef>
              <a:defRPr/>
            </a:pPr>
            <a:r>
              <a:rPr lang="sv-SE" altLang="zh-CN" sz="5400" b="1" dirty="0">
                <a:latin typeface="Abadi" panose="020B0604020104020204" pitchFamily="34" charset="0"/>
                <a:ea typeface="SimSun" panose="02010600030101010101" pitchFamily="2" charset="-122"/>
                <a:cs typeface="+mj-cs"/>
              </a:rPr>
              <a:t>Inför Dig,</a:t>
            </a:r>
            <a:r>
              <a:rPr lang="ar-IQ" altLang="zh-CN" sz="5400" b="1" dirty="0">
                <a:latin typeface="Abadi" panose="020B0604020104020204" pitchFamily="34" charset="0"/>
                <a:ea typeface="SimSun" panose="02010600030101010101" pitchFamily="2" charset="-122"/>
                <a:cs typeface="+mj-cs"/>
              </a:rPr>
              <a:t> </a:t>
            </a:r>
            <a:r>
              <a:rPr lang="sv-SE" altLang="zh-CN" sz="5400" b="1" dirty="0">
                <a:latin typeface="Abadi" panose="020B0604020104020204" pitchFamily="34" charset="0"/>
                <a:ea typeface="SimSun" panose="02010600030101010101" pitchFamily="2" charset="-122"/>
                <a:cs typeface="+mj-cs"/>
              </a:rPr>
              <a:t>vår Herre och Gud.</a:t>
            </a:r>
            <a:endParaRPr lang="sv-SE" altLang="sv-SE" sz="5400" b="1" dirty="0">
              <a:latin typeface="Abadi" panose="020B0604020104020204" pitchFamily="34" charset="0"/>
              <a:ea typeface="SimSun" panose="02010600030101010101" pitchFamily="2" charset="-122"/>
              <a:cs typeface="+mj-cs"/>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26E66E1E-EC2D-8B92-E349-C63DF1FDEF49}"/>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323BEAC3-953E-8583-9E2B-120D6206646F}"/>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42089218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181277"/>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altLang="zh-CN" sz="5400" b="1" dirty="0">
                <a:solidFill>
                  <a:srgbClr val="FF0000"/>
                </a:solidFill>
                <a:latin typeface="Serto Batnan" panose="00000400000000000000" pitchFamily="2" charset="-78"/>
                <a:cs typeface="Serto Batnan" panose="00000400000000000000" pitchFamily="2" charset="-78"/>
              </a:rPr>
              <a:t>ܐܰܓܶܢ ܡܳܪܝܳܐ ܝܰܡܺܝܢܳܟ݂ ܘܰܐܫܦܰܥ ܒܽܘܪܵܟܳܬ݂ܳܟ݂ ܥܰܠ ܥܰܡܳܟ݂ ܘܥܰܠ ܥܳܢܵܳܐ ܕܡܰܪܥܺܝܬ݂ܳܟ݂. </a:t>
            </a:r>
            <a:endParaRPr lang="sv-SE" sz="54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81314" y="2882307"/>
            <a:ext cx="6110686" cy="2123658"/>
          </a:xfrm>
          <a:prstGeom prst="rect">
            <a:avLst/>
          </a:prstGeom>
        </p:spPr>
        <p:txBody>
          <a:bodyPr wrap="square">
            <a:spAutoFit/>
          </a:bodyPr>
          <a:lstStyle/>
          <a:p>
            <a:pPr algn="ctr" rtl="1">
              <a:spcBef>
                <a:spcPts val="600"/>
              </a:spcBef>
            </a:pPr>
            <a:r>
              <a:rPr lang="ar-SA" altLang="sv-SE" sz="6600" b="1" dirty="0">
                <a:latin typeface="Traditional Arabic" panose="02020603050405020304" pitchFamily="18" charset="-78"/>
                <a:cs typeface="Traditional Arabic" panose="02020603050405020304" pitchFamily="18" charset="-78"/>
              </a:rPr>
              <a:t>وَاسْتُرْ </a:t>
            </a:r>
            <a:r>
              <a:rPr lang="ar-SA" altLang="sv-SE" sz="6600" b="1" dirty="0" err="1">
                <a:latin typeface="Traditional Arabic" panose="02020603050405020304" pitchFamily="18" charset="-78"/>
                <a:cs typeface="Traditional Arabic" panose="02020603050405020304" pitchFamily="18" charset="-78"/>
              </a:rPr>
              <a:t>يارَبُّ</a:t>
            </a:r>
            <a:r>
              <a:rPr lang="ar-SA" altLang="sv-SE" sz="6600" b="1" dirty="0">
                <a:latin typeface="Traditional Arabic" panose="02020603050405020304" pitchFamily="18" charset="-78"/>
                <a:cs typeface="Traditional Arabic" panose="02020603050405020304" pitchFamily="18" charset="-78"/>
              </a:rPr>
              <a:t> شَعْبَكَ وَغَنَمَ رَعِيَّتِكَ الْمُنْتَظِرَة</a:t>
            </a:r>
            <a:endParaRPr lang="sv-SE" altLang="sv-SE" sz="6600" b="1" dirty="0">
              <a:solidFill>
                <a:srgbClr val="0000CC"/>
              </a:solidFill>
              <a:latin typeface="Traditional Arabic" panose="02020603050405020304" pitchFamily="18" charset="-78"/>
              <a:cs typeface="Traditional Arabic" panose="02020603050405020304" pitchFamily="18" charset="-78"/>
            </a:endParaRPr>
          </a:p>
        </p:txBody>
      </p:sp>
      <p:sp>
        <p:nvSpPr>
          <p:cNvPr id="4" name="Rectangle 3"/>
          <p:cNvSpPr/>
          <p:nvPr/>
        </p:nvSpPr>
        <p:spPr>
          <a:xfrm>
            <a:off x="-19656" y="2420642"/>
            <a:ext cx="6110686" cy="3046988"/>
          </a:xfrm>
          <a:prstGeom prst="rect">
            <a:avLst/>
          </a:prstGeom>
        </p:spPr>
        <p:txBody>
          <a:bodyPr wrap="square">
            <a:spAutoFit/>
          </a:bodyPr>
          <a:lstStyle/>
          <a:p>
            <a:pPr algn="ctr">
              <a:spcBef>
                <a:spcPts val="1200"/>
              </a:spcBef>
            </a:pPr>
            <a:r>
              <a:rPr lang="sv-SE" altLang="sv-SE" sz="4800" b="1" dirty="0">
                <a:latin typeface="Abadi" panose="020B0604020104020204" pitchFamily="34" charset="0"/>
                <a:cs typeface="Sakkal Majalla" panose="02000000000000000000" pitchFamily="2" charset="-78"/>
              </a:rPr>
              <a:t>Herre, lyft din högra hand och låt dina välsignelser regna över ditt</a:t>
            </a:r>
            <a:r>
              <a:rPr lang="en-US" altLang="sv-SE" sz="4800" b="1" dirty="0">
                <a:latin typeface="Abadi" panose="020B0604020104020204" pitchFamily="34" charset="0"/>
                <a:cs typeface="Sakkal Majalla" panose="02000000000000000000" pitchFamily="2" charset="-78"/>
              </a:rPr>
              <a:t> </a:t>
            </a:r>
            <a:r>
              <a:rPr lang="sv-SE" altLang="sv-SE" sz="4800" b="1" dirty="0">
                <a:latin typeface="Abadi" panose="020B0604020104020204" pitchFamily="34" charset="0"/>
                <a:cs typeface="Sakkal Majalla" panose="02000000000000000000" pitchFamily="2" charset="-78"/>
              </a:rPr>
              <a:t>folk</a:t>
            </a:r>
          </a:p>
        </p:txBody>
      </p:sp>
      <p:cxnSp>
        <p:nvCxnSpPr>
          <p:cNvPr id="6" name="Straight Connector 5"/>
          <p:cNvCxnSpPr>
            <a:cxnSpLocks/>
          </p:cNvCxnSpPr>
          <p:nvPr/>
        </p:nvCxnSpPr>
        <p:spPr>
          <a:xfrm>
            <a:off x="6091030" y="2071171"/>
            <a:ext cx="0" cy="3561264"/>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10" name="صورة 12" descr="وقوف.gif">
            <a:extLst>
              <a:ext uri="{FF2B5EF4-FFF2-40B4-BE49-F238E27FC236}">
                <a16:creationId xmlns:a16="http://schemas.microsoft.com/office/drawing/2014/main" id="{C69F1598-30D1-0AFB-6748-2D631200E3EE}"/>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1" name="صورة 12" descr="وقوف.gif">
            <a:extLst>
              <a:ext uri="{FF2B5EF4-FFF2-40B4-BE49-F238E27FC236}">
                <a16:creationId xmlns:a16="http://schemas.microsoft.com/office/drawing/2014/main" id="{33258FEA-129A-E3D0-36BC-4509D16FAE5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730804271"/>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181277"/>
            <a:ext cx="12191999"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altLang="zh-CN" sz="4400" b="1" dirty="0">
                <a:solidFill>
                  <a:srgbClr val="FF0000"/>
                </a:solidFill>
                <a:latin typeface="Serto Batnan" panose="00000400000000000000" pitchFamily="2" charset="-78"/>
                <a:cs typeface="Serto Batnan" panose="00000400000000000000" pitchFamily="2" charset="-78"/>
              </a:rPr>
              <a:t>ܐܰܓܶܢ ܡܳܪܝܳܐ ܝܰܡܺܝܢܳܟ݂ ܘܰܐܫܦܰܥ ܒܽܘܪܵܟܳܬ݂ܳܟ݂ ܥܰܠ ܥܰܡܳܟ݂ ܘܥܰܠ ܥܳܢܵܳܐ ܕܡܰܪܥܺܝܬ݂ܳܟ݂. ܕܰܡܣܰܟܝܳܐ ܠܡܶܣܰܒ ܦܰܓ݂ܪܶܗ ܘܰܕܡܶܗ ܕܺܝܚܺܝܕܳܝܳܐ ܒܪܳܐ ܕܺܝܠܳܟ݂ ܘܩܰܕܶܫ ܠܢܰܦܵܫܳܬ݂ܰܢ ܘܰܠܦܰܓ݂ܪܵܰܝܢ.</a:t>
            </a:r>
            <a:endParaRPr lang="sv-SE" sz="44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1" y="2585447"/>
            <a:ext cx="6091029" cy="3046988"/>
          </a:xfrm>
          <a:prstGeom prst="rect">
            <a:avLst/>
          </a:prstGeom>
        </p:spPr>
        <p:txBody>
          <a:bodyPr wrap="square">
            <a:spAutoFit/>
          </a:bodyPr>
          <a:lstStyle/>
          <a:p>
            <a:pPr algn="ctr" rtl="1"/>
            <a:r>
              <a:rPr lang="ar-SA" sz="4800" b="1" dirty="0">
                <a:latin typeface="Traditional Arabic" panose="02020603050405020304" pitchFamily="18" charset="-78"/>
                <a:cs typeface="Traditional Arabic" panose="02020603050405020304" pitchFamily="18" charset="-78"/>
              </a:rPr>
              <a:t>واستُر يا ربّ</a:t>
            </a:r>
            <a:r>
              <a:rPr lang="syr-SY" sz="4800" b="1" dirty="0">
                <a:latin typeface="Traditional Arabic" panose="02020603050405020304" pitchFamily="18" charset="-78"/>
              </a:rPr>
              <a:t> </a:t>
            </a:r>
            <a:r>
              <a:rPr lang="ar-SA" sz="4800" b="1" dirty="0">
                <a:latin typeface="Traditional Arabic" panose="02020603050405020304" pitchFamily="18" charset="-78"/>
                <a:cs typeface="Traditional Arabic" panose="02020603050405020304" pitchFamily="18" charset="-78"/>
              </a:rPr>
              <a:t>ش</a:t>
            </a:r>
            <a:r>
              <a:rPr lang="ar-SY" sz="4800" b="1" dirty="0">
                <a:latin typeface="Traditional Arabic" panose="02020603050405020304" pitchFamily="18" charset="-78"/>
                <a:cs typeface="Traditional Arabic" panose="02020603050405020304" pitchFamily="18" charset="-78"/>
              </a:rPr>
              <a:t>عبك</a:t>
            </a:r>
            <a:r>
              <a:rPr lang="syr-SY" sz="4800" b="1" dirty="0">
                <a:latin typeface="Traditional Arabic" panose="02020603050405020304" pitchFamily="18" charset="-78"/>
              </a:rPr>
              <a:t> </a:t>
            </a:r>
            <a:r>
              <a:rPr lang="ar-SA" sz="4800" b="1" dirty="0">
                <a:latin typeface="Traditional Arabic" panose="02020603050405020304" pitchFamily="18" charset="-78"/>
                <a:cs typeface="Traditional Arabic" panose="02020603050405020304" pitchFamily="18" charset="-78"/>
              </a:rPr>
              <a:t>وغنم رعيَّتك</a:t>
            </a:r>
            <a:r>
              <a:rPr lang="syr-SY" sz="4800" b="1" dirty="0">
                <a:latin typeface="Traditional Arabic" panose="02020603050405020304" pitchFamily="18" charset="-78"/>
              </a:rPr>
              <a:t> </a:t>
            </a:r>
            <a:r>
              <a:rPr lang="ar-SA" sz="4800" b="1" dirty="0">
                <a:latin typeface="Traditional Arabic" panose="02020603050405020304" pitchFamily="18" charset="-78"/>
                <a:cs typeface="Traditional Arabic" panose="02020603050405020304" pitchFamily="18" charset="-78"/>
              </a:rPr>
              <a:t>المُنتظِرة تَناوُل جسد ابنك الوحيد ودمِه، وأجزل بركاتِك عليهم وقدّس نُفوسنا وأجسادنا</a:t>
            </a:r>
            <a:endParaRPr lang="de-AT" sz="48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42" y="2397978"/>
            <a:ext cx="6091029" cy="3416320"/>
          </a:xfrm>
          <a:prstGeom prst="rect">
            <a:avLst/>
          </a:prstGeom>
        </p:spPr>
        <p:txBody>
          <a:bodyPr wrap="square">
            <a:spAutoFit/>
          </a:bodyPr>
          <a:lstStyle/>
          <a:p>
            <a:pPr algn="ctr"/>
            <a:r>
              <a:rPr lang="sv-SE" sz="3600" b="1" dirty="0">
                <a:latin typeface="Abadi" panose="020B0604020104020204" pitchFamily="34" charset="0"/>
                <a:cs typeface="Sakkal Majalla" panose="02000000000000000000" pitchFamily="2" charset="-78"/>
              </a:rPr>
              <a:t>Herre, lyft din högra hand och låt dina välsignelser regna över ditt folk, fåren i din hjord som nu ska ta emot din enfödde Sons kropp och blod. Helga våra själar och kroppar</a:t>
            </a:r>
            <a:endParaRPr lang="ar-SY" sz="36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2333622"/>
            <a:ext cx="0" cy="329881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1964A65F-08AB-1760-FAEE-2048E39242CC}"/>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F61F1989-0C16-BE5F-BB63-3EB45C02BAFF}"/>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49668761"/>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5" y="301232"/>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ܕܢܰܣܶܩ ܠܳܟ݂ ܫܽܘܒܚܳܐ ܘܬܰܘܕܺܝܬܼܳܐ. ܘܠܺܝܚܺܝܕܳܝܳܐ ܒܪܳܟ݂ ܘܰܠܪܽܘܚܳܐ ܕܺܝܠܳܟ݂ ܩܰܕܺܝܫܳܐ. ܗܳܫܳܐ ܘܰܒܟ݂ܽܠܙܒܰܢ ܠܥܳܠܡܺܝܢ܀</a:t>
            </a:r>
            <a:endParaRPr lang="sv-SE" sz="54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5989" y="2653575"/>
            <a:ext cx="6095993" cy="2862322"/>
          </a:xfrm>
          <a:prstGeom prst="rect">
            <a:avLst/>
          </a:prstGeom>
        </p:spPr>
        <p:txBody>
          <a:bodyPr wrap="square">
            <a:spAutoFit/>
          </a:bodyPr>
          <a:lstStyle/>
          <a:p>
            <a:pPr algn="ctr">
              <a:spcBef>
                <a:spcPts val="1200"/>
              </a:spcBef>
              <a:buFontTx/>
              <a:buNone/>
            </a:pPr>
            <a:r>
              <a:rPr lang="ar-SA" altLang="sv-SE" sz="6000" b="1" dirty="0">
                <a:latin typeface="Traditional Arabic" panose="02020603050405020304" pitchFamily="18" charset="-78"/>
                <a:cs typeface="Traditional Arabic" panose="02020603050405020304" pitchFamily="18" charset="-78"/>
              </a:rPr>
              <a:t>لِنَشْكُرَكَ وَابْنَكَ الْوَحيدَ وَروحَكَ الْقُدُّوسَ، الآنَ وَكُلَّ أَوانٍ وَإِلى أَبَدِ الآبِدِين</a:t>
            </a:r>
            <a:r>
              <a:rPr lang="ar-IQ" altLang="sv-SE" sz="6000" b="1" dirty="0">
                <a:latin typeface="Traditional Arabic" panose="02020603050405020304" pitchFamily="18" charset="-78"/>
                <a:cs typeface="Traditional Arabic" panose="02020603050405020304" pitchFamily="18" charset="-78"/>
              </a:rPr>
              <a:t>.</a:t>
            </a:r>
          </a:p>
        </p:txBody>
      </p:sp>
      <p:sp>
        <p:nvSpPr>
          <p:cNvPr id="4" name="Rectangle 3"/>
          <p:cNvSpPr/>
          <p:nvPr/>
        </p:nvSpPr>
        <p:spPr>
          <a:xfrm>
            <a:off x="-5" y="2345799"/>
            <a:ext cx="6095994" cy="3477875"/>
          </a:xfrm>
          <a:prstGeom prst="rect">
            <a:avLst/>
          </a:prstGeom>
        </p:spPr>
        <p:txBody>
          <a:bodyPr wrap="square">
            <a:spAutoFit/>
          </a:bodyPr>
          <a:lstStyle/>
          <a:p>
            <a:pPr algn="ctr"/>
            <a:r>
              <a:rPr lang="sv-SE" sz="4400" b="1" dirty="0">
                <a:latin typeface="Abadi" panose="020B0604020104020204" pitchFamily="34" charset="0"/>
                <a:cs typeface="Sakkal Majalla" panose="02000000000000000000" pitchFamily="2" charset="-78"/>
              </a:rPr>
              <a:t>så att vi kan lova och tacka dig och din enfödde Son och din heliga Ande, nu alltid och evigt</a:t>
            </a:r>
            <a:endParaRPr lang="ar-SY" sz="4400" dirty="0">
              <a:latin typeface="Abadi" panose="020B0604020104020204" pitchFamily="34" charset="0"/>
              <a:cs typeface="Sakkal Majalla" panose="02000000000000000000" pitchFamily="2" charset="-78"/>
            </a:endParaRPr>
          </a:p>
        </p:txBody>
      </p:sp>
      <p:cxnSp>
        <p:nvCxnSpPr>
          <p:cNvPr id="6" name="Straight Connector 5"/>
          <p:cNvCxnSpPr>
            <a:cxnSpLocks/>
            <a:stCxn id="7" idx="2"/>
          </p:cNvCxnSpPr>
          <p:nvPr/>
        </p:nvCxnSpPr>
        <p:spPr>
          <a:xfrm>
            <a:off x="6095995" y="2055558"/>
            <a:ext cx="0" cy="3496538"/>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D1AFC3B1-2099-B8A0-852C-6C28BA165D90}"/>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9DBA6A36-6731-35A4-566A-CA2019352F92}"/>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360712016"/>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208373"/>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800" b="1" dirty="0">
                <a:latin typeface="Serto Batnan" panose="00000400000000000000" pitchFamily="2" charset="-78"/>
                <a:cs typeface="Serto Batnan" panose="00000400000000000000" pitchFamily="2" charset="-78"/>
              </a:rPr>
              <a:t>ܐܰܡܝܢ ܒܰܪܶܟ݂ܡܳܪܝ</a:t>
            </a:r>
            <a:endParaRPr lang="sv-SE" sz="8800" b="1" dirty="0">
              <a:latin typeface="Serto Batnan" panose="00000400000000000000" pitchFamily="2" charset="-78"/>
              <a:cs typeface="Serto Batnan" panose="00000400000000000000" pitchFamily="2" charset="-78"/>
            </a:endParaRPr>
          </a:p>
        </p:txBody>
      </p:sp>
      <p:sp>
        <p:nvSpPr>
          <p:cNvPr id="3" name="Rectangle 2"/>
          <p:cNvSpPr/>
          <p:nvPr/>
        </p:nvSpPr>
        <p:spPr>
          <a:xfrm>
            <a:off x="6081084" y="2343750"/>
            <a:ext cx="6110910" cy="3108543"/>
          </a:xfrm>
          <a:prstGeom prst="rect">
            <a:avLst/>
          </a:prstGeom>
        </p:spPr>
        <p:txBody>
          <a:bodyPr wrap="square">
            <a:spAutoFit/>
          </a:bodyPr>
          <a:lstStyle/>
          <a:p>
            <a:pPr algn="ctr" rtl="1">
              <a:spcBef>
                <a:spcPct val="0"/>
              </a:spcBef>
              <a:buFontTx/>
              <a:buNone/>
            </a:pPr>
            <a:r>
              <a:rPr lang="ar-SA" altLang="sv-SE" sz="8000" b="1" dirty="0">
                <a:solidFill>
                  <a:srgbClr val="FF0000"/>
                </a:solidFill>
                <a:latin typeface="Traditional Arabic" panose="02020603050405020304" pitchFamily="18" charset="-78"/>
                <a:cs typeface="Traditional Arabic" panose="02020603050405020304" pitchFamily="18" charset="-78"/>
              </a:rPr>
              <a:t>آمين </a:t>
            </a:r>
            <a:r>
              <a:rPr lang="ar-SA" altLang="sv-SE" sz="8000" b="1" dirty="0" err="1">
                <a:solidFill>
                  <a:srgbClr val="FF0000"/>
                </a:solidFill>
                <a:latin typeface="Traditional Arabic" panose="02020603050405020304" pitchFamily="18" charset="-78"/>
                <a:cs typeface="Traditional Arabic" panose="02020603050405020304" pitchFamily="18" charset="-78"/>
              </a:rPr>
              <a:t>بارِخْمُورْ</a:t>
            </a:r>
            <a:endParaRPr lang="en-US" altLang="sv-SE" sz="8000" b="1" dirty="0">
              <a:solidFill>
                <a:srgbClr val="FF0000"/>
              </a:solidFill>
              <a:latin typeface="Traditional Arabic" panose="02020603050405020304" pitchFamily="18" charset="-78"/>
              <a:cs typeface="Traditional Arabic" panose="02020603050405020304" pitchFamily="18" charset="-78"/>
            </a:endParaRPr>
          </a:p>
          <a:p>
            <a:pPr algn="ctr" rtl="1">
              <a:spcBef>
                <a:spcPct val="0"/>
              </a:spcBef>
              <a:buFontTx/>
              <a:buNone/>
            </a:pPr>
            <a:endParaRPr lang="sv-SE" altLang="sv-SE" sz="3200" b="1" dirty="0">
              <a:solidFill>
                <a:srgbClr val="FF0000"/>
              </a:solidFill>
              <a:latin typeface="Traditional Arabic" panose="02020603050405020304" pitchFamily="18" charset="-78"/>
              <a:cs typeface="Traditional Arabic" panose="02020603050405020304" pitchFamily="18" charset="-78"/>
            </a:endParaRPr>
          </a:p>
          <a:p>
            <a:pPr algn="ctr" rtl="1"/>
            <a:r>
              <a:rPr lang="sv-SE" altLang="sv-SE" sz="8000" b="1" dirty="0">
                <a:latin typeface="Traditional Arabic" panose="02020603050405020304" pitchFamily="18" charset="-78"/>
                <a:cs typeface="Traditional Arabic" panose="02020603050405020304" pitchFamily="18" charset="-78"/>
              </a:rPr>
              <a:t>  </a:t>
            </a:r>
            <a:r>
              <a:rPr lang="ar-SY" altLang="sv-SE" sz="8000" b="1" dirty="0">
                <a:latin typeface="Traditional Arabic" panose="02020603050405020304" pitchFamily="18" charset="-78"/>
                <a:cs typeface="Traditional Arabic" panose="02020603050405020304" pitchFamily="18" charset="-78"/>
              </a:rPr>
              <a:t>أَمينْ بارِكْ </a:t>
            </a:r>
            <a:r>
              <a:rPr lang="ar-SY" altLang="sv-SE" sz="8000" b="1" dirty="0" err="1">
                <a:latin typeface="Traditional Arabic" panose="02020603050405020304" pitchFamily="18" charset="-78"/>
                <a:cs typeface="Traditional Arabic" panose="02020603050405020304" pitchFamily="18" charset="-78"/>
              </a:rPr>
              <a:t>ياسَيِّدْ</a:t>
            </a:r>
            <a:r>
              <a:rPr lang="sv-SE" altLang="sv-SE" sz="8000" b="1" dirty="0">
                <a:latin typeface="Traditional Arabic" panose="02020603050405020304" pitchFamily="18" charset="-78"/>
                <a:cs typeface="Traditional Arabic" panose="02020603050405020304" pitchFamily="18" charset="-78"/>
              </a:rPr>
              <a:t> </a:t>
            </a:r>
          </a:p>
        </p:txBody>
      </p:sp>
      <p:sp>
        <p:nvSpPr>
          <p:cNvPr id="4" name="Rectangle 3"/>
          <p:cNvSpPr/>
          <p:nvPr/>
        </p:nvSpPr>
        <p:spPr>
          <a:xfrm>
            <a:off x="0" y="2466861"/>
            <a:ext cx="6110910" cy="2677656"/>
          </a:xfrm>
          <a:prstGeom prst="rect">
            <a:avLst/>
          </a:prstGeom>
        </p:spPr>
        <p:txBody>
          <a:bodyPr wrap="square">
            <a:spAutoFit/>
          </a:bodyPr>
          <a:lstStyle/>
          <a:p>
            <a:pPr algn="ctr"/>
            <a:r>
              <a:rPr lang="sv-SE" altLang="sv-SE" sz="6000" b="1" dirty="0">
                <a:solidFill>
                  <a:srgbClr val="FF0000"/>
                </a:solidFill>
                <a:latin typeface="Abadi" panose="020B0604020104020204" pitchFamily="34" charset="0"/>
                <a:cs typeface="Times New Roman" panose="02020603050405020304" pitchFamily="18" charset="0"/>
              </a:rPr>
              <a:t>Amin </a:t>
            </a:r>
            <a:r>
              <a:rPr lang="sv-SE" altLang="sv-SE" sz="6000" b="1" dirty="0" err="1">
                <a:solidFill>
                  <a:srgbClr val="FF0000"/>
                </a:solidFill>
                <a:latin typeface="Abadi" panose="020B0604020104020204" pitchFamily="34" charset="0"/>
                <a:cs typeface="Times New Roman" panose="02020603050405020304" pitchFamily="18" charset="0"/>
              </a:rPr>
              <a:t>barekhmor</a:t>
            </a:r>
            <a:r>
              <a:rPr lang="sv-SE" altLang="sv-SE" sz="6000" b="1" dirty="0">
                <a:solidFill>
                  <a:srgbClr val="FF0000"/>
                </a:solidFill>
                <a:latin typeface="Abadi" panose="020B0604020104020204" pitchFamily="34" charset="0"/>
                <a:cs typeface="Times New Roman" panose="02020603050405020304" pitchFamily="18" charset="0"/>
              </a:rPr>
              <a:t>!</a:t>
            </a:r>
          </a:p>
          <a:p>
            <a:pPr algn="ctr"/>
            <a:r>
              <a:rPr lang="sv-SE" altLang="sv-SE" sz="4800" b="1" dirty="0">
                <a:solidFill>
                  <a:srgbClr val="FF0000"/>
                </a:solidFill>
                <a:latin typeface="Abadi" panose="020B0604020104020204" pitchFamily="34" charset="0"/>
                <a:cs typeface="Times New Roman" panose="02020603050405020304" pitchFamily="18" charset="0"/>
              </a:rPr>
              <a:t>           </a:t>
            </a:r>
            <a:endParaRPr lang="sv-SE" altLang="sv-SE" sz="6000" b="1" dirty="0">
              <a:solidFill>
                <a:srgbClr val="FF0000"/>
              </a:solidFill>
              <a:latin typeface="Abadi" panose="020B0604020104020204" pitchFamily="34" charset="0"/>
              <a:cs typeface="Times New Roman" panose="02020603050405020304" pitchFamily="18" charset="0"/>
            </a:endParaRPr>
          </a:p>
          <a:p>
            <a:pPr algn="ctr"/>
            <a:r>
              <a:rPr lang="sv-SE" altLang="sv-SE" sz="6000" b="1" dirty="0">
                <a:latin typeface="Abadi" panose="020B0604020104020204" pitchFamily="34" charset="0"/>
                <a:cs typeface="Times New Roman" panose="02020603050405020304" pitchFamily="18" charset="0"/>
              </a:rPr>
              <a:t>Välsigna oss. </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5FA0AD20-F760-9D63-82AF-26C1CBA2DE83}"/>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17EFAFC5-52C3-FBEF-59D8-A11109343080}"/>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073318155"/>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456123"/>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altLang="zh-CN" sz="8000" b="1" dirty="0">
                <a:latin typeface="Serto Batnan" panose="00000400000000000000" pitchFamily="2" charset="-78"/>
                <a:cs typeface="Serto Batnan" panose="00000400000000000000" pitchFamily="2" charset="-78"/>
              </a:rPr>
              <a:t>ܫܠܳܡܳܐ ܠܟ݂ܽܠܟ݂ܽܘܢ</a:t>
            </a:r>
            <a:endParaRPr lang="sv-SE" sz="8000" dirty="0">
              <a:latin typeface="Serto Batnan" panose="00000400000000000000" pitchFamily="2" charset="-78"/>
              <a:cs typeface="Serto Batnan" panose="00000400000000000000" pitchFamily="2" charset="-78"/>
            </a:endParaRPr>
          </a:p>
        </p:txBody>
      </p:sp>
      <p:sp>
        <p:nvSpPr>
          <p:cNvPr id="3" name="Rectangle 2"/>
          <p:cNvSpPr/>
          <p:nvPr/>
        </p:nvSpPr>
        <p:spPr>
          <a:xfrm>
            <a:off x="6091030" y="1933512"/>
            <a:ext cx="6096000" cy="3354765"/>
          </a:xfrm>
          <a:prstGeom prst="rect">
            <a:avLst/>
          </a:prstGeom>
        </p:spPr>
        <p:txBody>
          <a:bodyPr wrap="square">
            <a:spAutoFit/>
          </a:bodyPr>
          <a:lstStyle/>
          <a:p>
            <a:pPr algn="ctr" rtl="1">
              <a:lnSpc>
                <a:spcPct val="150000"/>
              </a:lnSpc>
              <a:spcBef>
                <a:spcPts val="600"/>
              </a:spcBef>
            </a:pPr>
            <a:r>
              <a:rPr lang="ar-AE" altLang="sv-SE" sz="7200" b="1" dirty="0">
                <a:solidFill>
                  <a:srgbClr val="FF0000"/>
                </a:solidFill>
                <a:latin typeface="Traditional Arabic" panose="02020603050405020304" pitchFamily="18" charset="-78"/>
                <a:cs typeface="Traditional Arabic" panose="02020603050405020304" pitchFamily="18" charset="-78"/>
              </a:rPr>
              <a:t>شلُومو </a:t>
            </a:r>
            <a:r>
              <a:rPr lang="ar-AE" altLang="sv-SE" sz="7200" b="1" dirty="0" err="1">
                <a:solidFill>
                  <a:srgbClr val="FF0000"/>
                </a:solidFill>
                <a:latin typeface="Traditional Arabic" panose="02020603050405020304" pitchFamily="18" charset="-78"/>
                <a:cs typeface="Traditional Arabic" panose="02020603050405020304" pitchFamily="18" charset="-78"/>
              </a:rPr>
              <a:t>لكولخون</a:t>
            </a:r>
            <a:endParaRPr lang="ar-AE" altLang="sv-SE" sz="7200" b="1" dirty="0">
              <a:solidFill>
                <a:srgbClr val="FF0000"/>
              </a:solidFill>
              <a:latin typeface="Traditional Arabic" panose="02020603050405020304" pitchFamily="18" charset="-78"/>
              <a:cs typeface="Traditional Arabic" panose="02020603050405020304" pitchFamily="18" charset="-78"/>
            </a:endParaRPr>
          </a:p>
          <a:p>
            <a:pPr algn="ctr" rtl="1">
              <a:lnSpc>
                <a:spcPct val="150000"/>
              </a:lnSpc>
              <a:spcBef>
                <a:spcPts val="600"/>
              </a:spcBef>
            </a:pPr>
            <a:r>
              <a:rPr lang="ar-AE" altLang="sv-SE" sz="7200" b="1" dirty="0">
                <a:latin typeface="Traditional Arabic" panose="02020603050405020304" pitchFamily="18" charset="-78"/>
                <a:cs typeface="Traditional Arabic" panose="02020603050405020304" pitchFamily="18" charset="-78"/>
              </a:rPr>
              <a:t>السلام لِجَميعِكُم</a:t>
            </a:r>
            <a:endParaRPr lang="sv-SE" altLang="sv-SE" sz="7200" b="1" dirty="0">
              <a:solidFill>
                <a:srgbClr val="0000CC"/>
              </a:solidFill>
              <a:latin typeface="Traditional Arabic" panose="02020603050405020304" pitchFamily="18" charset="-78"/>
              <a:cs typeface="Traditional Arabic" panose="02020603050405020304" pitchFamily="18" charset="-78"/>
            </a:endParaRPr>
          </a:p>
        </p:txBody>
      </p:sp>
      <p:sp>
        <p:nvSpPr>
          <p:cNvPr id="4" name="Rectangle 3"/>
          <p:cNvSpPr/>
          <p:nvPr/>
        </p:nvSpPr>
        <p:spPr>
          <a:xfrm>
            <a:off x="0" y="2333622"/>
            <a:ext cx="6100971" cy="3570208"/>
          </a:xfrm>
          <a:prstGeom prst="rect">
            <a:avLst/>
          </a:prstGeom>
        </p:spPr>
        <p:txBody>
          <a:bodyPr wrap="square">
            <a:spAutoFit/>
          </a:bodyPr>
          <a:lstStyle/>
          <a:p>
            <a:pPr algn="ctr">
              <a:spcBef>
                <a:spcPts val="1200"/>
              </a:spcBef>
            </a:pPr>
            <a:r>
              <a:rPr lang="sv-SE" altLang="sv-SE" sz="5400" b="1" dirty="0">
                <a:solidFill>
                  <a:srgbClr val="FF0000"/>
                </a:solidFill>
                <a:latin typeface="Abadi" panose="020B0604020104020204" pitchFamily="34" charset="0"/>
                <a:cs typeface="Sakkal Majalla" panose="02000000000000000000" pitchFamily="2" charset="-78"/>
              </a:rPr>
              <a:t>Shlomo </a:t>
            </a:r>
            <a:r>
              <a:rPr lang="sv-SE" altLang="sv-SE" sz="5400" b="1" dirty="0" err="1">
                <a:solidFill>
                  <a:srgbClr val="FF0000"/>
                </a:solidFill>
                <a:latin typeface="Abadi" panose="020B0604020104020204" pitchFamily="34" charset="0"/>
                <a:cs typeface="Sakkal Majalla" panose="02000000000000000000" pitchFamily="2" charset="-78"/>
              </a:rPr>
              <a:t>lkulkhun</a:t>
            </a:r>
            <a:r>
              <a:rPr lang="sv-SE" altLang="sv-SE" sz="5400" b="1" dirty="0">
                <a:solidFill>
                  <a:srgbClr val="FF0000"/>
                </a:solidFill>
                <a:latin typeface="Abadi" panose="020B0604020104020204" pitchFamily="34" charset="0"/>
                <a:cs typeface="Sakkal Majalla" panose="02000000000000000000" pitchFamily="2" charset="-78"/>
              </a:rPr>
              <a:t>.</a:t>
            </a:r>
          </a:p>
          <a:p>
            <a:pPr algn="ctr">
              <a:spcBef>
                <a:spcPts val="1200"/>
              </a:spcBef>
            </a:pPr>
            <a:endParaRPr lang="sv-SE" altLang="sv-SE" sz="4000" b="1" dirty="0">
              <a:solidFill>
                <a:srgbClr val="FF0000"/>
              </a:solidFill>
              <a:latin typeface="Abadi" panose="020B0604020104020204" pitchFamily="34" charset="0"/>
              <a:cs typeface="Sakkal Majalla" panose="02000000000000000000" pitchFamily="2" charset="-78"/>
            </a:endParaRPr>
          </a:p>
          <a:p>
            <a:pPr algn="ctr">
              <a:spcBef>
                <a:spcPts val="1200"/>
              </a:spcBef>
            </a:pPr>
            <a:r>
              <a:rPr lang="sv-SE" altLang="sv-SE" sz="5400" b="1" dirty="0">
                <a:latin typeface="Abadi" panose="020B0604020104020204" pitchFamily="34" charset="0"/>
                <a:cs typeface="Sakkal Majalla" panose="02000000000000000000" pitchFamily="2" charset="-78"/>
              </a:rPr>
              <a:t>Frid vare med er alla</a:t>
            </a:r>
          </a:p>
        </p:txBody>
      </p:sp>
      <p:cxnSp>
        <p:nvCxnSpPr>
          <p:cNvPr id="6" name="Straight Connector 5"/>
          <p:cNvCxnSpPr>
            <a:cxnSpLocks/>
          </p:cNvCxnSpPr>
          <p:nvPr/>
        </p:nvCxnSpPr>
        <p:spPr>
          <a:xfrm flipH="1">
            <a:off x="6091030" y="2137272"/>
            <a:ext cx="497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58E2E18C-5879-7E1A-E48D-15B8BF783450}"/>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C710575D-5280-D53A-A5DC-50AF6BFC25E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165411713"/>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408684"/>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8800" b="1" dirty="0">
                <a:latin typeface="Serto Batnan" panose="00000400000000000000" pitchFamily="2" charset="-78"/>
                <a:cs typeface="Serto Batnan" panose="00000400000000000000" pitchFamily="2" charset="-78"/>
              </a:rPr>
              <a:t>ܘܥܰܡ ܪܽܘܚܳܐ ܕܺܝܠܳܟ܀</a:t>
            </a:r>
            <a:endParaRPr lang="sv-SE" sz="8800" b="1" dirty="0">
              <a:latin typeface="Serto Batnan" panose="00000400000000000000" pitchFamily="2" charset="-78"/>
              <a:cs typeface="Serto Batnan" panose="00000400000000000000" pitchFamily="2" charset="-78"/>
            </a:endParaRPr>
          </a:p>
        </p:txBody>
      </p:sp>
      <p:sp>
        <p:nvSpPr>
          <p:cNvPr id="3" name="Rectangle 2"/>
          <p:cNvSpPr/>
          <p:nvPr/>
        </p:nvSpPr>
        <p:spPr>
          <a:xfrm>
            <a:off x="6091030" y="1839089"/>
            <a:ext cx="6100964" cy="3862596"/>
          </a:xfrm>
          <a:prstGeom prst="rect">
            <a:avLst/>
          </a:prstGeom>
        </p:spPr>
        <p:txBody>
          <a:bodyPr wrap="square">
            <a:spAutoFit/>
          </a:bodyPr>
          <a:lstStyle/>
          <a:p>
            <a:pPr algn="ctr" rtl="1">
              <a:lnSpc>
                <a:spcPct val="150000"/>
              </a:lnSpc>
            </a:pPr>
            <a:r>
              <a:rPr lang="ar-SA" altLang="sv-SE" sz="8000" b="1" dirty="0">
                <a:solidFill>
                  <a:srgbClr val="FF0000"/>
                </a:solidFill>
                <a:latin typeface="Traditional Arabic" panose="02020603050405020304" pitchFamily="18" charset="-78"/>
                <a:cs typeface="Traditional Arabic" panose="02020603050405020304" pitchFamily="18" charset="-78"/>
              </a:rPr>
              <a:t>وْعام </a:t>
            </a:r>
            <a:r>
              <a:rPr lang="ar-SA" altLang="sv-SE" sz="8000" b="1" dirty="0" err="1">
                <a:solidFill>
                  <a:srgbClr val="FF0000"/>
                </a:solidFill>
                <a:latin typeface="Traditional Arabic" panose="02020603050405020304" pitchFamily="18" charset="-78"/>
                <a:cs typeface="Traditional Arabic" panose="02020603050405020304" pitchFamily="18" charset="-78"/>
              </a:rPr>
              <a:t>روحُو</a:t>
            </a:r>
            <a:r>
              <a:rPr lang="ar-SA" altLang="sv-SE" sz="8000" b="1" dirty="0">
                <a:solidFill>
                  <a:srgbClr val="FF0000"/>
                </a:solidFill>
                <a:latin typeface="Traditional Arabic" panose="02020603050405020304" pitchFamily="18" charset="-78"/>
                <a:cs typeface="Traditional Arabic" panose="02020603050405020304" pitchFamily="18" charset="-78"/>
              </a:rPr>
              <a:t> </a:t>
            </a:r>
            <a:r>
              <a:rPr lang="ar-SA" altLang="sv-SE" sz="8000" b="1" dirty="0" err="1">
                <a:solidFill>
                  <a:srgbClr val="FF0000"/>
                </a:solidFill>
                <a:latin typeface="Traditional Arabic" panose="02020603050405020304" pitchFamily="18" charset="-78"/>
                <a:cs typeface="Traditional Arabic" panose="02020603050405020304" pitchFamily="18" charset="-78"/>
              </a:rPr>
              <a:t>دِيلُخ</a:t>
            </a:r>
            <a:r>
              <a:rPr lang="ar-SA" altLang="sv-SE" sz="8000" b="1" dirty="0">
                <a:solidFill>
                  <a:srgbClr val="FF0000"/>
                </a:solidFill>
                <a:latin typeface="Traditional Arabic" panose="02020603050405020304" pitchFamily="18" charset="-78"/>
                <a:cs typeface="Traditional Arabic" panose="02020603050405020304" pitchFamily="18" charset="-78"/>
              </a:rPr>
              <a:t>.</a:t>
            </a:r>
          </a:p>
          <a:p>
            <a:pPr algn="ctr" rtl="1">
              <a:lnSpc>
                <a:spcPct val="150000"/>
              </a:lnSpc>
              <a:spcBef>
                <a:spcPts val="1800"/>
              </a:spcBef>
            </a:pPr>
            <a:r>
              <a:rPr lang="ar-SY" altLang="sv-SE" sz="8000" b="1" dirty="0">
                <a:latin typeface="Traditional Arabic" panose="02020603050405020304" pitchFamily="18" charset="-78"/>
                <a:cs typeface="Traditional Arabic" panose="02020603050405020304" pitchFamily="18" charset="-78"/>
              </a:rPr>
              <a:t>وَ</a:t>
            </a:r>
            <a:r>
              <a:rPr lang="ar-SA" altLang="sv-SE" sz="8000" b="1" dirty="0">
                <a:latin typeface="Traditional Arabic" panose="02020603050405020304" pitchFamily="18" charset="-78"/>
                <a:cs typeface="Traditional Arabic" panose="02020603050405020304" pitchFamily="18" charset="-78"/>
              </a:rPr>
              <a:t>م</a:t>
            </a:r>
            <a:r>
              <a:rPr lang="ar-SY" altLang="sv-SE" sz="8000" b="1" dirty="0">
                <a:latin typeface="Traditional Arabic" panose="02020603050405020304" pitchFamily="18" charset="-78"/>
                <a:cs typeface="Traditional Arabic" panose="02020603050405020304" pitchFamily="18" charset="-78"/>
              </a:rPr>
              <a:t>َ</a:t>
            </a:r>
            <a:r>
              <a:rPr lang="ar-SA" altLang="sv-SE" sz="8000" b="1" dirty="0">
                <a:latin typeface="Traditional Arabic" panose="02020603050405020304" pitchFamily="18" charset="-78"/>
                <a:cs typeface="Traditional Arabic" panose="02020603050405020304" pitchFamily="18" charset="-78"/>
              </a:rPr>
              <a:t>ع</a:t>
            </a:r>
            <a:r>
              <a:rPr lang="ar-SY" altLang="sv-SE" sz="8000" b="1" dirty="0">
                <a:latin typeface="Traditional Arabic" panose="02020603050405020304" pitchFamily="18" charset="-78"/>
                <a:cs typeface="Traditional Arabic" panose="02020603050405020304" pitchFamily="18" charset="-78"/>
              </a:rPr>
              <a:t>َ</a:t>
            </a:r>
            <a:r>
              <a:rPr lang="ar-SA" altLang="sv-SE" sz="8000" b="1" dirty="0">
                <a:latin typeface="Traditional Arabic" panose="02020603050405020304" pitchFamily="18" charset="-78"/>
                <a:cs typeface="Traditional Arabic" panose="02020603050405020304" pitchFamily="18" charset="-78"/>
              </a:rPr>
              <a:t> روحِك</a:t>
            </a:r>
            <a:r>
              <a:rPr lang="ar-SY" altLang="sv-SE" sz="8000" b="1" dirty="0">
                <a:latin typeface="Traditional Arabic" panose="02020603050405020304" pitchFamily="18" charset="-78"/>
                <a:cs typeface="Traditional Arabic" panose="02020603050405020304" pitchFamily="18" charset="-78"/>
              </a:rPr>
              <a:t>َ أيضَاً</a:t>
            </a:r>
            <a:r>
              <a:rPr lang="ar-AE" altLang="sv-SE" sz="8000" b="1" dirty="0">
                <a:latin typeface="Traditional Arabic" panose="02020603050405020304" pitchFamily="18" charset="-78"/>
                <a:cs typeface="Traditional Arabic" panose="02020603050405020304" pitchFamily="18" charset="-78"/>
              </a:rPr>
              <a:t>.</a:t>
            </a:r>
            <a:endParaRPr lang="sv-SE" altLang="sv-SE" sz="8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462819"/>
            <a:ext cx="6100972" cy="3385542"/>
          </a:xfrm>
          <a:prstGeom prst="rect">
            <a:avLst/>
          </a:prstGeom>
        </p:spPr>
        <p:txBody>
          <a:bodyPr wrap="square">
            <a:spAutoFit/>
          </a:bodyPr>
          <a:lstStyle/>
          <a:p>
            <a:pPr algn="ctr">
              <a:spcBef>
                <a:spcPts val="1200"/>
              </a:spcBef>
            </a:pPr>
            <a:r>
              <a:rPr lang="sv-SE" altLang="sv-SE" sz="6000" b="1" dirty="0" err="1">
                <a:solidFill>
                  <a:srgbClr val="FF0000"/>
                </a:solidFill>
                <a:latin typeface="Abadi" panose="020B0604020104020204" pitchFamily="34" charset="0"/>
                <a:cs typeface="Sakkal Majalla" panose="02000000000000000000" pitchFamily="2" charset="-78"/>
              </a:rPr>
              <a:t>W´am</a:t>
            </a:r>
            <a:r>
              <a:rPr lang="sv-SE" altLang="sv-SE" sz="6000" b="1" dirty="0">
                <a:solidFill>
                  <a:srgbClr val="FF0000"/>
                </a:solidFill>
                <a:latin typeface="Abadi" panose="020B0604020104020204" pitchFamily="34" charset="0"/>
                <a:cs typeface="Sakkal Majalla" panose="02000000000000000000" pitchFamily="2" charset="-78"/>
              </a:rPr>
              <a:t> </a:t>
            </a:r>
            <a:r>
              <a:rPr lang="sv-SE" altLang="sv-SE" sz="6000" b="1" dirty="0" err="1">
                <a:solidFill>
                  <a:srgbClr val="FF0000"/>
                </a:solidFill>
                <a:latin typeface="Abadi" panose="020B0604020104020204" pitchFamily="34" charset="0"/>
                <a:cs typeface="Sakkal Majalla" panose="02000000000000000000" pitchFamily="2" charset="-78"/>
              </a:rPr>
              <a:t>ru</a:t>
            </a:r>
            <a:r>
              <a:rPr lang="sv-SE" altLang="sv-SE" sz="6000" b="1" u="sng" dirty="0" err="1">
                <a:solidFill>
                  <a:srgbClr val="FF0000"/>
                </a:solidFill>
                <a:latin typeface="Abadi" panose="020B0604020104020204" pitchFamily="34" charset="0"/>
                <a:cs typeface="Sakkal Majalla" panose="02000000000000000000" pitchFamily="2" charset="-78"/>
              </a:rPr>
              <a:t>h</a:t>
            </a:r>
            <a:r>
              <a:rPr lang="sv-SE" altLang="sv-SE" sz="6000" b="1" dirty="0" err="1">
                <a:solidFill>
                  <a:srgbClr val="FF0000"/>
                </a:solidFill>
                <a:latin typeface="Abadi" panose="020B0604020104020204" pitchFamily="34" charset="0"/>
                <a:cs typeface="Sakkal Majalla" panose="02000000000000000000" pitchFamily="2" charset="-78"/>
              </a:rPr>
              <a:t>o</a:t>
            </a:r>
            <a:r>
              <a:rPr lang="sv-SE" altLang="sv-SE" sz="6000" b="1" dirty="0">
                <a:solidFill>
                  <a:srgbClr val="FF0000"/>
                </a:solidFill>
                <a:latin typeface="Abadi" panose="020B0604020104020204" pitchFamily="34" charset="0"/>
                <a:cs typeface="Sakkal Majalla" panose="02000000000000000000" pitchFamily="2" charset="-78"/>
              </a:rPr>
              <a:t> </a:t>
            </a:r>
            <a:r>
              <a:rPr lang="sv-SE" altLang="sv-SE" sz="6000" b="1" dirty="0" err="1">
                <a:solidFill>
                  <a:srgbClr val="FF0000"/>
                </a:solidFill>
                <a:latin typeface="Abadi" panose="020B0604020104020204" pitchFamily="34" charset="0"/>
                <a:cs typeface="Sakkal Majalla" panose="02000000000000000000" pitchFamily="2" charset="-78"/>
              </a:rPr>
              <a:t>dilokh</a:t>
            </a:r>
            <a:r>
              <a:rPr lang="sv-SE" altLang="sv-SE" sz="6000" b="1" dirty="0">
                <a:solidFill>
                  <a:srgbClr val="FF0000"/>
                </a:solidFill>
                <a:latin typeface="Abadi" panose="020B0604020104020204" pitchFamily="34" charset="0"/>
                <a:cs typeface="Sakkal Majalla" panose="02000000000000000000" pitchFamily="2" charset="-78"/>
              </a:rPr>
              <a:t>.</a:t>
            </a:r>
          </a:p>
          <a:p>
            <a:pPr algn="ctr">
              <a:spcBef>
                <a:spcPts val="1200"/>
              </a:spcBef>
            </a:pPr>
            <a:endParaRPr lang="sv-SE" altLang="sv-SE" sz="1400" b="1" dirty="0">
              <a:solidFill>
                <a:srgbClr val="FF0000"/>
              </a:solidFill>
              <a:latin typeface="Abadi" panose="020B0604020104020204" pitchFamily="34" charset="0"/>
              <a:cs typeface="Sakkal Majalla" panose="02000000000000000000" pitchFamily="2" charset="-78"/>
            </a:endParaRPr>
          </a:p>
          <a:p>
            <a:pPr algn="ctr">
              <a:spcBef>
                <a:spcPts val="1200"/>
              </a:spcBef>
            </a:pPr>
            <a:r>
              <a:rPr lang="sv-SE" altLang="sv-SE" sz="6000" b="1" dirty="0">
                <a:latin typeface="Abadi" panose="020B0604020104020204" pitchFamily="34" charset="0"/>
                <a:cs typeface="Sakkal Majalla" panose="02000000000000000000" pitchFamily="2" charset="-78"/>
              </a:rPr>
              <a:t>Och med din ande.</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FDB3A86D-81D3-5016-88FC-E5D66A0956B3}"/>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78A836FB-DC83-CD80-D608-2851EB86B56E}"/>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194628115"/>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90670"/>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6000" b="1" dirty="0" err="1">
                <a:solidFill>
                  <a:srgbClr val="FF0000"/>
                </a:solidFill>
                <a:latin typeface="Serto Batnan" panose="00000400000000000000" pitchFamily="2" charset="-78"/>
                <a:cs typeface="Serto Batnan" panose="00000400000000000000" pitchFamily="2" charset="-78"/>
              </a:rPr>
              <a:t>ܬܶܗܘܶܐ</a:t>
            </a:r>
            <a:r>
              <a:rPr lang="syr-SY"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ܛܰܝܒܘܬ݂ܳܐ</a:t>
            </a:r>
            <a:r>
              <a:rPr lang="syr-SY"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ܘܪܚܡܶܐ</a:t>
            </a:r>
            <a:r>
              <a:rPr lang="ar-SA"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ܕܰܬܠܝܬ݂ܳܝܘܬ݂ܳܐ</a:t>
            </a:r>
            <a:r>
              <a:rPr lang="ar-SA"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ܩܰܕܝܫܬܳܐ</a:t>
            </a:r>
            <a:r>
              <a:rPr lang="syr-SY"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ܘܰܡܫܰܒܰܚܬܳܐ</a:t>
            </a:r>
            <a:r>
              <a:rPr lang="ar-SA" sz="6000" b="1" dirty="0">
                <a:solidFill>
                  <a:srgbClr val="FF0000"/>
                </a:solidFill>
                <a:latin typeface="Serto Batnan" panose="00000400000000000000" pitchFamily="2" charset="-78"/>
                <a:cs typeface="Serto Batnan" panose="00000400000000000000" pitchFamily="2" charset="-78"/>
              </a:rPr>
              <a:t>܀</a:t>
            </a:r>
            <a:endParaRPr lang="sv-SE" sz="60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1" y="2708558"/>
            <a:ext cx="6091029" cy="2123658"/>
          </a:xfrm>
          <a:prstGeom prst="rect">
            <a:avLst/>
          </a:prstGeom>
        </p:spPr>
        <p:txBody>
          <a:bodyPr wrap="square">
            <a:spAutoFit/>
          </a:bodyPr>
          <a:lstStyle/>
          <a:p>
            <a:pPr algn="ctr" rtl="1">
              <a:spcBef>
                <a:spcPts val="600"/>
              </a:spcBef>
            </a:pPr>
            <a:r>
              <a:rPr lang="ar-SA" sz="6600" b="1" dirty="0">
                <a:ln w="11430"/>
                <a:latin typeface="Traditional Arabic" panose="02020603050405020304" pitchFamily="18" charset="-78"/>
                <a:cs typeface="Traditional Arabic" panose="02020603050405020304" pitchFamily="18" charset="-78"/>
              </a:rPr>
              <a:t>ف</a:t>
            </a:r>
            <a:r>
              <a:rPr lang="ar-AE" sz="6600" b="1" dirty="0">
                <a:ln w="11430"/>
                <a:latin typeface="Traditional Arabic" panose="02020603050405020304" pitchFamily="18" charset="-78"/>
                <a:cs typeface="Traditional Arabic" panose="02020603050405020304" pitchFamily="18" charset="-78"/>
              </a:rPr>
              <a:t>َ</a:t>
            </a:r>
            <a:r>
              <a:rPr lang="ar-SA" sz="6600" b="1" dirty="0">
                <a:ln w="11430"/>
                <a:latin typeface="Traditional Arabic" panose="02020603050405020304" pitchFamily="18" charset="-78"/>
                <a:cs typeface="Traditional Arabic" panose="02020603050405020304" pitchFamily="18" charset="-78"/>
              </a:rPr>
              <a:t>لتكن نعمة ومراحم الثّالوث الأقدس الممجَّد</a:t>
            </a:r>
            <a:endParaRPr lang="sv-SE" altLang="sv-SE" sz="66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239564"/>
            <a:ext cx="6100971" cy="3046988"/>
          </a:xfrm>
          <a:prstGeom prst="rect">
            <a:avLst/>
          </a:prstGeom>
        </p:spPr>
        <p:txBody>
          <a:bodyPr wrap="square">
            <a:spAutoFit/>
          </a:bodyPr>
          <a:lstStyle/>
          <a:p>
            <a:pPr algn="ctr">
              <a:spcBef>
                <a:spcPts val="1200"/>
              </a:spcBef>
            </a:pPr>
            <a:r>
              <a:rPr lang="sv-SE" sz="4800" b="1" dirty="0">
                <a:latin typeface="Abadi" panose="020B0604020104020204" pitchFamily="34" charset="0"/>
                <a:cs typeface="Sakkal Majalla" panose="02000000000000000000" pitchFamily="2" charset="-78"/>
              </a:rPr>
              <a:t>Må nåd och barmhärtighet  från den heliga och härliga  Treenigheten,</a:t>
            </a:r>
            <a:endParaRPr lang="sv-SE" altLang="sv-SE" sz="48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5762A48D-B57D-C267-2560-E67EE26C1D61}"/>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CECE67BA-89DB-08D8-8F2B-91F47F7B4127}"/>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95058628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0103" y="0"/>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5400" b="1" dirty="0" err="1">
                <a:solidFill>
                  <a:srgbClr val="FF0000"/>
                </a:solidFill>
                <a:latin typeface="Serto Batnan" panose="00000400000000000000" pitchFamily="2" charset="-78"/>
                <a:cs typeface="Serto Batnan" panose="00000400000000000000" pitchFamily="2" charset="-78"/>
              </a:rPr>
              <a:t>ܠܳܐ</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ܒܪ</a:t>
            </a:r>
            <a:r>
              <a:rPr lang="syr-SY" sz="5400" b="1" dirty="0">
                <a:solidFill>
                  <a:srgbClr val="FF0000"/>
                </a:solidFill>
                <a:latin typeface="Serto Batnan" panose="00000400000000000000" pitchFamily="2" charset="-78"/>
                <a:cs typeface="Serto Batnan" panose="00000400000000000000" pitchFamily="2" charset="-78"/>
              </a:rPr>
              <a:t>ܺ</a:t>
            </a:r>
            <a:r>
              <a:rPr lang="ar-SA" sz="5400" b="1" dirty="0" err="1">
                <a:solidFill>
                  <a:srgbClr val="FF0000"/>
                </a:solidFill>
                <a:latin typeface="Serto Batnan" panose="00000400000000000000" pitchFamily="2" charset="-78"/>
                <a:cs typeface="Serto Batnan" panose="00000400000000000000" pitchFamily="2" charset="-78"/>
              </a:rPr>
              <a:t>ܝܬ݂ܳܐ</a:t>
            </a:r>
            <a:r>
              <a:rPr lang="syr-SY" sz="5400" b="1" dirty="0">
                <a:solidFill>
                  <a:srgbClr val="FF0000"/>
                </a:solidFill>
                <a:latin typeface="Serto Batnan" panose="00000400000000000000" pitchFamily="2" charset="-78"/>
                <a:cs typeface="Serto Batnan" panose="00000400000000000000" pitchFamily="2" charset="-78"/>
              </a:rPr>
              <a:t> ܐܺܝܬ݂ܝ݂ܳܝ݂ܬܳܐ </a:t>
            </a:r>
            <a:r>
              <a:rPr lang="ar-SA" sz="5400" b="1" dirty="0" err="1">
                <a:solidFill>
                  <a:srgbClr val="FF0000"/>
                </a:solidFill>
                <a:latin typeface="Serto Batnan" panose="00000400000000000000" pitchFamily="2" charset="-78"/>
                <a:cs typeface="Serto Batnan" panose="00000400000000000000" pitchFamily="2" charset="-78"/>
              </a:rPr>
              <a:t>ܘܰܡܬ݂ܘܡܳܝܬܳܐ</a:t>
            </a:r>
            <a:r>
              <a:rPr lang="syr-SY"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ܣܓ</a:t>
            </a:r>
            <a:r>
              <a:rPr lang="syr-SY" sz="5400" b="1" dirty="0">
                <a:solidFill>
                  <a:srgbClr val="FF0000"/>
                </a:solidFill>
                <a:latin typeface="Serto Batnan" panose="00000400000000000000" pitchFamily="2" charset="-78"/>
                <a:cs typeface="Serto Batnan" panose="00000400000000000000" pitchFamily="2" charset="-78"/>
              </a:rPr>
              <a:t>݂ܺ</a:t>
            </a:r>
            <a:r>
              <a:rPr lang="ar-SA" sz="5400" b="1" dirty="0" err="1">
                <a:solidFill>
                  <a:srgbClr val="FF0000"/>
                </a:solidFill>
                <a:latin typeface="Serto Batnan" panose="00000400000000000000" pitchFamily="2" charset="-78"/>
                <a:cs typeface="Serto Batnan" panose="00000400000000000000" pitchFamily="2" charset="-78"/>
              </a:rPr>
              <a:t>ܝܕܬܳܐ</a:t>
            </a:r>
            <a:r>
              <a:rPr lang="syr-SY"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ܘܫܰܘܝܰܬ</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ܒܐܘܣܺܝܰܐ</a:t>
            </a:r>
            <a:r>
              <a:rPr lang="syr-SY" sz="5400" b="1" dirty="0">
                <a:solidFill>
                  <a:srgbClr val="FF0000"/>
                </a:solidFill>
                <a:latin typeface="Serto Batnan" panose="00000400000000000000" pitchFamily="2" charset="-78"/>
                <a:cs typeface="Serto Batnan" panose="00000400000000000000" pitchFamily="2" charset="-78"/>
              </a:rPr>
              <a:t>܀</a:t>
            </a:r>
            <a:r>
              <a:rPr lang="ar-SA" sz="5400" b="1" dirty="0" err="1">
                <a:solidFill>
                  <a:srgbClr val="FF0000"/>
                </a:solidFill>
                <a:latin typeface="Serto Batnan" panose="00000400000000000000" pitchFamily="2" charset="-78"/>
                <a:cs typeface="Serto Batnan" panose="00000400000000000000" pitchFamily="2" charset="-78"/>
              </a:rPr>
              <a:t>ܥܰܡ</a:t>
            </a:r>
            <a:r>
              <a:rPr lang="ar-SA" sz="5400" b="1" dirty="0">
                <a:solidFill>
                  <a:srgbClr val="FF0000"/>
                </a:solidFill>
                <a:latin typeface="Serto Batnan" panose="00000400000000000000" pitchFamily="2" charset="-78"/>
                <a:cs typeface="Serto Batnan" panose="00000400000000000000" pitchFamily="2" charset="-78"/>
              </a:rPr>
              <a:t> ܟ</a:t>
            </a:r>
            <a:r>
              <a:rPr lang="syr-SY" sz="5400" b="1" dirty="0">
                <a:solidFill>
                  <a:srgbClr val="FF0000"/>
                </a:solidFill>
                <a:latin typeface="Serto Batnan" panose="00000400000000000000" pitchFamily="2" charset="-78"/>
                <a:cs typeface="Serto Batnan" panose="00000400000000000000" pitchFamily="2" charset="-78"/>
              </a:rPr>
              <a:t>ܽܠ</a:t>
            </a:r>
            <a:r>
              <a:rPr lang="ar-SA" sz="5400" b="1" dirty="0">
                <a:solidFill>
                  <a:srgbClr val="FF0000"/>
                </a:solidFill>
                <a:latin typeface="Serto Batnan" panose="00000400000000000000" pitchFamily="2" charset="-78"/>
                <a:cs typeface="Serto Batnan" panose="00000400000000000000" pitchFamily="2" charset="-78"/>
              </a:rPr>
              <a:t>ܟ݂</a:t>
            </a:r>
            <a:r>
              <a:rPr lang="syr-SY" sz="5400" b="1" dirty="0">
                <a:solidFill>
                  <a:srgbClr val="FF0000"/>
                </a:solidFill>
                <a:latin typeface="Serto Batnan" panose="00000400000000000000" pitchFamily="2" charset="-78"/>
                <a:cs typeface="Serto Batnan" panose="00000400000000000000" pitchFamily="2" charset="-78"/>
              </a:rPr>
              <a:t>ܽ</a:t>
            </a:r>
            <a:r>
              <a:rPr lang="ar-SA" sz="5400" b="1" dirty="0" err="1">
                <a:solidFill>
                  <a:srgbClr val="FF0000"/>
                </a:solidFill>
                <a:latin typeface="Serto Batnan" panose="00000400000000000000" pitchFamily="2" charset="-78"/>
                <a:cs typeface="Serto Batnan" panose="00000400000000000000" pitchFamily="2" charset="-78"/>
              </a:rPr>
              <a:t>ܘܢ</a:t>
            </a:r>
            <a:r>
              <a:rPr lang="en-US"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ܐܰ</a:t>
            </a:r>
            <a:r>
              <a:rPr lang="syr-SY" sz="5400" b="1" dirty="0">
                <a:solidFill>
                  <a:srgbClr val="FF0000"/>
                </a:solidFill>
                <a:latin typeface="Serto Batnan" panose="00000400000000000000" pitchFamily="2" charset="-78"/>
                <a:cs typeface="Serto Batnan" panose="00000400000000000000" pitchFamily="2" charset="-78"/>
              </a:rPr>
              <a:t>ܚܰـܝܵ </a:t>
            </a:r>
            <a:r>
              <a:rPr lang="ar-SA" sz="5400" b="1" dirty="0" err="1">
                <a:solidFill>
                  <a:srgbClr val="FF0000"/>
                </a:solidFill>
                <a:latin typeface="Serto Batnan" panose="00000400000000000000" pitchFamily="2" charset="-78"/>
                <a:cs typeface="Serto Batnan" panose="00000400000000000000" pitchFamily="2" charset="-78"/>
              </a:rPr>
              <a:t>ܠܥܳܠܡ</a:t>
            </a:r>
            <a:r>
              <a:rPr lang="syr-SY" sz="5400" b="1" dirty="0">
                <a:solidFill>
                  <a:srgbClr val="FF0000"/>
                </a:solidFill>
                <a:latin typeface="Serto Batnan" panose="00000400000000000000" pitchFamily="2" charset="-78"/>
                <a:cs typeface="Serto Batnan" panose="00000400000000000000" pitchFamily="2" charset="-78"/>
              </a:rPr>
              <a:t>ܺ</a:t>
            </a:r>
            <a:r>
              <a:rPr lang="ar-SA" sz="5400" b="1" dirty="0" err="1">
                <a:solidFill>
                  <a:srgbClr val="FF0000"/>
                </a:solidFill>
                <a:latin typeface="Serto Batnan" panose="00000400000000000000" pitchFamily="2" charset="-78"/>
                <a:cs typeface="Serto Batnan" panose="00000400000000000000" pitchFamily="2" charset="-78"/>
              </a:rPr>
              <a:t>ܝܢ</a:t>
            </a:r>
            <a:r>
              <a:rPr lang="ar-SA" sz="5400" b="1" dirty="0">
                <a:solidFill>
                  <a:srgbClr val="FF0000"/>
                </a:solidFill>
                <a:latin typeface="Serto Batnan" panose="00000400000000000000" pitchFamily="2" charset="-78"/>
                <a:cs typeface="Serto Batnan" panose="00000400000000000000" pitchFamily="2" charset="-78"/>
              </a:rPr>
              <a:t>܀</a:t>
            </a:r>
            <a:endParaRPr lang="sv-SE" sz="54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1" y="2216115"/>
            <a:ext cx="6110910" cy="3416320"/>
          </a:xfrm>
          <a:prstGeom prst="rect">
            <a:avLst/>
          </a:prstGeom>
        </p:spPr>
        <p:txBody>
          <a:bodyPr wrap="square">
            <a:spAutoFit/>
          </a:bodyPr>
          <a:lstStyle/>
          <a:p>
            <a:pPr algn="ctr" rtl="1">
              <a:spcBef>
                <a:spcPts val="600"/>
              </a:spcBef>
            </a:pPr>
            <a:r>
              <a:rPr lang="ar-SA" sz="5400" b="1" dirty="0">
                <a:ln w="11430"/>
                <a:latin typeface="Traditional Arabic" panose="02020603050405020304" pitchFamily="18" charset="-78"/>
                <a:cs typeface="Traditional Arabic" panose="02020603050405020304" pitchFamily="18" charset="-78"/>
              </a:rPr>
              <a:t>وغير المخلوق، الأزليّ</a:t>
            </a:r>
            <a:r>
              <a:rPr lang="ar-AE" sz="5400" b="1" dirty="0">
                <a:ln w="11430"/>
                <a:latin typeface="Traditional Arabic" panose="02020603050405020304" pitchFamily="18" charset="-78"/>
                <a:cs typeface="Traditional Arabic" panose="02020603050405020304" pitchFamily="18" charset="-78"/>
              </a:rPr>
              <a:t> </a:t>
            </a:r>
            <a:r>
              <a:rPr lang="ar-SA" sz="5400" b="1" dirty="0">
                <a:ln w="11430"/>
                <a:latin typeface="Traditional Arabic" panose="02020603050405020304" pitchFamily="18" charset="-78"/>
                <a:cs typeface="Traditional Arabic" panose="02020603050405020304" pitchFamily="18" charset="-78"/>
              </a:rPr>
              <a:t>السَّرمديّ الواجب الوجود المسجود لهُ والواحد في الجوهر مع جميعكم يا</a:t>
            </a:r>
            <a:r>
              <a:rPr lang="ar-AE" sz="5400" b="1" dirty="0">
                <a:ln w="11430"/>
                <a:latin typeface="Traditional Arabic" panose="02020603050405020304" pitchFamily="18" charset="-78"/>
                <a:cs typeface="Traditional Arabic" panose="02020603050405020304" pitchFamily="18" charset="-78"/>
              </a:rPr>
              <a:t> </a:t>
            </a:r>
            <a:r>
              <a:rPr lang="ar-SA" sz="5400" b="1" dirty="0">
                <a:ln w="11430"/>
                <a:latin typeface="Traditional Arabic" panose="02020603050405020304" pitchFamily="18" charset="-78"/>
                <a:cs typeface="Traditional Arabic" panose="02020603050405020304" pitchFamily="18" charset="-78"/>
              </a:rPr>
              <a:t>إخوتي إلى أبد الآبدين</a:t>
            </a:r>
            <a:r>
              <a:rPr lang="ar-AE" sz="5400" b="1" dirty="0">
                <a:ln w="11430"/>
                <a:latin typeface="Traditional Arabic" panose="02020603050405020304" pitchFamily="18" charset="-78"/>
                <a:cs typeface="Traditional Arabic" panose="02020603050405020304" pitchFamily="18" charset="-78"/>
              </a:rPr>
              <a:t>.</a:t>
            </a:r>
            <a:endParaRPr lang="sv-SE" altLang="sv-SE" sz="54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370003"/>
            <a:ext cx="6100971" cy="2800767"/>
          </a:xfrm>
          <a:prstGeom prst="rect">
            <a:avLst/>
          </a:prstGeom>
        </p:spPr>
        <p:txBody>
          <a:bodyPr wrap="square">
            <a:spAutoFit/>
          </a:bodyPr>
          <a:lstStyle/>
          <a:p>
            <a:pPr algn="ctr">
              <a:spcBef>
                <a:spcPts val="1200"/>
              </a:spcBef>
            </a:pPr>
            <a:r>
              <a:rPr lang="sv-SE" sz="4400" b="1" dirty="0">
                <a:latin typeface="Abadi" panose="020B0604020104020204" pitchFamily="34" charset="0"/>
                <a:cs typeface="Sakkal Majalla" panose="02000000000000000000" pitchFamily="2" charset="-78"/>
              </a:rPr>
              <a:t>oskapad  och evig, värdig att tillbes, av ett enda väsen, komma över er, mina bröder, i evighet</a:t>
            </a:r>
            <a:endParaRPr lang="sv-SE" altLang="sv-SE" sz="44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5A57CDA0-5AF3-73D6-6109-3901F63E004A}"/>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97DD0E38-5C19-7A46-9FB9-721E2B90EE83}"/>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86396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235785"/>
            <a:ext cx="12191999"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spcBef>
                <a:spcPct val="0"/>
              </a:spcBef>
            </a:pPr>
            <a:r>
              <a:rPr lang="syr-SY" sz="6600" b="1" dirty="0">
                <a:latin typeface="Serto Batnan" panose="00000400000000000000" pitchFamily="2" charset="-78"/>
                <a:cs typeface="Serto Batnan" panose="00000400000000000000" pitchFamily="2" charset="-78"/>
              </a:rPr>
              <a:t>ܩܘܪܝܶܐܠܰܝܣܘܢ.ܩܘܪܝܶܐܠܰܝܣܘܢ.ܩܘܪܝܶܐܠܰܝܣܘܢ</a:t>
            </a:r>
            <a:endParaRPr lang="sv-SE" sz="6600" dirty="0">
              <a:latin typeface="Serto Batnan" panose="00000400000000000000" pitchFamily="2" charset="-78"/>
              <a:cs typeface="Serto Batnan" panose="00000400000000000000" pitchFamily="2" charset="-78"/>
            </a:endParaRPr>
          </a:p>
        </p:txBody>
      </p:sp>
      <p:sp>
        <p:nvSpPr>
          <p:cNvPr id="3" name="Rectangle 2"/>
          <p:cNvSpPr/>
          <p:nvPr/>
        </p:nvSpPr>
        <p:spPr>
          <a:xfrm>
            <a:off x="6100970" y="1948664"/>
            <a:ext cx="6100970" cy="3939540"/>
          </a:xfrm>
          <a:prstGeom prst="rect">
            <a:avLst/>
          </a:prstGeom>
        </p:spPr>
        <p:txBody>
          <a:bodyPr wrap="square">
            <a:spAutoFit/>
          </a:bodyPr>
          <a:lstStyle/>
          <a:p>
            <a:pPr algn="ctr" eaLnBrk="1" hangingPunct="1">
              <a:spcBef>
                <a:spcPts val="600"/>
              </a:spcBef>
              <a:buFontTx/>
              <a:buNone/>
            </a:pPr>
            <a:r>
              <a:rPr lang="ar-IQ" altLang="sv-SE" sz="6000" b="1" dirty="0" err="1">
                <a:solidFill>
                  <a:srgbClr val="FF0000"/>
                </a:solidFill>
                <a:latin typeface="Traditional Arabic" panose="02020603050405020304" pitchFamily="18" charset="-78"/>
                <a:cs typeface="Traditional Arabic" panose="02020603050405020304" pitchFamily="18" charset="-78"/>
              </a:rPr>
              <a:t>قوريل</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err="1">
                <a:solidFill>
                  <a:srgbClr val="FF0000"/>
                </a:solidFill>
                <a:latin typeface="Traditional Arabic" panose="02020603050405020304" pitchFamily="18" charset="-78"/>
                <a:cs typeface="Traditional Arabic" panose="02020603050405020304" pitchFamily="18" charset="-78"/>
              </a:rPr>
              <a:t>يسون</a:t>
            </a:r>
            <a:r>
              <a:rPr lang="ar-IQ" altLang="sv-SE" sz="6000" b="1" dirty="0">
                <a:solidFill>
                  <a:srgbClr val="FF0000"/>
                </a:solidFill>
                <a:latin typeface="Traditional Arabic" panose="02020603050405020304" pitchFamily="18" charset="-78"/>
                <a:cs typeface="Traditional Arabic" panose="02020603050405020304" pitchFamily="18" charset="-78"/>
              </a:rPr>
              <a:t>. </a:t>
            </a:r>
            <a:r>
              <a:rPr lang="ar-IQ" altLang="sv-SE" sz="6000" b="1" dirty="0" err="1">
                <a:solidFill>
                  <a:srgbClr val="FF0000"/>
                </a:solidFill>
                <a:latin typeface="Traditional Arabic" panose="02020603050405020304" pitchFamily="18" charset="-78"/>
                <a:cs typeface="Traditional Arabic" panose="02020603050405020304" pitchFamily="18" charset="-78"/>
              </a:rPr>
              <a:t>قوريل</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err="1">
                <a:solidFill>
                  <a:srgbClr val="FF0000"/>
                </a:solidFill>
                <a:latin typeface="Traditional Arabic" panose="02020603050405020304" pitchFamily="18" charset="-78"/>
                <a:cs typeface="Traditional Arabic" panose="02020603050405020304" pitchFamily="18" charset="-78"/>
              </a:rPr>
              <a:t>يسون</a:t>
            </a:r>
            <a:r>
              <a:rPr lang="ar-IQ" altLang="sv-SE" sz="6000" b="1" dirty="0">
                <a:solidFill>
                  <a:srgbClr val="FF0000"/>
                </a:solidFill>
                <a:latin typeface="Traditional Arabic" panose="02020603050405020304" pitchFamily="18" charset="-78"/>
                <a:cs typeface="Traditional Arabic" panose="02020603050405020304" pitchFamily="18" charset="-78"/>
              </a:rPr>
              <a:t>. </a:t>
            </a:r>
            <a:r>
              <a:rPr lang="ar-IQ" altLang="sv-SE" sz="6000" b="1" dirty="0" err="1">
                <a:solidFill>
                  <a:srgbClr val="FF0000"/>
                </a:solidFill>
                <a:latin typeface="Traditional Arabic" panose="02020603050405020304" pitchFamily="18" charset="-78"/>
                <a:cs typeface="Traditional Arabic" panose="02020603050405020304" pitchFamily="18" charset="-78"/>
              </a:rPr>
              <a:t>قوريل</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err="1">
                <a:solidFill>
                  <a:srgbClr val="FF0000"/>
                </a:solidFill>
                <a:latin typeface="Traditional Arabic" panose="02020603050405020304" pitchFamily="18" charset="-78"/>
                <a:cs typeface="Traditional Arabic" panose="02020603050405020304" pitchFamily="18" charset="-78"/>
              </a:rPr>
              <a:t>يسون</a:t>
            </a:r>
            <a:endParaRPr lang="sv-SE" altLang="sv-SE" sz="6000" b="1" dirty="0">
              <a:solidFill>
                <a:srgbClr val="FF0000"/>
              </a:solidFill>
              <a:latin typeface="Traditional Arabic" panose="02020603050405020304" pitchFamily="18" charset="-78"/>
              <a:cs typeface="Traditional Arabic" panose="02020603050405020304" pitchFamily="18" charset="-78"/>
            </a:endParaRPr>
          </a:p>
          <a:p>
            <a:pPr algn="ctr" rtl="1">
              <a:spcBef>
                <a:spcPts val="1200"/>
              </a:spcBef>
              <a:buFontTx/>
              <a:buNone/>
            </a:pPr>
            <a:r>
              <a:rPr lang="ar-SA" altLang="sv-SE" sz="6000" b="1" dirty="0">
                <a:latin typeface="Traditional Arabic" panose="02020603050405020304" pitchFamily="18" charset="-78"/>
                <a:cs typeface="Traditional Arabic" panose="02020603050405020304" pitchFamily="18" charset="-78"/>
              </a:rPr>
              <a:t>يا ربُّ ارحم. يا ربُّ ارحم. يا ربُّ ارحم</a:t>
            </a:r>
            <a:endParaRPr lang="sv-SE" altLang="sv-SE" sz="54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1777177"/>
            <a:ext cx="6100971" cy="3631763"/>
          </a:xfrm>
          <a:prstGeom prst="rect">
            <a:avLst/>
          </a:prstGeom>
        </p:spPr>
        <p:txBody>
          <a:bodyPr wrap="square">
            <a:spAutoFit/>
          </a:bodyPr>
          <a:lstStyle/>
          <a:p>
            <a:pPr algn="ctr" eaLnBrk="1" hangingPunct="1">
              <a:lnSpc>
                <a:spcPct val="150000"/>
              </a:lnSpc>
              <a:spcBef>
                <a:spcPts val="3600"/>
              </a:spcBef>
              <a:buFontTx/>
              <a:buNone/>
            </a:pPr>
            <a:r>
              <a:rPr lang="sv-SE" altLang="sv-SE" sz="4400" b="1" dirty="0" err="1">
                <a:solidFill>
                  <a:srgbClr val="FF0000"/>
                </a:solidFill>
                <a:latin typeface="Abadi" panose="020B0604020104020204" pitchFamily="34" charset="0"/>
                <a:cs typeface="Sakkal Majalla" panose="02000000000000000000" pitchFamily="2" charset="-78"/>
              </a:rPr>
              <a:t>Qureylaison</a:t>
            </a:r>
            <a:r>
              <a:rPr lang="sv-SE" altLang="sv-SE" sz="4400" b="1" dirty="0">
                <a:solidFill>
                  <a:srgbClr val="FF0000"/>
                </a:solidFill>
                <a:latin typeface="Abadi" panose="020B0604020104020204" pitchFamily="34" charset="0"/>
                <a:cs typeface="Sakkal Majalla" panose="02000000000000000000" pitchFamily="2" charset="-78"/>
              </a:rPr>
              <a:t>. </a:t>
            </a:r>
            <a:r>
              <a:rPr lang="sv-SE" altLang="sv-SE" sz="4400" b="1" dirty="0" err="1">
                <a:solidFill>
                  <a:srgbClr val="FF0000"/>
                </a:solidFill>
                <a:latin typeface="Abadi" panose="020B0604020104020204" pitchFamily="34" charset="0"/>
                <a:cs typeface="Sakkal Majalla" panose="02000000000000000000" pitchFamily="2" charset="-78"/>
              </a:rPr>
              <a:t>qureylaison</a:t>
            </a:r>
            <a:r>
              <a:rPr lang="sv-SE" altLang="sv-SE" sz="4400" b="1" dirty="0">
                <a:solidFill>
                  <a:srgbClr val="FF0000"/>
                </a:solidFill>
                <a:latin typeface="Abadi" panose="020B0604020104020204" pitchFamily="34" charset="0"/>
                <a:cs typeface="Sakkal Majalla" panose="02000000000000000000" pitchFamily="2" charset="-78"/>
              </a:rPr>
              <a:t>. </a:t>
            </a:r>
            <a:r>
              <a:rPr lang="sv-SE" altLang="sv-SE" sz="4400" b="1" dirty="0" err="1">
                <a:solidFill>
                  <a:srgbClr val="FF0000"/>
                </a:solidFill>
                <a:latin typeface="Abadi" panose="020B0604020104020204" pitchFamily="34" charset="0"/>
                <a:cs typeface="Sakkal Majalla" panose="02000000000000000000" pitchFamily="2" charset="-78"/>
              </a:rPr>
              <a:t>qureylaison</a:t>
            </a:r>
            <a:r>
              <a:rPr lang="sv-SE" altLang="sv-SE" sz="4400" b="1" dirty="0">
                <a:solidFill>
                  <a:srgbClr val="FF0000"/>
                </a:solidFill>
                <a:latin typeface="Abadi" panose="020B0604020104020204" pitchFamily="34" charset="0"/>
                <a:cs typeface="Sakkal Majalla" panose="02000000000000000000" pitchFamily="2" charset="-78"/>
              </a:rPr>
              <a:t>. </a:t>
            </a:r>
            <a:endParaRPr lang="sv-SE" altLang="sv-SE" sz="4400" b="1" dirty="0">
              <a:solidFill>
                <a:srgbClr val="0000FF"/>
              </a:solidFill>
              <a:latin typeface="Abadi" panose="020B0604020104020204" pitchFamily="34" charset="0"/>
              <a:cs typeface="Sakkal Majalla" panose="02000000000000000000" pitchFamily="2" charset="-78"/>
            </a:endParaRPr>
          </a:p>
          <a:p>
            <a:pPr algn="ctr" eaLnBrk="1" hangingPunct="1">
              <a:spcBef>
                <a:spcPts val="1200"/>
              </a:spcBef>
              <a:buFontTx/>
              <a:buNone/>
            </a:pPr>
            <a:r>
              <a:rPr lang="sv-SE" altLang="sv-SE" sz="4400" b="1" dirty="0">
                <a:latin typeface="Abadi" panose="020B0604020104020204" pitchFamily="34" charset="0"/>
                <a:cs typeface="Sakkal Majalla" panose="02000000000000000000" pitchFamily="2" charset="-78"/>
              </a:rPr>
              <a:t>Vår Herre, förbarma dig över oss!</a:t>
            </a:r>
          </a:p>
        </p:txBody>
      </p:sp>
      <p:cxnSp>
        <p:nvCxnSpPr>
          <p:cNvPr id="6" name="Straight Connector 5"/>
          <p:cNvCxnSpPr>
            <a:cxnSpLocks/>
          </p:cNvCxnSpPr>
          <p:nvPr/>
        </p:nvCxnSpPr>
        <p:spPr>
          <a:xfrm flipH="1">
            <a:off x="6091030" y="2159306"/>
            <a:ext cx="9940" cy="3473129"/>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5">
            <a:extLst>
              <a:ext uri="{FF2B5EF4-FFF2-40B4-BE49-F238E27FC236}">
                <a16:creationId xmlns:a16="http://schemas.microsoft.com/office/drawing/2014/main" id="{9BC35F12-48C8-7FEF-0986-F88EBDF59D1A}"/>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2" name="صورة 12" descr="وقوف.gif">
            <a:extLst>
              <a:ext uri="{FF2B5EF4-FFF2-40B4-BE49-F238E27FC236}">
                <a16:creationId xmlns:a16="http://schemas.microsoft.com/office/drawing/2014/main" id="{E3EEEBDC-29E5-DDE1-4F30-A320E48B7D68}"/>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5" name="صورة 12" descr="وقوف.gif">
            <a:extLst>
              <a:ext uri="{FF2B5EF4-FFF2-40B4-BE49-F238E27FC236}">
                <a16:creationId xmlns:a16="http://schemas.microsoft.com/office/drawing/2014/main" id="{3491153A-E79B-FEF6-4DF1-BC09C73C4A9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902522029"/>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352295"/>
            <a:ext cx="12191999"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600" b="1" dirty="0">
                <a:latin typeface="Serto Batnan" panose="00000400000000000000" pitchFamily="2" charset="-78"/>
                <a:cs typeface="Serto Batnan" panose="00000400000000000000" pitchFamily="2" charset="-78"/>
              </a:rPr>
              <a:t>ܐܰܡܝܢ ܒܰܪܶܟ݂ܡܳܪܝ ܒܕܶܚܶܠܬ݂ܳܐ ܘܒܰܪܬ݂ܺܝܬܳܐ ܢܚܽܘܪ</a:t>
            </a:r>
            <a:endParaRPr lang="sv-SE" sz="6600" dirty="0">
              <a:latin typeface="Serto Batnan" panose="00000400000000000000" pitchFamily="2" charset="-78"/>
              <a:cs typeface="Serto Batnan" panose="00000400000000000000" pitchFamily="2" charset="-78"/>
            </a:endParaRPr>
          </a:p>
        </p:txBody>
      </p:sp>
      <p:sp>
        <p:nvSpPr>
          <p:cNvPr id="3" name="Rectangle 2"/>
          <p:cNvSpPr/>
          <p:nvPr/>
        </p:nvSpPr>
        <p:spPr>
          <a:xfrm>
            <a:off x="6076113" y="2097042"/>
            <a:ext cx="6091028" cy="3293209"/>
          </a:xfrm>
          <a:prstGeom prst="rect">
            <a:avLst/>
          </a:prstGeom>
        </p:spPr>
        <p:txBody>
          <a:bodyPr wrap="square">
            <a:spAutoFit/>
          </a:bodyPr>
          <a:lstStyle/>
          <a:p>
            <a:pPr algn="ctr" rtl="1"/>
            <a:r>
              <a:rPr lang="ar-SA" sz="66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آمِين </a:t>
            </a:r>
            <a:r>
              <a:rPr lang="ar-SA" sz="66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بارِخْمُورْ</a:t>
            </a:r>
            <a:r>
              <a:rPr lang="ar-SA" sz="66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a:t>
            </a:r>
            <a:r>
              <a:rPr lang="sv-SE" sz="66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a:t>
            </a:r>
            <a:r>
              <a:rPr lang="ar-SA" sz="66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بْدِحلْثُو</a:t>
            </a:r>
            <a:r>
              <a:rPr lang="ar-SA" sz="66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a:t>
            </a:r>
            <a:r>
              <a:rPr lang="ar-SA" sz="66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وْبَرْثِيثُو</a:t>
            </a:r>
            <a:r>
              <a:rPr lang="ar-SA" sz="66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نْحورْ</a:t>
            </a:r>
          </a:p>
          <a:p>
            <a:pPr algn="ctr" rtl="1">
              <a:spcBef>
                <a:spcPts val="1200"/>
              </a:spcBef>
              <a:defRPr/>
            </a:pPr>
            <a:r>
              <a:rPr lang="ar-SA" sz="6600" b="1" dirty="0">
                <a:latin typeface="Traditional Arabic" panose="02020603050405020304" pitchFamily="18" charset="-78"/>
                <a:ea typeface="Times New Roman" panose="02020603050405020304" pitchFamily="18" charset="0"/>
                <a:cs typeface="Traditional Arabic" panose="02020603050405020304" pitchFamily="18" charset="-78"/>
              </a:rPr>
              <a:t>لِنُحَدِّقْ بعبادَةٍ وَوَرَعٍ</a:t>
            </a:r>
            <a:r>
              <a:rPr lang="ar-AE" sz="6600" b="1" dirty="0">
                <a:latin typeface="Traditional Arabic" panose="02020603050405020304" pitchFamily="18" charset="-78"/>
                <a:ea typeface="Times New Roman" panose="02020603050405020304" pitchFamily="18" charset="0"/>
                <a:cs typeface="Traditional Arabic" panose="02020603050405020304" pitchFamily="18" charset="-78"/>
              </a:rPr>
              <a:t>.</a:t>
            </a:r>
            <a:endParaRPr lang="syr-SY" altLang="sv-SE" sz="6600" b="1" dirty="0">
              <a:latin typeface="Traditional Arabic" panose="02020603050405020304" pitchFamily="18" charset="-78"/>
              <a:cs typeface="Serto Urhoy" panose="00000400000000000000" pitchFamily="2" charset="-78"/>
            </a:endParaRPr>
          </a:p>
        </p:txBody>
      </p:sp>
      <p:sp>
        <p:nvSpPr>
          <p:cNvPr id="4" name="Rectangle 3"/>
          <p:cNvSpPr/>
          <p:nvPr/>
        </p:nvSpPr>
        <p:spPr>
          <a:xfrm>
            <a:off x="24859" y="1837374"/>
            <a:ext cx="6076113" cy="3695820"/>
          </a:xfrm>
          <a:prstGeom prst="rect">
            <a:avLst/>
          </a:prstGeom>
        </p:spPr>
        <p:txBody>
          <a:bodyPr wrap="square">
            <a:spAutoFit/>
          </a:bodyPr>
          <a:lstStyle/>
          <a:p>
            <a:pPr algn="ctr">
              <a:lnSpc>
                <a:spcPct val="89000"/>
              </a:lnSpc>
              <a:spcBef>
                <a:spcPts val="1200"/>
              </a:spcBef>
              <a:defRPr/>
            </a:pPr>
            <a:r>
              <a:rPr lang="sv-SE" sz="4800" b="1" dirty="0">
                <a:solidFill>
                  <a:srgbClr val="FF0000"/>
                </a:solidFill>
                <a:latin typeface="Abadi" panose="020B0604020104020204" pitchFamily="34" charset="0"/>
                <a:ea typeface="Times New Roman" panose="02020603050405020304" pitchFamily="18" charset="0"/>
              </a:rPr>
              <a:t>Amin </a:t>
            </a:r>
            <a:r>
              <a:rPr lang="sv-SE" sz="4800" b="1" dirty="0" err="1">
                <a:solidFill>
                  <a:srgbClr val="FF0000"/>
                </a:solidFill>
                <a:latin typeface="Abadi" panose="020B0604020104020204" pitchFamily="34" charset="0"/>
                <a:ea typeface="Times New Roman" panose="02020603050405020304" pitchFamily="18" charset="0"/>
              </a:rPr>
              <a:t>barekhmor</a:t>
            </a:r>
            <a:r>
              <a:rPr lang="sv-SE" sz="4800" b="1" dirty="0">
                <a:solidFill>
                  <a:srgbClr val="FF0000"/>
                </a:solidFill>
                <a:latin typeface="Abadi" panose="020B0604020104020204" pitchFamily="34" charset="0"/>
                <a:ea typeface="Times New Roman" panose="02020603050405020304" pitchFamily="18" charset="0"/>
              </a:rPr>
              <a:t>. </a:t>
            </a:r>
            <a:r>
              <a:rPr lang="sv-SE" sz="4800" b="1" dirty="0" err="1">
                <a:solidFill>
                  <a:srgbClr val="FF0000"/>
                </a:solidFill>
                <a:latin typeface="Abadi" panose="020B0604020104020204" pitchFamily="34" charset="0"/>
                <a:ea typeface="Times New Roman" panose="02020603050405020304" pitchFamily="18" charset="0"/>
              </a:rPr>
              <a:t>Bde</a:t>
            </a:r>
            <a:r>
              <a:rPr lang="sv-SE" sz="4800" b="1" u="sng" dirty="0" err="1">
                <a:solidFill>
                  <a:srgbClr val="FF0000"/>
                </a:solidFill>
                <a:latin typeface="Abadi" panose="020B0604020104020204" pitchFamily="34" charset="0"/>
                <a:ea typeface="Times New Roman" panose="02020603050405020304" pitchFamily="18" charset="0"/>
              </a:rPr>
              <a:t>h</a:t>
            </a:r>
            <a:r>
              <a:rPr lang="sv-SE" sz="4800" b="1" dirty="0" err="1">
                <a:solidFill>
                  <a:srgbClr val="FF0000"/>
                </a:solidFill>
                <a:latin typeface="Abadi" panose="020B0604020104020204" pitchFamily="34" charset="0"/>
                <a:ea typeface="Times New Roman" panose="02020603050405020304" pitchFamily="18" charset="0"/>
              </a:rPr>
              <a:t>ltho</a:t>
            </a:r>
            <a:r>
              <a:rPr lang="sv-SE" sz="4800" b="1" dirty="0">
                <a:solidFill>
                  <a:srgbClr val="FF0000"/>
                </a:solidFill>
                <a:latin typeface="Abadi" panose="020B0604020104020204" pitchFamily="34" charset="0"/>
                <a:ea typeface="Times New Roman" panose="02020603050405020304" pitchFamily="18" charset="0"/>
              </a:rPr>
              <a:t> </a:t>
            </a:r>
            <a:r>
              <a:rPr lang="sv-SE" sz="4800" b="1" dirty="0" err="1">
                <a:solidFill>
                  <a:srgbClr val="FF0000"/>
                </a:solidFill>
                <a:latin typeface="Abadi" panose="020B0604020104020204" pitchFamily="34" charset="0"/>
                <a:ea typeface="Times New Roman" panose="02020603050405020304" pitchFamily="18" charset="0"/>
              </a:rPr>
              <a:t>wbarthitho</a:t>
            </a:r>
            <a:r>
              <a:rPr lang="sv-SE" sz="4800" b="1" dirty="0">
                <a:solidFill>
                  <a:srgbClr val="FF0000"/>
                </a:solidFill>
                <a:latin typeface="Abadi" panose="020B0604020104020204" pitchFamily="34" charset="0"/>
                <a:ea typeface="Times New Roman" panose="02020603050405020304" pitchFamily="18" charset="0"/>
              </a:rPr>
              <a:t> </a:t>
            </a:r>
            <a:r>
              <a:rPr lang="sv-SE" sz="4800" b="1" dirty="0" err="1">
                <a:solidFill>
                  <a:srgbClr val="FF0000"/>
                </a:solidFill>
                <a:latin typeface="Abadi" panose="020B0604020104020204" pitchFamily="34" charset="0"/>
                <a:ea typeface="Times New Roman" panose="02020603050405020304" pitchFamily="18" charset="0"/>
              </a:rPr>
              <a:t>n</a:t>
            </a:r>
            <a:r>
              <a:rPr lang="sv-SE" sz="4800" b="1" u="sng" dirty="0" err="1">
                <a:solidFill>
                  <a:srgbClr val="FF0000"/>
                </a:solidFill>
                <a:latin typeface="Abadi" panose="020B0604020104020204" pitchFamily="34" charset="0"/>
                <a:ea typeface="Times New Roman" panose="02020603050405020304" pitchFamily="18" charset="0"/>
              </a:rPr>
              <a:t>h</a:t>
            </a:r>
            <a:r>
              <a:rPr lang="sv-SE" sz="4800" b="1" dirty="0" err="1">
                <a:solidFill>
                  <a:srgbClr val="FF0000"/>
                </a:solidFill>
                <a:latin typeface="Abadi" panose="020B0604020104020204" pitchFamily="34" charset="0"/>
                <a:ea typeface="Times New Roman" panose="02020603050405020304" pitchFamily="18" charset="0"/>
              </a:rPr>
              <a:t>ur</a:t>
            </a:r>
            <a:r>
              <a:rPr lang="sv-SE" sz="4800" b="1" dirty="0">
                <a:solidFill>
                  <a:srgbClr val="FF0000"/>
                </a:solidFill>
                <a:latin typeface="Abadi" panose="020B0604020104020204" pitchFamily="34" charset="0"/>
                <a:ea typeface="Times New Roman" panose="02020603050405020304" pitchFamily="18" charset="0"/>
              </a:rPr>
              <a:t>.</a:t>
            </a:r>
          </a:p>
          <a:p>
            <a:pPr algn="ctr">
              <a:spcBef>
                <a:spcPts val="1200"/>
              </a:spcBef>
              <a:defRPr/>
            </a:pPr>
            <a:r>
              <a:rPr lang="ar-SY" altLang="sv-SE" sz="4800" b="1" dirty="0">
                <a:latin typeface="Abadi" panose="020B0604020104020204" pitchFamily="34" charset="0"/>
              </a:rPr>
              <a:t>  </a:t>
            </a:r>
            <a:r>
              <a:rPr lang="sv-SE" altLang="sv-SE" sz="4800" b="1" dirty="0">
                <a:latin typeface="Abadi" panose="020B0604020104020204" pitchFamily="34" charset="0"/>
              </a:rPr>
              <a:t>Låt oss skåda med fruktan och</a:t>
            </a:r>
            <a:r>
              <a:rPr lang="ar-IQ" altLang="sv-SE" sz="4800" b="1" dirty="0">
                <a:latin typeface="Abadi" panose="020B0604020104020204" pitchFamily="34" charset="0"/>
              </a:rPr>
              <a:t> </a:t>
            </a:r>
            <a:r>
              <a:rPr lang="sv-SE" altLang="sv-SE" sz="4800" b="1" dirty="0">
                <a:latin typeface="Abadi" panose="020B0604020104020204" pitchFamily="34" charset="0"/>
              </a:rPr>
              <a:t>bävan</a:t>
            </a:r>
            <a:r>
              <a:rPr lang="ar-SY" altLang="sv-SE" sz="4800" b="1" dirty="0">
                <a:latin typeface="Abadi" panose="020B0604020104020204" pitchFamily="34" charset="0"/>
              </a:rPr>
              <a:t>.</a:t>
            </a: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C2944490-1050-5078-58EA-A36A3ECBAF0D}"/>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5420CFCC-91D5-A37E-8F3A-C84D146F2F43}"/>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99367676"/>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56971"/>
            <a:ext cx="12191999"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6600" b="1" dirty="0">
                <a:latin typeface="Serto Batnan" panose="00000400000000000000" pitchFamily="2" charset="-78"/>
                <a:cs typeface="Serto Batnan" panose="00000400000000000000" pitchFamily="2" charset="-78"/>
              </a:rPr>
              <a:t>ܚܽܘܤ ܡܳܪܝܳܐ ܡܪܰܚܡܳܢܳܐ ܘܪܰܚܶܡܥܠܰܝܢ ܘܥܰܕܰܪܰܝܢ܀</a:t>
            </a:r>
            <a:endParaRPr lang="ar-SY" sz="6600" dirty="0">
              <a:latin typeface="Serto Batnan" panose="00000400000000000000" pitchFamily="2" charset="-78"/>
              <a:cs typeface="Serto Batnan" panose="00000400000000000000" pitchFamily="2" charset="-78"/>
            </a:endParaRPr>
          </a:p>
        </p:txBody>
      </p:sp>
      <p:sp>
        <p:nvSpPr>
          <p:cNvPr id="3" name="Rectangle 2"/>
          <p:cNvSpPr/>
          <p:nvPr/>
        </p:nvSpPr>
        <p:spPr>
          <a:xfrm>
            <a:off x="6100971" y="1908339"/>
            <a:ext cx="6091023" cy="3939540"/>
          </a:xfrm>
          <a:prstGeom prst="rect">
            <a:avLst/>
          </a:prstGeom>
        </p:spPr>
        <p:txBody>
          <a:bodyPr wrap="square">
            <a:spAutoFit/>
          </a:bodyPr>
          <a:lstStyle/>
          <a:p>
            <a:pPr algn="ctr" rtl="1">
              <a:spcBef>
                <a:spcPts val="600"/>
              </a:spcBef>
              <a:defRPr/>
            </a:pPr>
            <a:r>
              <a:rPr lang="sv-SE"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a:t>
            </a:r>
            <a:r>
              <a:rPr lang="ar-SA"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حوس </a:t>
            </a:r>
            <a:r>
              <a:rPr lang="ar-SA" sz="60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مُورْيُو</a:t>
            </a:r>
            <a:r>
              <a:rPr lang="ar-SA"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وْراحِم علَين </a:t>
            </a:r>
            <a:r>
              <a:rPr lang="ar-SA" sz="60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وْعادارَين</a:t>
            </a:r>
            <a:r>
              <a:rPr lang="ar-AE"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a:t>
            </a:r>
            <a:endParaRPr lang="sv-SE"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endParaRPr>
          </a:p>
          <a:p>
            <a:pPr algn="ctr" rtl="1" eaLnBrk="1" hangingPunct="1">
              <a:spcBef>
                <a:spcPts val="1200"/>
              </a:spcBef>
              <a:defRPr/>
            </a:pPr>
            <a:r>
              <a:rPr lang="ar-SA" altLang="sv-SE" sz="6000" b="1" dirty="0">
                <a:latin typeface="Traditional Arabic" panose="02020603050405020304" pitchFamily="18" charset="-78"/>
                <a:cs typeface="Traditional Arabic" panose="02020603050405020304" pitchFamily="18" charset="-78"/>
              </a:rPr>
              <a:t>أيُّها الربُّ تَعَطَّفْ مُتَرَحِّمًا عَلَيْنا وَأَعِنَّا</a:t>
            </a:r>
            <a:r>
              <a:rPr lang="ar-AE" altLang="sv-SE" sz="6000" b="1" dirty="0">
                <a:latin typeface="Traditional Arabic" panose="02020603050405020304" pitchFamily="18" charset="-78"/>
                <a:cs typeface="Traditional Arabic" panose="02020603050405020304" pitchFamily="18" charset="-78"/>
              </a:rPr>
              <a:t>.</a:t>
            </a:r>
            <a:endParaRPr lang="de-D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48" y="1908339"/>
            <a:ext cx="6091023" cy="3647152"/>
          </a:xfrm>
          <a:prstGeom prst="rect">
            <a:avLst/>
          </a:prstGeom>
        </p:spPr>
        <p:txBody>
          <a:bodyPr wrap="square">
            <a:spAutoFit/>
          </a:bodyPr>
          <a:lstStyle/>
          <a:p>
            <a:pPr algn="ctr">
              <a:spcBef>
                <a:spcPts val="1200"/>
              </a:spcBef>
              <a:defRPr/>
            </a:pPr>
            <a:r>
              <a:rPr lang="sv-SE" altLang="sv-SE" sz="4800" b="1" u="sng" dirty="0">
                <a:solidFill>
                  <a:srgbClr val="FF0000"/>
                </a:solidFill>
                <a:latin typeface="Abadi" panose="020B0604020104020204" pitchFamily="34" charset="0"/>
              </a:rPr>
              <a:t>H</a:t>
            </a:r>
            <a:r>
              <a:rPr lang="sv-SE" altLang="sv-SE" sz="4800" b="1" dirty="0">
                <a:solidFill>
                  <a:srgbClr val="FF0000"/>
                </a:solidFill>
                <a:latin typeface="Abadi" panose="020B0604020104020204" pitchFamily="34" charset="0"/>
              </a:rPr>
              <a:t>us </a:t>
            </a:r>
            <a:r>
              <a:rPr lang="sv-SE" altLang="sv-SE" sz="4800" b="1" dirty="0" err="1">
                <a:solidFill>
                  <a:srgbClr val="FF0000"/>
                </a:solidFill>
                <a:latin typeface="Abadi" panose="020B0604020104020204" pitchFamily="34" charset="0"/>
              </a:rPr>
              <a:t>moryo</a:t>
            </a:r>
            <a:r>
              <a:rPr lang="sv-SE" altLang="sv-SE" sz="4800" b="1" dirty="0">
                <a:solidFill>
                  <a:srgbClr val="FF0000"/>
                </a:solidFill>
                <a:latin typeface="Abadi" panose="020B0604020104020204" pitchFamily="34" charset="0"/>
              </a:rPr>
              <a:t> </a:t>
            </a:r>
            <a:r>
              <a:rPr lang="sv-SE" altLang="sv-SE" sz="4800" b="1" dirty="0" err="1">
                <a:solidFill>
                  <a:srgbClr val="FF0000"/>
                </a:solidFill>
                <a:latin typeface="Abadi" panose="020B0604020104020204" pitchFamily="34" charset="0"/>
              </a:rPr>
              <a:t>wra</a:t>
            </a:r>
            <a:r>
              <a:rPr lang="sv-SE" altLang="sv-SE" sz="4800" b="1" u="sng" dirty="0" err="1">
                <a:solidFill>
                  <a:srgbClr val="FF0000"/>
                </a:solidFill>
                <a:latin typeface="Abadi" panose="020B0604020104020204" pitchFamily="34" charset="0"/>
              </a:rPr>
              <a:t>h</a:t>
            </a:r>
            <a:r>
              <a:rPr lang="sv-SE" altLang="sv-SE" sz="4800" b="1" dirty="0" err="1">
                <a:solidFill>
                  <a:srgbClr val="FF0000"/>
                </a:solidFill>
                <a:latin typeface="Abadi" panose="020B0604020104020204" pitchFamily="34" charset="0"/>
              </a:rPr>
              <a:t>em</a:t>
            </a:r>
            <a:r>
              <a:rPr lang="sv-SE" altLang="sv-SE" sz="4800" b="1" dirty="0">
                <a:solidFill>
                  <a:srgbClr val="FF0000"/>
                </a:solidFill>
                <a:latin typeface="Abadi" panose="020B0604020104020204" pitchFamily="34" charset="0"/>
              </a:rPr>
              <a:t> ´</a:t>
            </a:r>
            <a:r>
              <a:rPr lang="sv-SE" altLang="sv-SE" sz="4800" b="1" dirty="0" err="1">
                <a:solidFill>
                  <a:srgbClr val="FF0000"/>
                </a:solidFill>
                <a:latin typeface="Abadi" panose="020B0604020104020204" pitchFamily="34" charset="0"/>
              </a:rPr>
              <a:t>lain</a:t>
            </a:r>
            <a:r>
              <a:rPr lang="sv-SE" altLang="sv-SE" sz="4800" b="1" dirty="0">
                <a:solidFill>
                  <a:srgbClr val="FF0000"/>
                </a:solidFill>
                <a:latin typeface="Abadi" panose="020B0604020104020204" pitchFamily="34" charset="0"/>
              </a:rPr>
              <a:t> </a:t>
            </a:r>
            <a:r>
              <a:rPr lang="sv-SE" altLang="sv-SE" sz="4800" b="1" dirty="0" err="1">
                <a:solidFill>
                  <a:srgbClr val="FF0000"/>
                </a:solidFill>
                <a:latin typeface="Abadi" panose="020B0604020104020204" pitchFamily="34" charset="0"/>
              </a:rPr>
              <a:t>w´adarain</a:t>
            </a:r>
            <a:r>
              <a:rPr lang="sv-SE" altLang="sv-SE" sz="4800" b="1" dirty="0">
                <a:solidFill>
                  <a:srgbClr val="FF0000"/>
                </a:solidFill>
                <a:latin typeface="Abadi" panose="020B0604020104020204" pitchFamily="34" charset="0"/>
              </a:rPr>
              <a:t>.</a:t>
            </a:r>
            <a:r>
              <a:rPr lang="sv-SE" altLang="sv-SE" sz="4800" dirty="0">
                <a:solidFill>
                  <a:srgbClr val="FF0000"/>
                </a:solidFill>
                <a:latin typeface="Abadi" panose="020B0604020104020204" pitchFamily="34" charset="0"/>
              </a:rPr>
              <a:t> </a:t>
            </a:r>
          </a:p>
          <a:p>
            <a:pPr algn="ctr">
              <a:spcBef>
                <a:spcPts val="1200"/>
              </a:spcBef>
              <a:defRPr/>
            </a:pPr>
            <a:endParaRPr lang="sv-SE" altLang="sv-SE" sz="2000" dirty="0">
              <a:solidFill>
                <a:srgbClr val="FF0000"/>
              </a:solidFill>
              <a:latin typeface="Abadi" panose="020B0604020104020204" pitchFamily="34" charset="0"/>
            </a:endParaRPr>
          </a:p>
          <a:p>
            <a:pPr algn="ctr" eaLnBrk="1" hangingPunct="1">
              <a:spcBef>
                <a:spcPts val="600"/>
              </a:spcBef>
              <a:defRPr/>
            </a:pPr>
            <a:r>
              <a:rPr lang="de-DE" altLang="sv-SE" sz="4800" b="1" dirty="0">
                <a:latin typeface="Abadi" panose="020B0604020104020204" pitchFamily="34" charset="0"/>
              </a:rPr>
              <a:t>Herre, förbarma dig över oss och hjälp oss.</a:t>
            </a:r>
            <a:r>
              <a:rPr lang="de-DE" altLang="sv-SE" sz="4800" dirty="0">
                <a:latin typeface="Abadi" panose="020B0604020104020204" pitchFamily="34" charset="0"/>
              </a:rPr>
              <a:t> </a:t>
            </a:r>
            <a:endParaRPr lang="ar-SY" altLang="sv-SE" sz="4800" dirty="0">
              <a:latin typeface="Abadi" panose="020B0604020104020204" pitchFamily="34" charset="0"/>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37DFE772-825C-60F2-DD02-5F8098C1EB00}"/>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8EB128FB-C6E5-C75E-A48C-170C183D9ED0}"/>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850442254"/>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391192"/>
            <a:ext cx="1219199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6000" b="1" dirty="0">
                <a:solidFill>
                  <a:srgbClr val="FF0000"/>
                </a:solidFill>
                <a:latin typeface="Serto Batnan" panose="00000400000000000000" pitchFamily="2" charset="-78"/>
                <a:cs typeface="Serto Batnan" panose="00000400000000000000" pitchFamily="2" charset="-78"/>
              </a:rPr>
              <a:t>ܩܽܘܕܵܫܶܐ ܠܩܰܕܺܝܵܫܶܐ ܘܠܰܕܟ݂ܰܝܵܳܐ ܙܳܕܶܩ ܕܢܶܬ݂ܝܰܗܒܽܘܢ ܒܰܠܚܽܘܕ܀</a:t>
            </a:r>
          </a:p>
        </p:txBody>
      </p:sp>
      <p:sp>
        <p:nvSpPr>
          <p:cNvPr id="3" name="Rectangle 2"/>
          <p:cNvSpPr/>
          <p:nvPr/>
        </p:nvSpPr>
        <p:spPr>
          <a:xfrm>
            <a:off x="6081090" y="2523892"/>
            <a:ext cx="6110910" cy="1938992"/>
          </a:xfrm>
          <a:prstGeom prst="rect">
            <a:avLst/>
          </a:prstGeom>
        </p:spPr>
        <p:txBody>
          <a:bodyPr wrap="square">
            <a:spAutoFit/>
          </a:bodyPr>
          <a:lstStyle/>
          <a:p>
            <a:pPr algn="ctr" rtl="1"/>
            <a:r>
              <a:rPr lang="ar-AE" sz="6000" b="1" dirty="0">
                <a:ln w="11430"/>
                <a:latin typeface="Traditional Arabic" panose="02020603050405020304" pitchFamily="18" charset="-78"/>
                <a:cs typeface="Traditional Arabic" panose="02020603050405020304" pitchFamily="18" charset="-78"/>
              </a:rPr>
              <a:t>قدس </a:t>
            </a:r>
            <a:r>
              <a:rPr lang="ar-SA" sz="6000" b="1" dirty="0">
                <a:ln w="11430"/>
                <a:latin typeface="Traditional Arabic" panose="02020603050405020304" pitchFamily="18" charset="-78"/>
                <a:cs typeface="Traditional Arabic" panose="02020603050405020304" pitchFamily="18" charset="-78"/>
              </a:rPr>
              <a:t>الأقداس يجب أن تُعطى للقدّيسين والأنقياء فقط</a:t>
            </a:r>
            <a:r>
              <a:rPr lang="ar-AE" sz="6000" b="1" dirty="0">
                <a:ln w="11430"/>
                <a:latin typeface="Traditional Arabic" panose="02020603050405020304" pitchFamily="18" charset="-78"/>
                <a:cs typeface="Traditional Arabic" panose="02020603050405020304" pitchFamily="18" charset="-78"/>
              </a:rPr>
              <a:t>.</a:t>
            </a:r>
            <a:endParaRPr lang="ar-SY" sz="60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339226"/>
            <a:ext cx="6100971" cy="2308324"/>
          </a:xfrm>
          <a:prstGeom prst="rect">
            <a:avLst/>
          </a:prstGeom>
        </p:spPr>
        <p:txBody>
          <a:bodyPr wrap="square">
            <a:spAutoFit/>
          </a:bodyPr>
          <a:lstStyle/>
          <a:p>
            <a:pPr algn="ctr"/>
            <a:r>
              <a:rPr lang="sv-SE" sz="4800" b="1" dirty="0">
                <a:latin typeface="Abadi" panose="020B0604020104020204" pitchFamily="34" charset="0"/>
                <a:cs typeface="Sakkal Majalla" panose="02000000000000000000" pitchFamily="2" charset="-78"/>
              </a:rPr>
              <a:t>Det som är heligt bör endast ges åt dem som är rena och heliga</a:t>
            </a:r>
            <a:endParaRPr lang="sv-SE" sz="48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4AEADC2E-1BB1-DA6F-AD27-E62A944810C7}"/>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6553669E-0A64-8C3F-5AB0-C68E2272F7B9}"/>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89798671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44220"/>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000" b="1" dirty="0">
                <a:latin typeface="Serto Batnan" panose="00000400000000000000" pitchFamily="2" charset="-78"/>
                <a:cs typeface="Serto Batnan" panose="00000400000000000000" pitchFamily="2" charset="-78"/>
              </a:rPr>
              <a:t>ܚܰܕ ܐܰܒܳܐ ܩܰܕܝܫܳܐ</a:t>
            </a:r>
            <a:endParaRPr lang="ar-SY" sz="8000" dirty="0">
              <a:latin typeface="Serto Batnan" panose="00000400000000000000" pitchFamily="2" charset="-78"/>
              <a:cs typeface="Serto Batnan" panose="00000400000000000000" pitchFamily="2" charset="-78"/>
            </a:endParaRPr>
          </a:p>
        </p:txBody>
      </p:sp>
      <p:sp>
        <p:nvSpPr>
          <p:cNvPr id="3" name="Rectangle 2"/>
          <p:cNvSpPr/>
          <p:nvPr/>
        </p:nvSpPr>
        <p:spPr>
          <a:xfrm>
            <a:off x="6100977" y="2477725"/>
            <a:ext cx="6091023" cy="2431435"/>
          </a:xfrm>
          <a:prstGeom prst="rect">
            <a:avLst/>
          </a:prstGeom>
        </p:spPr>
        <p:txBody>
          <a:bodyPr wrap="square">
            <a:spAutoFit/>
          </a:bodyPr>
          <a:lstStyle/>
          <a:p>
            <a:pPr algn="ctr" rtl="1">
              <a:spcBef>
                <a:spcPts val="1200"/>
              </a:spcBef>
              <a:defRPr/>
            </a:pPr>
            <a:r>
              <a:rPr lang="ar-SA" sz="66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حادْ </a:t>
            </a:r>
            <a:r>
              <a:rPr lang="ar-SA" sz="66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آبُو</a:t>
            </a:r>
            <a:r>
              <a:rPr lang="ar-SA" sz="66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a:t>
            </a:r>
            <a:r>
              <a:rPr lang="ar-SA" sz="66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قادِيشُو</a:t>
            </a:r>
            <a:endParaRPr lang="sv-SE" sz="66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endParaRPr>
          </a:p>
          <a:p>
            <a:pPr algn="ctr" rtl="1">
              <a:spcBef>
                <a:spcPts val="2400"/>
              </a:spcBef>
              <a:defRPr/>
            </a:pPr>
            <a:r>
              <a:rPr lang="sv-SE" altLang="sv-SE" sz="6600" b="1" dirty="0">
                <a:latin typeface="Traditional Arabic" panose="02020603050405020304" pitchFamily="18" charset="-78"/>
                <a:cs typeface="Traditional Arabic" panose="02020603050405020304" pitchFamily="18" charset="-78"/>
              </a:rPr>
              <a:t> </a:t>
            </a:r>
            <a:r>
              <a:rPr lang="ar-SA" altLang="sv-SE" sz="6600" b="1" dirty="0">
                <a:latin typeface="Traditional Arabic" panose="02020603050405020304" pitchFamily="18" charset="-78"/>
                <a:cs typeface="Traditional Arabic" panose="02020603050405020304" pitchFamily="18" charset="-78"/>
              </a:rPr>
              <a:t>واحدٌ هُوَ الآبُ القُدُّوس</a:t>
            </a:r>
            <a:endParaRPr lang="sv-SE" altLang="sv-SE" sz="66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2598065"/>
            <a:ext cx="6091023" cy="2492990"/>
          </a:xfrm>
          <a:prstGeom prst="rect">
            <a:avLst/>
          </a:prstGeom>
        </p:spPr>
        <p:txBody>
          <a:bodyPr wrap="square">
            <a:spAutoFit/>
          </a:bodyPr>
          <a:lstStyle/>
          <a:p>
            <a:pPr algn="ctr">
              <a:spcBef>
                <a:spcPts val="1200"/>
              </a:spcBef>
              <a:defRPr/>
            </a:pPr>
            <a:r>
              <a:rPr lang="de-DE" altLang="sv-SE" sz="6000" b="1" u="sng" dirty="0">
                <a:solidFill>
                  <a:srgbClr val="FF0000"/>
                </a:solidFill>
                <a:latin typeface="Abadi" panose="020B0604020104020204" pitchFamily="34" charset="0"/>
                <a:cs typeface="Sakkal Majalla" panose="02000000000000000000" pitchFamily="2" charset="-78"/>
              </a:rPr>
              <a:t>H</a:t>
            </a:r>
            <a:r>
              <a:rPr lang="de-DE" altLang="sv-SE" sz="6000" b="1" dirty="0">
                <a:solidFill>
                  <a:srgbClr val="FF0000"/>
                </a:solidFill>
                <a:latin typeface="Abadi" panose="020B0604020104020204" pitchFamily="34" charset="0"/>
                <a:cs typeface="Sakkal Majalla" panose="02000000000000000000" pitchFamily="2" charset="-78"/>
              </a:rPr>
              <a:t>ad abo qadisho.</a:t>
            </a:r>
          </a:p>
          <a:p>
            <a:pPr algn="ctr">
              <a:spcBef>
                <a:spcPts val="1200"/>
              </a:spcBef>
              <a:defRPr/>
            </a:pPr>
            <a:r>
              <a:rPr lang="de-DE" altLang="sv-SE" sz="1200" b="1" dirty="0">
                <a:solidFill>
                  <a:srgbClr val="FF0000"/>
                </a:solidFill>
                <a:latin typeface="Abadi" panose="020B0604020104020204" pitchFamily="34" charset="0"/>
                <a:cs typeface="Sakkal Majalla" panose="02000000000000000000" pitchFamily="2" charset="-78"/>
              </a:rPr>
              <a:t>  </a:t>
            </a:r>
            <a:endParaRPr lang="de-DE" altLang="sv-SE" sz="900" b="1" dirty="0">
              <a:solidFill>
                <a:srgbClr val="FF0000"/>
              </a:solidFill>
              <a:latin typeface="Abadi" panose="020B0604020104020204" pitchFamily="34" charset="0"/>
              <a:cs typeface="Sakkal Majalla" panose="02000000000000000000" pitchFamily="2" charset="-78"/>
            </a:endParaRPr>
          </a:p>
          <a:p>
            <a:pPr algn="ctr">
              <a:spcBef>
                <a:spcPts val="1200"/>
              </a:spcBef>
              <a:defRPr/>
            </a:pPr>
            <a:r>
              <a:rPr lang="sv-SE" altLang="sv-SE" sz="6000" b="1" dirty="0">
                <a:latin typeface="Abadi" panose="020B0604020104020204" pitchFamily="34" charset="0"/>
                <a:cs typeface="Sakkal Majalla" panose="02000000000000000000" pitchFamily="2" charset="-78"/>
              </a:rPr>
              <a:t>En helig Fader.</a:t>
            </a:r>
            <a:r>
              <a:rPr lang="ar-SA" altLang="sv-SE" sz="6000" b="1" dirty="0">
                <a:latin typeface="Abadi" panose="020B0604020104020204" pitchFamily="34" charset="0"/>
                <a:cs typeface="Sakkal Majalla" panose="02000000000000000000" pitchFamily="2" charset="-78"/>
              </a:rPr>
              <a:t> </a:t>
            </a:r>
            <a:endParaRPr lang="sv-SE" altLang="sv-SE" sz="60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CE0188ED-16B8-87F4-05F3-E31D6A3DD9D9}"/>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D3ECFBF6-B315-1C47-022D-8348B86F9C8C}"/>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938369477"/>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44220"/>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000" b="1" dirty="0">
                <a:latin typeface="Serto Batnan" panose="00000400000000000000" pitchFamily="2" charset="-78"/>
                <a:cs typeface="Serto Batnan" panose="00000400000000000000" pitchFamily="2" charset="-78"/>
              </a:rPr>
              <a:t>ܚܰܕ ܒܪܳܐ ܩܰܕܝܫܳܐ</a:t>
            </a:r>
            <a:endParaRPr lang="ar-SY" sz="8000" dirty="0">
              <a:latin typeface="Serto Batnan" panose="00000400000000000000" pitchFamily="2" charset="-78"/>
              <a:cs typeface="Serto Batnan" panose="00000400000000000000" pitchFamily="2" charset="-78"/>
            </a:endParaRPr>
          </a:p>
        </p:txBody>
      </p:sp>
      <p:sp>
        <p:nvSpPr>
          <p:cNvPr id="3" name="Rectangle 2"/>
          <p:cNvSpPr/>
          <p:nvPr/>
        </p:nvSpPr>
        <p:spPr>
          <a:xfrm>
            <a:off x="6100977" y="2477725"/>
            <a:ext cx="6091023" cy="2431435"/>
          </a:xfrm>
          <a:prstGeom prst="rect">
            <a:avLst/>
          </a:prstGeom>
        </p:spPr>
        <p:txBody>
          <a:bodyPr wrap="square">
            <a:spAutoFit/>
          </a:bodyPr>
          <a:lstStyle/>
          <a:p>
            <a:pPr algn="ctr" rtl="1">
              <a:spcBef>
                <a:spcPts val="1200"/>
              </a:spcBef>
              <a:defRPr/>
            </a:pPr>
            <a:r>
              <a:rPr lang="ar-SA" sz="66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حادْ </a:t>
            </a:r>
            <a:r>
              <a:rPr lang="ar-AE" sz="66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برُو</a:t>
            </a:r>
            <a:r>
              <a:rPr lang="ar-SA" sz="66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a:t>
            </a:r>
            <a:r>
              <a:rPr lang="ar-SA" sz="66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قادِيشُو</a:t>
            </a:r>
            <a:endParaRPr lang="sv-SE" sz="66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endParaRPr>
          </a:p>
          <a:p>
            <a:pPr algn="ctr" rtl="1">
              <a:spcBef>
                <a:spcPts val="2400"/>
              </a:spcBef>
              <a:defRPr/>
            </a:pPr>
            <a:r>
              <a:rPr lang="sv-SE" altLang="sv-SE" sz="6600" b="1" dirty="0">
                <a:latin typeface="Traditional Arabic" panose="02020603050405020304" pitchFamily="18" charset="-78"/>
                <a:cs typeface="Traditional Arabic" panose="02020603050405020304" pitchFamily="18" charset="-78"/>
              </a:rPr>
              <a:t> </a:t>
            </a:r>
            <a:r>
              <a:rPr lang="ar-SA" altLang="sv-SE" sz="6600" b="1" dirty="0">
                <a:latin typeface="Traditional Arabic" panose="02020603050405020304" pitchFamily="18" charset="-78"/>
                <a:cs typeface="Traditional Arabic" panose="02020603050405020304" pitchFamily="18" charset="-78"/>
              </a:rPr>
              <a:t>واحدٌ هُوَ </a:t>
            </a:r>
            <a:r>
              <a:rPr lang="ar-AE" altLang="sv-SE" sz="6600" b="1" dirty="0">
                <a:latin typeface="Traditional Arabic" panose="02020603050405020304" pitchFamily="18" charset="-78"/>
                <a:cs typeface="Traditional Arabic" panose="02020603050405020304" pitchFamily="18" charset="-78"/>
              </a:rPr>
              <a:t>الأبن</a:t>
            </a:r>
            <a:r>
              <a:rPr lang="ar-SA" altLang="sv-SE" sz="6600" b="1" dirty="0">
                <a:latin typeface="Traditional Arabic" panose="02020603050405020304" pitchFamily="18" charset="-78"/>
                <a:cs typeface="Traditional Arabic" panose="02020603050405020304" pitchFamily="18" charset="-78"/>
              </a:rPr>
              <a:t> القُدُّوس</a:t>
            </a:r>
            <a:endParaRPr lang="sv-SE" altLang="sv-SE" sz="66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2598065"/>
            <a:ext cx="6091023" cy="2492990"/>
          </a:xfrm>
          <a:prstGeom prst="rect">
            <a:avLst/>
          </a:prstGeom>
        </p:spPr>
        <p:txBody>
          <a:bodyPr wrap="square">
            <a:spAutoFit/>
          </a:bodyPr>
          <a:lstStyle/>
          <a:p>
            <a:pPr algn="ctr">
              <a:spcBef>
                <a:spcPts val="1200"/>
              </a:spcBef>
              <a:defRPr/>
            </a:pPr>
            <a:r>
              <a:rPr lang="de-DE" altLang="sv-SE" sz="6000" b="1" u="sng" dirty="0">
                <a:solidFill>
                  <a:srgbClr val="FF0000"/>
                </a:solidFill>
                <a:latin typeface="Abadi" panose="020B0604020104020204" pitchFamily="34" charset="0"/>
                <a:cs typeface="Sakkal Majalla" panose="02000000000000000000" pitchFamily="2" charset="-78"/>
              </a:rPr>
              <a:t>H</a:t>
            </a:r>
            <a:r>
              <a:rPr lang="de-DE" altLang="sv-SE" sz="6000" b="1" dirty="0">
                <a:solidFill>
                  <a:srgbClr val="FF0000"/>
                </a:solidFill>
                <a:latin typeface="Abadi" panose="020B0604020104020204" pitchFamily="34" charset="0"/>
                <a:cs typeface="Sakkal Majalla" panose="02000000000000000000" pitchFamily="2" charset="-78"/>
              </a:rPr>
              <a:t>ad bro qadisho.</a:t>
            </a:r>
          </a:p>
          <a:p>
            <a:pPr algn="ctr">
              <a:spcBef>
                <a:spcPts val="1200"/>
              </a:spcBef>
              <a:defRPr/>
            </a:pPr>
            <a:r>
              <a:rPr lang="de-DE" altLang="sv-SE" sz="1200" b="1" dirty="0">
                <a:solidFill>
                  <a:srgbClr val="FF0000"/>
                </a:solidFill>
                <a:latin typeface="Abadi" panose="020B0604020104020204" pitchFamily="34" charset="0"/>
                <a:cs typeface="Sakkal Majalla" panose="02000000000000000000" pitchFamily="2" charset="-78"/>
              </a:rPr>
              <a:t>  </a:t>
            </a:r>
            <a:endParaRPr lang="de-DE" altLang="sv-SE" sz="900" b="1" dirty="0">
              <a:solidFill>
                <a:srgbClr val="FF0000"/>
              </a:solidFill>
              <a:latin typeface="Abadi" panose="020B0604020104020204" pitchFamily="34" charset="0"/>
              <a:cs typeface="Sakkal Majalla" panose="02000000000000000000" pitchFamily="2" charset="-78"/>
            </a:endParaRPr>
          </a:p>
          <a:p>
            <a:pPr algn="ctr">
              <a:spcBef>
                <a:spcPts val="1200"/>
              </a:spcBef>
              <a:defRPr/>
            </a:pPr>
            <a:r>
              <a:rPr lang="sv-SE" altLang="sv-SE" sz="6000" b="1" dirty="0">
                <a:latin typeface="Abadi" panose="020B0604020104020204" pitchFamily="34" charset="0"/>
                <a:cs typeface="Sakkal Majalla" panose="02000000000000000000" pitchFamily="2" charset="-78"/>
              </a:rPr>
              <a:t>En helig Son.</a:t>
            </a:r>
            <a:r>
              <a:rPr lang="ar-SA" altLang="sv-SE" sz="6000" b="1" dirty="0">
                <a:latin typeface="Abadi" panose="020B0604020104020204" pitchFamily="34" charset="0"/>
                <a:cs typeface="Sakkal Majalla" panose="02000000000000000000" pitchFamily="2" charset="-78"/>
              </a:rPr>
              <a:t> </a:t>
            </a:r>
            <a:endParaRPr lang="sv-SE" altLang="sv-SE" sz="60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CD6AA7DA-0E4D-60EE-94B3-B38A1B767B5C}"/>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30D9D2E0-5658-7390-4C86-4795A11653E7}"/>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84920636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44220"/>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000" b="1" dirty="0">
                <a:latin typeface="Serto Batnan" panose="00000400000000000000" pitchFamily="2" charset="-78"/>
                <a:cs typeface="Serto Batnan" panose="00000400000000000000" pitchFamily="2" charset="-78"/>
              </a:rPr>
              <a:t>ܚܰܕ ܪܽܘܚܳܐ ܩܰܕܝܫܳܐ</a:t>
            </a:r>
            <a:endParaRPr lang="ar-SY" sz="8000" dirty="0">
              <a:latin typeface="Serto Batnan" panose="00000400000000000000" pitchFamily="2" charset="-78"/>
              <a:cs typeface="Serto Batnan" panose="00000400000000000000" pitchFamily="2" charset="-78"/>
            </a:endParaRPr>
          </a:p>
        </p:txBody>
      </p:sp>
      <p:sp>
        <p:nvSpPr>
          <p:cNvPr id="3" name="Rectangle 2"/>
          <p:cNvSpPr/>
          <p:nvPr/>
        </p:nvSpPr>
        <p:spPr>
          <a:xfrm>
            <a:off x="6100977" y="2477725"/>
            <a:ext cx="6091023" cy="2431435"/>
          </a:xfrm>
          <a:prstGeom prst="rect">
            <a:avLst/>
          </a:prstGeom>
        </p:spPr>
        <p:txBody>
          <a:bodyPr wrap="square">
            <a:spAutoFit/>
          </a:bodyPr>
          <a:lstStyle/>
          <a:p>
            <a:pPr algn="ctr" rtl="1">
              <a:spcBef>
                <a:spcPts val="1200"/>
              </a:spcBef>
              <a:defRPr/>
            </a:pPr>
            <a:r>
              <a:rPr lang="ar-SA" sz="66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حادْ </a:t>
            </a:r>
            <a:r>
              <a:rPr lang="ar-AE" sz="66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روحو</a:t>
            </a:r>
            <a:r>
              <a:rPr lang="ar-SA" sz="66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a:t>
            </a:r>
            <a:r>
              <a:rPr lang="ar-SA" sz="66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قادِيشُو</a:t>
            </a:r>
            <a:endParaRPr lang="sv-SE" sz="66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endParaRPr>
          </a:p>
          <a:p>
            <a:pPr algn="ctr" rtl="1">
              <a:spcBef>
                <a:spcPts val="2400"/>
              </a:spcBef>
              <a:defRPr/>
            </a:pPr>
            <a:r>
              <a:rPr lang="sv-SE" altLang="sv-SE" sz="6600" b="1" dirty="0">
                <a:latin typeface="Traditional Arabic" panose="02020603050405020304" pitchFamily="18" charset="-78"/>
                <a:cs typeface="Traditional Arabic" panose="02020603050405020304" pitchFamily="18" charset="-78"/>
              </a:rPr>
              <a:t> </a:t>
            </a:r>
            <a:r>
              <a:rPr lang="ar-SA" altLang="sv-SE" sz="6600" b="1" dirty="0">
                <a:latin typeface="Traditional Arabic" panose="02020603050405020304" pitchFamily="18" charset="-78"/>
                <a:cs typeface="Traditional Arabic" panose="02020603050405020304" pitchFamily="18" charset="-78"/>
              </a:rPr>
              <a:t>واحدٌ هُوَ </a:t>
            </a:r>
            <a:r>
              <a:rPr lang="ar-AE" altLang="sv-SE" sz="6600" b="1" dirty="0">
                <a:latin typeface="Traditional Arabic" panose="02020603050405020304" pitchFamily="18" charset="-78"/>
                <a:cs typeface="Traditional Arabic" panose="02020603050405020304" pitchFamily="18" charset="-78"/>
              </a:rPr>
              <a:t>الروح</a:t>
            </a:r>
            <a:r>
              <a:rPr lang="ar-SA" altLang="sv-SE" sz="6600" b="1" dirty="0">
                <a:latin typeface="Traditional Arabic" panose="02020603050405020304" pitchFamily="18" charset="-78"/>
                <a:cs typeface="Traditional Arabic" panose="02020603050405020304" pitchFamily="18" charset="-78"/>
              </a:rPr>
              <a:t> القُدُّوس</a:t>
            </a:r>
            <a:endParaRPr lang="sv-SE" altLang="sv-SE" sz="66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2598065"/>
            <a:ext cx="6091023" cy="2492990"/>
          </a:xfrm>
          <a:prstGeom prst="rect">
            <a:avLst/>
          </a:prstGeom>
        </p:spPr>
        <p:txBody>
          <a:bodyPr wrap="square">
            <a:spAutoFit/>
          </a:bodyPr>
          <a:lstStyle/>
          <a:p>
            <a:pPr algn="ctr">
              <a:spcBef>
                <a:spcPts val="1200"/>
              </a:spcBef>
              <a:defRPr/>
            </a:pPr>
            <a:r>
              <a:rPr lang="de-DE" altLang="sv-SE" sz="6000" b="1" u="sng" dirty="0">
                <a:solidFill>
                  <a:srgbClr val="FF0000"/>
                </a:solidFill>
                <a:latin typeface="Abadi" panose="020B0604020104020204" pitchFamily="34" charset="0"/>
                <a:cs typeface="Sakkal Majalla" panose="02000000000000000000" pitchFamily="2" charset="-78"/>
              </a:rPr>
              <a:t>H</a:t>
            </a:r>
            <a:r>
              <a:rPr lang="de-DE" altLang="sv-SE" sz="6000" b="1" dirty="0">
                <a:solidFill>
                  <a:srgbClr val="FF0000"/>
                </a:solidFill>
                <a:latin typeface="Abadi" panose="020B0604020104020204" pitchFamily="34" charset="0"/>
                <a:cs typeface="Sakkal Majalla" panose="02000000000000000000" pitchFamily="2" charset="-78"/>
              </a:rPr>
              <a:t>ad ruho qadisho.</a:t>
            </a:r>
          </a:p>
          <a:p>
            <a:pPr algn="ctr">
              <a:spcBef>
                <a:spcPts val="1200"/>
              </a:spcBef>
              <a:defRPr/>
            </a:pPr>
            <a:r>
              <a:rPr lang="de-DE" altLang="sv-SE" sz="1200" b="1" dirty="0">
                <a:solidFill>
                  <a:srgbClr val="FF0000"/>
                </a:solidFill>
                <a:latin typeface="Abadi" panose="020B0604020104020204" pitchFamily="34" charset="0"/>
                <a:cs typeface="Sakkal Majalla" panose="02000000000000000000" pitchFamily="2" charset="-78"/>
              </a:rPr>
              <a:t>  </a:t>
            </a:r>
            <a:endParaRPr lang="de-DE" altLang="sv-SE" sz="900" b="1" dirty="0">
              <a:solidFill>
                <a:srgbClr val="FF0000"/>
              </a:solidFill>
              <a:latin typeface="Abadi" panose="020B0604020104020204" pitchFamily="34" charset="0"/>
              <a:cs typeface="Sakkal Majalla" panose="02000000000000000000" pitchFamily="2" charset="-78"/>
            </a:endParaRPr>
          </a:p>
          <a:p>
            <a:pPr algn="ctr">
              <a:spcBef>
                <a:spcPts val="1200"/>
              </a:spcBef>
              <a:defRPr/>
            </a:pPr>
            <a:r>
              <a:rPr lang="sv-SE" altLang="sv-SE" sz="6000" b="1" dirty="0">
                <a:latin typeface="Abadi" panose="020B0604020104020204" pitchFamily="34" charset="0"/>
                <a:cs typeface="Sakkal Majalla" panose="02000000000000000000" pitchFamily="2" charset="-78"/>
              </a:rPr>
              <a:t>En helig Ande.</a:t>
            </a:r>
            <a:r>
              <a:rPr lang="ar-SA" altLang="sv-SE" sz="6000" b="1" dirty="0">
                <a:latin typeface="Abadi" panose="020B0604020104020204" pitchFamily="34" charset="0"/>
                <a:cs typeface="Sakkal Majalla" panose="02000000000000000000" pitchFamily="2" charset="-78"/>
              </a:rPr>
              <a:t> </a:t>
            </a:r>
            <a:endParaRPr lang="sv-SE" altLang="sv-SE" sz="60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17A5008F-3DB8-928B-A326-4907FF50299D}"/>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05C3E819-F5F0-C526-0649-66E52D89B67C}"/>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142395858"/>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27973"/>
            <a:ext cx="12191999"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7200" b="1" dirty="0">
                <a:latin typeface="Serto Batnan" panose="00000400000000000000" pitchFamily="2" charset="-78"/>
                <a:cs typeface="Serto Batnan" panose="00000400000000000000" pitchFamily="2" charset="-78"/>
              </a:rPr>
              <a:t>ܫܽܘܒܚܳܐ ܠܰܐܒܳܐ ܘܠܰܒܪܳܐ ܘܰܠܪܽܘܚܳܐ ܩܰܕܺܝܫܳܐ</a:t>
            </a:r>
            <a:endParaRPr lang="ar-SY" sz="7200" dirty="0">
              <a:latin typeface="Serto Batnan" panose="00000400000000000000" pitchFamily="2" charset="-78"/>
              <a:cs typeface="Serto Batnan" panose="00000400000000000000" pitchFamily="2" charset="-78"/>
            </a:endParaRPr>
          </a:p>
        </p:txBody>
      </p:sp>
      <p:sp>
        <p:nvSpPr>
          <p:cNvPr id="3" name="Rectangle 2"/>
          <p:cNvSpPr/>
          <p:nvPr/>
        </p:nvSpPr>
        <p:spPr>
          <a:xfrm>
            <a:off x="6100977" y="2062808"/>
            <a:ext cx="6091023" cy="3939540"/>
          </a:xfrm>
          <a:prstGeom prst="rect">
            <a:avLst/>
          </a:prstGeom>
        </p:spPr>
        <p:txBody>
          <a:bodyPr wrap="square">
            <a:spAutoFit/>
          </a:bodyPr>
          <a:lstStyle/>
          <a:p>
            <a:pPr algn="ctr" rtl="1" eaLnBrk="1" hangingPunct="1">
              <a:spcBef>
                <a:spcPts val="600"/>
              </a:spcBef>
              <a:buFontTx/>
              <a:buNone/>
            </a:pPr>
            <a:r>
              <a:rPr lang="ar-SA" altLang="sv-SE" sz="6000" b="1" dirty="0" err="1">
                <a:solidFill>
                  <a:srgbClr val="FF0000"/>
                </a:solidFill>
                <a:latin typeface="Traditional Arabic" panose="02020603050405020304" pitchFamily="18" charset="-78"/>
                <a:cs typeface="Traditional Arabic" panose="02020603050405020304" pitchFamily="18" charset="-78"/>
              </a:rPr>
              <a:t>شوبْحُو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لابُو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وْلَبْرُو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وَلْروحُو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قادِيشُو</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SA" altLang="sv-SE" sz="6000" b="1" dirty="0">
                <a:solidFill>
                  <a:srgbClr val="FF0000"/>
                </a:solidFill>
                <a:latin typeface="Traditional Arabic" panose="02020603050405020304" pitchFamily="18" charset="-78"/>
                <a:cs typeface="Traditional Arabic" panose="02020603050405020304" pitchFamily="18" charset="-78"/>
              </a:rPr>
              <a:t> </a:t>
            </a:r>
            <a:endParaRPr lang="sv-SE" altLang="sv-SE" sz="6000" b="1"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ts val="1200"/>
              </a:spcBef>
              <a:buFontTx/>
              <a:buNone/>
            </a:pPr>
            <a:r>
              <a:rPr lang="ar-SA" altLang="sv-SE" sz="6000" b="1" dirty="0">
                <a:latin typeface="Traditional Arabic" panose="02020603050405020304" pitchFamily="18" charset="-78"/>
                <a:cs typeface="Traditional Arabic" panose="02020603050405020304" pitchFamily="18" charset="-78"/>
              </a:rPr>
              <a:t>المجْدُ للآبِ والابْنِ والرُّوحِ</a:t>
            </a:r>
            <a:r>
              <a:rPr lang="sv-SE"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القُدس. </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39" y="1918062"/>
            <a:ext cx="6091023" cy="3862596"/>
          </a:xfrm>
          <a:prstGeom prst="rect">
            <a:avLst/>
          </a:prstGeom>
        </p:spPr>
        <p:txBody>
          <a:bodyPr wrap="square">
            <a:spAutoFit/>
          </a:bodyPr>
          <a:lstStyle/>
          <a:p>
            <a:pPr algn="ctr" eaLnBrk="1" hangingPunct="1">
              <a:spcBef>
                <a:spcPts val="1200"/>
              </a:spcBef>
              <a:buFontTx/>
              <a:buNone/>
            </a:pPr>
            <a:r>
              <a:rPr lang="sv-SE" altLang="sv-SE" sz="4800" b="1" dirty="0" err="1">
                <a:solidFill>
                  <a:srgbClr val="FF0000"/>
                </a:solidFill>
                <a:latin typeface="Abadi" panose="020B0604020104020204" pitchFamily="34" charset="0"/>
                <a:cs typeface="Sakkal Majalla" panose="02000000000000000000" pitchFamily="2" charset="-78"/>
              </a:rPr>
              <a:t>Shub</a:t>
            </a:r>
            <a:r>
              <a:rPr lang="sv-SE" altLang="sv-SE" sz="4800" b="1" u="sng" dirty="0" err="1">
                <a:solidFill>
                  <a:srgbClr val="FF0000"/>
                </a:solidFill>
                <a:latin typeface="Abadi" panose="020B0604020104020204" pitchFamily="34" charset="0"/>
                <a:cs typeface="Sakkal Majalla" panose="02000000000000000000" pitchFamily="2" charset="-78"/>
              </a:rPr>
              <a:t>h</a:t>
            </a:r>
            <a:r>
              <a:rPr lang="sv-SE" altLang="sv-SE" sz="4800" b="1" dirty="0" err="1">
                <a:solidFill>
                  <a:srgbClr val="FF0000"/>
                </a:solidFill>
                <a:latin typeface="Abadi" panose="020B0604020104020204" pitchFamily="34" charset="0"/>
                <a:cs typeface="Sakkal Majalla" panose="02000000000000000000" pitchFamily="2" charset="-78"/>
              </a:rPr>
              <a:t>o</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labo</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wlabro</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walru</a:t>
            </a:r>
            <a:r>
              <a:rPr lang="sv-SE" altLang="sv-SE" sz="4800" b="1" u="sng" dirty="0" err="1">
                <a:solidFill>
                  <a:srgbClr val="FF0000"/>
                </a:solidFill>
                <a:latin typeface="Abadi" panose="020B0604020104020204" pitchFamily="34" charset="0"/>
                <a:cs typeface="Sakkal Majalla" panose="02000000000000000000" pitchFamily="2" charset="-78"/>
              </a:rPr>
              <a:t>h</a:t>
            </a:r>
            <a:r>
              <a:rPr lang="sv-SE" altLang="sv-SE" sz="4800" b="1" dirty="0" err="1">
                <a:solidFill>
                  <a:srgbClr val="FF0000"/>
                </a:solidFill>
                <a:latin typeface="Abadi" panose="020B0604020104020204" pitchFamily="34" charset="0"/>
                <a:cs typeface="Sakkal Majalla" panose="02000000000000000000" pitchFamily="2" charset="-78"/>
              </a:rPr>
              <a:t>o</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qadisho</a:t>
            </a:r>
            <a:r>
              <a:rPr lang="sv-SE" altLang="sv-SE" sz="4800" b="1" dirty="0">
                <a:solidFill>
                  <a:srgbClr val="FF0000"/>
                </a:solidFill>
                <a:latin typeface="Abadi" panose="020B0604020104020204" pitchFamily="34" charset="0"/>
                <a:cs typeface="Sakkal Majalla" panose="02000000000000000000" pitchFamily="2" charset="-78"/>
              </a:rPr>
              <a:t>.</a:t>
            </a:r>
            <a:endParaRPr lang="ar-SY" altLang="sv-SE" sz="4800" b="1" dirty="0">
              <a:solidFill>
                <a:srgbClr val="FF0000"/>
              </a:solidFill>
              <a:latin typeface="Abadi" panose="020B0604020104020204" pitchFamily="34" charset="0"/>
              <a:cs typeface="Sakkal Majalla" panose="02000000000000000000" pitchFamily="2" charset="-78"/>
            </a:endParaRPr>
          </a:p>
          <a:p>
            <a:pPr algn="ctr">
              <a:spcBef>
                <a:spcPts val="600"/>
              </a:spcBef>
              <a:buFontTx/>
              <a:buNone/>
            </a:pPr>
            <a:r>
              <a:rPr lang="sv-SE" altLang="sv-SE" sz="4800" b="1" dirty="0">
                <a:latin typeface="Abadi" panose="020B0604020104020204" pitchFamily="34" charset="0"/>
                <a:cs typeface="Sakkal Majalla" panose="02000000000000000000" pitchFamily="2" charset="-78"/>
              </a:rPr>
              <a:t>Lovad vare Fadern, Sonen och den helige Ande,</a:t>
            </a:r>
          </a:p>
        </p:txBody>
      </p:sp>
      <p:cxnSp>
        <p:nvCxnSpPr>
          <p:cNvPr id="6" name="Straight Connector 5"/>
          <p:cNvCxnSpPr>
            <a:cxnSpLocks/>
          </p:cNvCxnSpPr>
          <p:nvPr/>
        </p:nvCxnSpPr>
        <p:spPr>
          <a:xfrm>
            <a:off x="6091030" y="2159306"/>
            <a:ext cx="0" cy="3473129"/>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5A9DE017-ADF7-8CDA-72DA-30852728E5EE}"/>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B8E8B49B-217E-B08E-E4F7-F3EA9B945C32}"/>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52045810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507831"/>
            <a:ext cx="12191999"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6600" b="1" dirty="0">
                <a:latin typeface="Serto Batnan" panose="00000400000000000000" pitchFamily="2" charset="-78"/>
                <a:cs typeface="Serto Batnan" panose="00000400000000000000" pitchFamily="2" charset="-78"/>
              </a:rPr>
              <a:t>ܚܰܕ ܐܺܝܬ݂ܰܝܗܽܘܢ ܠܥܳܠܰܡ ܥܳܠܡܺܝܢ ܐܰܡܺܝܢ</a:t>
            </a:r>
            <a:endParaRPr lang="ar-SY" sz="6600" dirty="0">
              <a:latin typeface="Serto Batnan" panose="00000400000000000000" pitchFamily="2" charset="-78"/>
              <a:cs typeface="Serto Batnan" panose="00000400000000000000" pitchFamily="2" charset="-78"/>
            </a:endParaRPr>
          </a:p>
        </p:txBody>
      </p:sp>
      <p:sp>
        <p:nvSpPr>
          <p:cNvPr id="3" name="Rectangle 2"/>
          <p:cNvSpPr/>
          <p:nvPr/>
        </p:nvSpPr>
        <p:spPr>
          <a:xfrm>
            <a:off x="6100977" y="2010519"/>
            <a:ext cx="6091023" cy="4016484"/>
          </a:xfrm>
          <a:prstGeom prst="rect">
            <a:avLst/>
          </a:prstGeom>
        </p:spPr>
        <p:txBody>
          <a:bodyPr wrap="square">
            <a:spAutoFit/>
          </a:bodyPr>
          <a:lstStyle/>
          <a:p>
            <a:pPr algn="ctr" rtl="1" eaLnBrk="1" hangingPunct="1">
              <a:spcBef>
                <a:spcPts val="1200"/>
              </a:spcBef>
              <a:buFontTx/>
              <a:buNone/>
              <a:defRPr/>
            </a:pPr>
            <a:r>
              <a:rPr lang="ar-SA"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حادْ </a:t>
            </a:r>
            <a:r>
              <a:rPr lang="ar-SA" sz="60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اِيثَيْهونْ</a:t>
            </a:r>
            <a:r>
              <a:rPr lang="ar-SA"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a:t>
            </a:r>
            <a:r>
              <a:rPr lang="ar-SA" sz="60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لْعُولامْ</a:t>
            </a:r>
            <a:r>
              <a:rPr lang="ar-SA"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عُلْمِينْ</a:t>
            </a:r>
            <a:r>
              <a:rPr lang="sv-SE"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a:t>
            </a:r>
            <a:r>
              <a:rPr lang="ar-SA"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آمِين</a:t>
            </a:r>
            <a:r>
              <a:rPr lang="ar-AE"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a:t>
            </a:r>
            <a:endParaRPr lang="sv-SE"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endParaRPr>
          </a:p>
          <a:p>
            <a:pPr algn="ctr" rtl="1" eaLnBrk="1" hangingPunct="1">
              <a:spcBef>
                <a:spcPts val="1800"/>
              </a:spcBef>
              <a:buFontTx/>
              <a:buNone/>
              <a:defRPr/>
            </a:pPr>
            <a:r>
              <a:rPr lang="ar-SA" altLang="sv-SE" sz="6000" b="1" dirty="0">
                <a:latin typeface="Traditional Arabic" panose="02020603050405020304" pitchFamily="18" charset="-78"/>
                <a:cs typeface="Traditional Arabic" panose="02020603050405020304" pitchFamily="18" charset="-78"/>
              </a:rPr>
              <a:t>هُمْ</a:t>
            </a:r>
            <a:r>
              <a:rPr lang="sv-SE"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واحِدٌ إلى أَبَدِ الآبدين. آمين</a:t>
            </a:r>
            <a:r>
              <a:rPr lang="ar-AE" altLang="sv-SE" sz="6000" b="1" dirty="0">
                <a:latin typeface="Traditional Arabic" panose="02020603050405020304" pitchFamily="18" charset="-78"/>
                <a:cs typeface="Traditional Arabic" panose="02020603050405020304" pitchFamily="18" charset="-78"/>
              </a:rPr>
              <a:t>.</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39" y="2167116"/>
            <a:ext cx="6091023" cy="3647152"/>
          </a:xfrm>
          <a:prstGeom prst="rect">
            <a:avLst/>
          </a:prstGeom>
        </p:spPr>
        <p:txBody>
          <a:bodyPr wrap="square">
            <a:spAutoFit/>
          </a:bodyPr>
          <a:lstStyle/>
          <a:p>
            <a:pPr algn="ctr" eaLnBrk="1" hangingPunct="1">
              <a:spcBef>
                <a:spcPts val="1200"/>
              </a:spcBef>
              <a:buFontTx/>
              <a:buNone/>
              <a:defRPr/>
            </a:pPr>
            <a:r>
              <a:rPr lang="sv-SE" altLang="sv-SE" sz="4800" b="1" u="sng" dirty="0" err="1">
                <a:solidFill>
                  <a:srgbClr val="FF0000"/>
                </a:solidFill>
                <a:latin typeface="Abadi" panose="020B0604020104020204" pitchFamily="34" charset="0"/>
                <a:cs typeface="Sakkal Majalla" panose="02000000000000000000" pitchFamily="2" charset="-78"/>
              </a:rPr>
              <a:t>h</a:t>
            </a:r>
            <a:r>
              <a:rPr lang="sv-SE" altLang="sv-SE" sz="4800" b="1" dirty="0" err="1">
                <a:solidFill>
                  <a:srgbClr val="FF0000"/>
                </a:solidFill>
                <a:latin typeface="Abadi" panose="020B0604020104020204" pitchFamily="34" charset="0"/>
                <a:cs typeface="Sakkal Majalla" panose="02000000000000000000" pitchFamily="2" charset="-78"/>
              </a:rPr>
              <a:t>ad</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ithayhun</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l´olam</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olmin</a:t>
            </a:r>
            <a:r>
              <a:rPr lang="sv-SE" altLang="sv-SE" sz="4800" b="1" dirty="0">
                <a:solidFill>
                  <a:srgbClr val="FF0000"/>
                </a:solidFill>
                <a:latin typeface="Abadi" panose="020B0604020104020204" pitchFamily="34" charset="0"/>
                <a:cs typeface="Sakkal Majalla" panose="02000000000000000000" pitchFamily="2" charset="-78"/>
              </a:rPr>
              <a:t> amin.</a:t>
            </a:r>
          </a:p>
          <a:p>
            <a:pPr algn="ctr" eaLnBrk="1" hangingPunct="1">
              <a:spcBef>
                <a:spcPts val="1200"/>
              </a:spcBef>
              <a:buFontTx/>
              <a:buNone/>
              <a:defRPr/>
            </a:pPr>
            <a:endParaRPr lang="ar-IQ" altLang="sv-SE" sz="2000" b="1" dirty="0">
              <a:solidFill>
                <a:srgbClr val="C00000"/>
              </a:solidFill>
              <a:latin typeface="Abadi" panose="020B0604020104020204" pitchFamily="34" charset="0"/>
              <a:cs typeface="Sakkal Majalla" panose="02000000000000000000" pitchFamily="2" charset="-78"/>
            </a:endParaRPr>
          </a:p>
          <a:p>
            <a:pPr algn="ctr" eaLnBrk="1" hangingPunct="1">
              <a:spcBef>
                <a:spcPts val="600"/>
              </a:spcBef>
              <a:buFontTx/>
              <a:buNone/>
              <a:defRPr/>
            </a:pPr>
            <a:r>
              <a:rPr lang="sv-SE" altLang="sv-SE" sz="4800" b="1" dirty="0">
                <a:latin typeface="Abadi" panose="020B0604020104020204" pitchFamily="34" charset="0"/>
                <a:cs typeface="Sakkal Majalla" panose="02000000000000000000" pitchFamily="2" charset="-78"/>
              </a:rPr>
              <a:t>som är ett i evigheters evighet. Amen!</a:t>
            </a:r>
          </a:p>
        </p:txBody>
      </p:sp>
      <p:cxnSp>
        <p:nvCxnSpPr>
          <p:cNvPr id="6" name="Straight Connector 5"/>
          <p:cNvCxnSpPr>
            <a:cxnSpLocks/>
          </p:cNvCxnSpPr>
          <p:nvPr/>
        </p:nvCxnSpPr>
        <p:spPr>
          <a:xfrm>
            <a:off x="6091030" y="2159306"/>
            <a:ext cx="0" cy="3473129"/>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5EDF3F28-EEE2-DBD8-149F-4AC78E71AF7F}"/>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109C0A63-B4C5-E861-2705-3B39E86A9933}"/>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441039293"/>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391192"/>
            <a:ext cx="12191999"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600" b="1" dirty="0">
                <a:solidFill>
                  <a:srgbClr val="FF0000"/>
                </a:solidFill>
                <a:latin typeface="Serto Batnan" panose="00000400000000000000" pitchFamily="2" charset="-78"/>
                <a:cs typeface="Serto Batnan" panose="00000400000000000000" pitchFamily="2" charset="-78"/>
              </a:rPr>
              <a:t>ܚܰܕ ܐܰܒܳܐ ܩܰܕܺܝܫܳܐ ܥܰܡܰܢ ܕܓ݂ܰܒܠܶܗ ܠܥܳܠܡܳܐ ܒܰܚܢܳܢܶܗ܀</a:t>
            </a:r>
            <a:endParaRPr lang="ar-SY" sz="66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81090" y="2800891"/>
            <a:ext cx="6110910" cy="2123658"/>
          </a:xfrm>
          <a:prstGeom prst="rect">
            <a:avLst/>
          </a:prstGeom>
        </p:spPr>
        <p:txBody>
          <a:bodyPr wrap="square">
            <a:spAutoFit/>
          </a:bodyPr>
          <a:lstStyle/>
          <a:p>
            <a:pPr algn="ctr" rtl="1"/>
            <a:r>
              <a:rPr lang="ar-SA" sz="6600" b="1" dirty="0">
                <a:latin typeface="Traditional Arabic" panose="02020603050405020304" pitchFamily="18" charset="-78"/>
                <a:cs typeface="Traditional Arabic" panose="02020603050405020304" pitchFamily="18" charset="-78"/>
              </a:rPr>
              <a:t>واحدٌ هو الآب القُدّوس م</a:t>
            </a:r>
            <a:r>
              <a:rPr lang="ar-SY" sz="6600" b="1" dirty="0">
                <a:latin typeface="Traditional Arabic" panose="02020603050405020304" pitchFamily="18" charset="-78"/>
                <a:cs typeface="Traditional Arabic" panose="02020603050405020304" pitchFamily="18" charset="-78"/>
              </a:rPr>
              <a:t>ع</a:t>
            </a:r>
            <a:r>
              <a:rPr lang="ar-SA" sz="6600" b="1" dirty="0" err="1">
                <a:latin typeface="Traditional Arabic" panose="02020603050405020304" pitchFamily="18" charset="-78"/>
                <a:cs typeface="Traditional Arabic" panose="02020603050405020304" pitchFamily="18" charset="-78"/>
              </a:rPr>
              <a:t>نا</a:t>
            </a:r>
            <a:r>
              <a:rPr lang="ar-SA" sz="6600" b="1" dirty="0">
                <a:latin typeface="Traditional Arabic" panose="02020603050405020304" pitchFamily="18" charset="-78"/>
                <a:cs typeface="Traditional Arabic" panose="02020603050405020304" pitchFamily="18" charset="-78"/>
              </a:rPr>
              <a:t> جابل العالم بِتَحنُّنه </a:t>
            </a:r>
            <a:endParaRPr lang="ar-SY" sz="66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339226"/>
            <a:ext cx="6100971" cy="3046988"/>
          </a:xfrm>
          <a:prstGeom prst="rect">
            <a:avLst/>
          </a:prstGeom>
        </p:spPr>
        <p:txBody>
          <a:bodyPr wrap="square">
            <a:spAutoFit/>
          </a:bodyPr>
          <a:lstStyle/>
          <a:p>
            <a:pPr algn="ctr"/>
            <a:r>
              <a:rPr lang="sv-SE" sz="4800" b="1" dirty="0">
                <a:latin typeface="Abadi" panose="020B0604020104020204" pitchFamily="34" charset="0"/>
                <a:cs typeface="Sakkal Majalla" panose="02000000000000000000" pitchFamily="2" charset="-78"/>
              </a:rPr>
              <a:t>Med oss är den ende helige Fadern, som i sin barmhärtighet formade världen. </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63E33C63-6E8E-22AF-9403-BA73E4860877}"/>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704C0B86-340A-18E9-0963-ADA1DAB2453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68816343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233728"/>
            <a:ext cx="12191999" cy="18620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11500" b="1" dirty="0">
                <a:solidFill>
                  <a:srgbClr val="FF0000"/>
                </a:solidFill>
                <a:latin typeface="Serto Batnan" panose="00000400000000000000" pitchFamily="2" charset="-78"/>
                <a:cs typeface="Serto Batnan" panose="00000400000000000000" pitchFamily="2" charset="-78"/>
              </a:rPr>
              <a:t>ܐܰܡܝܢ܀</a:t>
            </a:r>
          </a:p>
        </p:txBody>
      </p:sp>
      <p:sp>
        <p:nvSpPr>
          <p:cNvPr id="3" name="Rectangle 2"/>
          <p:cNvSpPr/>
          <p:nvPr/>
        </p:nvSpPr>
        <p:spPr>
          <a:xfrm>
            <a:off x="6110911" y="2831335"/>
            <a:ext cx="6081090" cy="2215991"/>
          </a:xfrm>
          <a:prstGeom prst="rect">
            <a:avLst/>
          </a:prstGeom>
        </p:spPr>
        <p:txBody>
          <a:bodyPr wrap="square">
            <a:spAutoFit/>
          </a:bodyPr>
          <a:lstStyle/>
          <a:p>
            <a:pPr lvl="1" algn="ctr" rtl="1" eaLnBrk="1" hangingPunct="1">
              <a:spcBef>
                <a:spcPts val="600"/>
              </a:spcBef>
              <a:buFontTx/>
              <a:buNone/>
            </a:pPr>
            <a:r>
              <a:rPr lang="ar-AE" altLang="sv-SE" sz="13800" b="1" dirty="0">
                <a:latin typeface="Traditional Arabic" panose="02020603050405020304" pitchFamily="18" charset="-78"/>
                <a:cs typeface="Traditional Arabic" panose="02020603050405020304" pitchFamily="18" charset="-78"/>
              </a:rPr>
              <a:t>آمين</a:t>
            </a:r>
            <a:endParaRPr lang="en-US" altLang="sv-SE" sz="11500" b="1" u="sng"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956587"/>
            <a:ext cx="6110911" cy="1569660"/>
          </a:xfrm>
          <a:prstGeom prst="rect">
            <a:avLst/>
          </a:prstGeom>
        </p:spPr>
        <p:txBody>
          <a:bodyPr wrap="square">
            <a:spAutoFit/>
          </a:bodyPr>
          <a:lstStyle/>
          <a:p>
            <a:pPr algn="ctr">
              <a:spcBef>
                <a:spcPts val="1200"/>
              </a:spcBef>
              <a:buFontTx/>
              <a:buNone/>
            </a:pPr>
            <a:r>
              <a:rPr lang="sv-SE" altLang="sv-SE" sz="9600" b="1" dirty="0">
                <a:latin typeface="Abadi" panose="020B0604020104020204" pitchFamily="34" charset="0"/>
                <a:cs typeface="Sakkal Majalla" panose="02000000000000000000" pitchFamily="2" charset="-78"/>
              </a:rPr>
              <a:t>Amen</a:t>
            </a:r>
            <a:endParaRPr lang="sv-SE" altLang="sv-SE" sz="199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2247441"/>
            <a:ext cx="0" cy="3384994"/>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D2384638-42FE-D06E-FD8C-38F94132D297}"/>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904FA393-3C03-D4E1-6B48-4D1BD7396A66}"/>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512269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descr="جلوس.gif"/>
          <p:cNvPicPr>
            <a:picLocks noChangeAspect="1"/>
          </p:cNvPicPr>
          <p:nvPr/>
        </p:nvPicPr>
        <p:blipFill rotWithShape="1">
          <a:blip r:embed="rId2" cstate="print">
            <a:biLevel thresh="75000"/>
          </a:blip>
          <a:srcRect l="5439" t="301" r="-5439" b="-301"/>
          <a:stretch/>
        </p:blipFill>
        <p:spPr>
          <a:xfrm>
            <a:off x="7715250" y="2011637"/>
            <a:ext cx="3195664" cy="5592412"/>
          </a:xfrm>
          <a:prstGeom prst="rect">
            <a:avLst/>
          </a:prstGeom>
        </p:spPr>
      </p:pic>
      <p:sp>
        <p:nvSpPr>
          <p:cNvPr id="11" name="Text Box 15"/>
          <p:cNvSpPr txBox="1">
            <a:spLocks noChangeArrowheads="1"/>
          </p:cNvSpPr>
          <p:nvPr/>
        </p:nvSpPr>
        <p:spPr bwMode="auto">
          <a:xfrm>
            <a:off x="1414796" y="84483"/>
            <a:ext cx="9446011" cy="243143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syr-SY"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ܥܰܡܳܐ</a:t>
            </a:r>
            <a:r>
              <a:rPr kumimoji="0" lang="sv-SE"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 </a:t>
            </a:r>
            <a:r>
              <a:rPr kumimoji="0" lang="syr-SY"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ܝܳܬ݂ܶܒ</a:t>
            </a:r>
            <a:r>
              <a:rPr kumimoji="0" lang="ar-IQ"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 </a:t>
            </a:r>
            <a:r>
              <a:rPr kumimoji="0" lang="syr-SY"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                      </a:t>
            </a:r>
            <a:r>
              <a:rPr kumimoji="0" lang="ar-IQ" sz="7200" b="1" i="0" u="none" strike="noStrike" kern="1200" cap="none" spc="0" normalizeH="0" baseline="0" noProof="0" dirty="0">
                <a:ln>
                  <a:noFill/>
                </a:ln>
                <a:solidFill>
                  <a:prstClr val="white"/>
                </a:solidFill>
                <a:effectLst/>
                <a:uLnTx/>
                <a:uFillTx/>
                <a:latin typeface="Traditional Arabic" panose="02020603050405020304" pitchFamily="18" charset="-78"/>
                <a:cs typeface="Traditional Arabic" panose="02020603050405020304" pitchFamily="18" charset="-78"/>
              </a:rPr>
              <a:t>جلوس</a:t>
            </a:r>
            <a:r>
              <a:rPr kumimoji="0" lang="sv-SE" sz="6600" b="1" i="0" u="none" strike="noStrike" kern="1200" cap="none" spc="0" normalizeH="0" baseline="0" noProof="0" dirty="0">
                <a:ln>
                  <a:noFill/>
                </a:ln>
                <a:solidFill>
                  <a:prstClr val="white"/>
                </a:solidFill>
                <a:effectLst/>
                <a:uLnTx/>
                <a:uFillTx/>
                <a:latin typeface="Serto Urhoy" pitchFamily="2" charset="-78"/>
                <a:ea typeface="+mn-ea"/>
                <a:cs typeface="Serto Urhoy" pitchFamily="2" charset="-78"/>
              </a:rPr>
              <a:t> </a:t>
            </a:r>
            <a:r>
              <a:rPr kumimoji="0" lang="ar-AE" sz="6600" b="1" i="0" u="none" strike="noStrike" kern="1200" cap="none" spc="0" normalizeH="0" baseline="0" noProof="0" dirty="0">
                <a:ln>
                  <a:noFill/>
                </a:ln>
                <a:solidFill>
                  <a:prstClr val="white"/>
                </a:solidFill>
                <a:effectLst/>
                <a:uLnTx/>
                <a:uFillTx/>
                <a:latin typeface="Serto Urhoy" pitchFamily="2" charset="-78"/>
                <a:ea typeface="+mn-ea"/>
                <a:cs typeface="Serto Urhoy" pitchFamily="2" charset="-78"/>
              </a:rPr>
              <a:t>– </a:t>
            </a:r>
            <a:r>
              <a:rPr kumimoji="0" lang="sv-SE" sz="5400" b="1" i="0" u="none" strike="noStrike" kern="1200" cap="none" spc="0" normalizeH="0" baseline="0" noProof="0" dirty="0">
                <a:ln>
                  <a:noFill/>
                </a:ln>
                <a:solidFill>
                  <a:prstClr val="white"/>
                </a:solidFill>
                <a:effectLst/>
                <a:uLnTx/>
                <a:uFillTx/>
                <a:latin typeface="Abadi" panose="020B0604020104020204" pitchFamily="34" charset="0"/>
                <a:cs typeface="Sakkal Majalla" panose="02000000000000000000" pitchFamily="2" charset="-78"/>
              </a:rPr>
              <a:t>församling sitter</a:t>
            </a:r>
            <a:endParaRPr kumimoji="0" lang="ar-IQ" sz="6600" b="1" i="0" u="none" strike="noStrike" kern="1200" cap="none" spc="0" normalizeH="0" baseline="0" noProof="0" dirty="0">
              <a:ln>
                <a:noFill/>
              </a:ln>
              <a:solidFill>
                <a:prstClr val="white"/>
              </a:solidFill>
              <a:effectLst/>
              <a:uLnTx/>
              <a:uFillTx/>
              <a:latin typeface="Abadi" panose="020B0604020104020204" pitchFamily="34" charset="0"/>
              <a:cs typeface="Sakkal Majalla" panose="02000000000000000000" pitchFamily="2" charset="-78"/>
            </a:endParaRPr>
          </a:p>
        </p:txBody>
      </p:sp>
    </p:spTree>
    <p:extLst>
      <p:ext uri="{BB962C8B-B14F-4D97-AF65-F5344CB8AC3E}">
        <p14:creationId xmlns:p14="http://schemas.microsoft.com/office/powerpoint/2010/main" val="3913355365"/>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281969"/>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solidFill>
                  <a:srgbClr val="FF0000"/>
                </a:solidFill>
                <a:latin typeface="Serto Batnan" panose="00000400000000000000" pitchFamily="2" charset="-78"/>
                <a:cs typeface="Serto Batnan" panose="00000400000000000000" pitchFamily="2" charset="-78"/>
              </a:rPr>
              <a:t>ܚܰܕ ܒܪܳܐ ܩܰܕܝܫܳܐ. ܥܰܡܰܢ ܕܦܰܪܩܶܗ ܠܥܳܠܡܳܐ ܒܚܰܫܐ ܝܰܩܝܪܐ ܕܰܩܢܘܡܶܗ܀</a:t>
            </a:r>
            <a:endParaRPr lang="sv-SE" sz="60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81084" y="2646654"/>
            <a:ext cx="6110910" cy="2862322"/>
          </a:xfrm>
          <a:prstGeom prst="rect">
            <a:avLst/>
          </a:prstGeom>
        </p:spPr>
        <p:txBody>
          <a:bodyPr wrap="square">
            <a:spAutoFit/>
          </a:bodyPr>
          <a:lstStyle/>
          <a:p>
            <a:pPr algn="ctr" rtl="1"/>
            <a:r>
              <a:rPr lang="ar-SA" sz="6000" b="1" dirty="0">
                <a:latin typeface="Traditional Arabic" panose="02020603050405020304" pitchFamily="18" charset="-78"/>
                <a:cs typeface="Traditional Arabic" panose="02020603050405020304" pitchFamily="18" charset="-78"/>
              </a:rPr>
              <a:t>واحدٌ هو الابن القُدّوس معنا الذي فدى العالم بآلام </a:t>
            </a:r>
            <a:r>
              <a:rPr lang="ar-SA" sz="6000" b="1" dirty="0" err="1">
                <a:latin typeface="Traditional Arabic" panose="02020603050405020304" pitchFamily="18" charset="-78"/>
                <a:cs typeface="Traditional Arabic" panose="02020603050405020304" pitchFamily="18" charset="-78"/>
              </a:rPr>
              <a:t>أقنومه</a:t>
            </a:r>
            <a:r>
              <a:rPr lang="ar-SA" sz="6000" b="1" dirty="0">
                <a:latin typeface="Traditional Arabic" panose="02020603050405020304" pitchFamily="18" charset="-78"/>
                <a:cs typeface="Traditional Arabic" panose="02020603050405020304" pitchFamily="18" charset="-78"/>
              </a:rPr>
              <a:t> </a:t>
            </a:r>
            <a:r>
              <a:rPr lang="ar-SA" sz="6000" b="1" dirty="0" err="1">
                <a:latin typeface="Traditional Arabic" panose="02020603050405020304" pitchFamily="18" charset="-78"/>
                <a:cs typeface="Traditional Arabic" panose="02020603050405020304" pitchFamily="18" charset="-78"/>
              </a:rPr>
              <a:t>الخلاصيّة</a:t>
            </a:r>
            <a:r>
              <a:rPr lang="ar-SA" sz="6000" b="1" dirty="0">
                <a:latin typeface="Traditional Arabic" panose="02020603050405020304" pitchFamily="18" charset="-78"/>
                <a:cs typeface="Traditional Arabic" panose="02020603050405020304" pitchFamily="18" charset="-78"/>
              </a:rPr>
              <a:t> الثّمينة</a:t>
            </a:r>
            <a:endParaRPr lang="ar-SY"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461988"/>
            <a:ext cx="6100971" cy="3046988"/>
          </a:xfrm>
          <a:prstGeom prst="rect">
            <a:avLst/>
          </a:prstGeom>
        </p:spPr>
        <p:txBody>
          <a:bodyPr wrap="square">
            <a:spAutoFit/>
          </a:bodyPr>
          <a:lstStyle/>
          <a:p>
            <a:pPr algn="ctr"/>
            <a:r>
              <a:rPr lang="sv-SE" sz="4800" b="1" dirty="0">
                <a:latin typeface="Abadi" panose="020B0604020104020204" pitchFamily="34" charset="0"/>
                <a:cs typeface="Sakkal Majalla" panose="02000000000000000000" pitchFamily="2" charset="-78"/>
              </a:rPr>
              <a:t>Med oss är den ende helige Sonen, som friköpte oss med sitt dyrbara lidande. </a:t>
            </a:r>
          </a:p>
        </p:txBody>
      </p:sp>
      <p:cxnSp>
        <p:nvCxnSpPr>
          <p:cNvPr id="6" name="Straight Connector 5"/>
          <p:cNvCxnSpPr>
            <a:cxnSpLocks/>
          </p:cNvCxnSpPr>
          <p:nvPr/>
        </p:nvCxnSpPr>
        <p:spPr>
          <a:xfrm>
            <a:off x="6081084" y="2379643"/>
            <a:ext cx="9946" cy="3252792"/>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12" descr="وقوف.gif">
            <a:extLst>
              <a:ext uri="{FF2B5EF4-FFF2-40B4-BE49-F238E27FC236}">
                <a16:creationId xmlns:a16="http://schemas.microsoft.com/office/drawing/2014/main" id="{CCD7E61D-B435-2389-3528-A2440AA724DF}"/>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0" name="صورة 12" descr="وقوف.gif">
            <a:extLst>
              <a:ext uri="{FF2B5EF4-FFF2-40B4-BE49-F238E27FC236}">
                <a16:creationId xmlns:a16="http://schemas.microsoft.com/office/drawing/2014/main" id="{D8B9F766-26F6-7AA7-9F00-5C483A11690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404779224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233728"/>
            <a:ext cx="12191999" cy="18620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11500" b="1" dirty="0">
                <a:solidFill>
                  <a:srgbClr val="FF0000"/>
                </a:solidFill>
                <a:latin typeface="Serto Batnan" panose="00000400000000000000" pitchFamily="2" charset="-78"/>
                <a:cs typeface="Serto Batnan" panose="00000400000000000000" pitchFamily="2" charset="-78"/>
              </a:rPr>
              <a:t>ܐܰܡܝܢ܀</a:t>
            </a:r>
          </a:p>
        </p:txBody>
      </p:sp>
      <p:sp>
        <p:nvSpPr>
          <p:cNvPr id="3" name="Rectangle 2"/>
          <p:cNvSpPr/>
          <p:nvPr/>
        </p:nvSpPr>
        <p:spPr>
          <a:xfrm>
            <a:off x="6110911" y="2831335"/>
            <a:ext cx="6081090" cy="2215991"/>
          </a:xfrm>
          <a:prstGeom prst="rect">
            <a:avLst/>
          </a:prstGeom>
        </p:spPr>
        <p:txBody>
          <a:bodyPr wrap="square">
            <a:spAutoFit/>
          </a:bodyPr>
          <a:lstStyle/>
          <a:p>
            <a:pPr lvl="1" algn="ctr" rtl="1" eaLnBrk="1" hangingPunct="1">
              <a:spcBef>
                <a:spcPts val="600"/>
              </a:spcBef>
              <a:buFontTx/>
              <a:buNone/>
            </a:pPr>
            <a:r>
              <a:rPr lang="ar-AE" altLang="sv-SE" sz="13800" b="1" dirty="0">
                <a:latin typeface="Traditional Arabic" panose="02020603050405020304" pitchFamily="18" charset="-78"/>
                <a:cs typeface="Traditional Arabic" panose="02020603050405020304" pitchFamily="18" charset="-78"/>
              </a:rPr>
              <a:t>آمين</a:t>
            </a:r>
            <a:endParaRPr lang="en-US" altLang="sv-SE" sz="11500" b="1" u="sng"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956587"/>
            <a:ext cx="6110911" cy="1569660"/>
          </a:xfrm>
          <a:prstGeom prst="rect">
            <a:avLst/>
          </a:prstGeom>
        </p:spPr>
        <p:txBody>
          <a:bodyPr wrap="square">
            <a:spAutoFit/>
          </a:bodyPr>
          <a:lstStyle/>
          <a:p>
            <a:pPr algn="ctr">
              <a:spcBef>
                <a:spcPts val="1200"/>
              </a:spcBef>
              <a:buFontTx/>
              <a:buNone/>
            </a:pPr>
            <a:r>
              <a:rPr lang="sv-SE" altLang="sv-SE" sz="9600" b="1" dirty="0">
                <a:latin typeface="Abadi" panose="020B0604020104020204" pitchFamily="34" charset="0"/>
                <a:cs typeface="Sakkal Majalla" panose="02000000000000000000" pitchFamily="2" charset="-78"/>
              </a:rPr>
              <a:t>Amen</a:t>
            </a:r>
            <a:endParaRPr lang="sv-SE" altLang="sv-SE" sz="199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2247441"/>
            <a:ext cx="0" cy="3384994"/>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DD2BA187-DFEB-0A70-67FC-4589CF20FC86}"/>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853A2113-B9F8-0262-A89C-E466DF37D0F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71078107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198280"/>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solidFill>
                  <a:srgbClr val="FF0000"/>
                </a:solidFill>
                <a:latin typeface="Serto Batnan" panose="00000400000000000000" pitchFamily="2" charset="-78"/>
                <a:cs typeface="Serto Batnan" panose="00000400000000000000" pitchFamily="2" charset="-78"/>
              </a:rPr>
              <a:t>ܚܰܕ ܪܽܘܚܳܐ ܩܰܕܺܝܫܳܐ ܥܰܡܰܢ܆ ܕܺܐܝܬܰܘܗ̱ܝ ܓܳܡܽܘܪܳܐ ܘܰܡܫܰܡܠܝܳܢܳܐ ܕܟܽܠ ܡܶܕܶܡ ܕܰܗܘܳܐ ܘܰܕܗܳܘܶܐ</a:t>
            </a:r>
            <a:endParaRPr lang="sv-SE" sz="60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81084" y="2569884"/>
            <a:ext cx="6110910" cy="3139321"/>
          </a:xfrm>
          <a:prstGeom prst="rect">
            <a:avLst/>
          </a:prstGeom>
        </p:spPr>
        <p:txBody>
          <a:bodyPr wrap="square">
            <a:spAutoFit/>
          </a:bodyPr>
          <a:lstStyle/>
          <a:p>
            <a:pPr algn="ctr" rtl="1"/>
            <a:r>
              <a:rPr lang="ar-SA" sz="6600" b="1" dirty="0">
                <a:latin typeface="Traditional Arabic" panose="02020603050405020304" pitchFamily="18" charset="-78"/>
                <a:cs typeface="Traditional Arabic" panose="02020603050405020304" pitchFamily="18" charset="-78"/>
              </a:rPr>
              <a:t>واحدٌ هو الرُّوح الحيّ القُدّوس</a:t>
            </a:r>
            <a:r>
              <a:rPr lang="tr-TR" sz="6600" b="1" dirty="0">
                <a:latin typeface="Traditional Arabic" panose="02020603050405020304" pitchFamily="18" charset="-78"/>
                <a:cs typeface="Traditional Arabic" panose="02020603050405020304" pitchFamily="18" charset="-78"/>
              </a:rPr>
              <a:t> </a:t>
            </a:r>
            <a:r>
              <a:rPr lang="ar-SA" sz="6600" b="1" dirty="0">
                <a:latin typeface="Traditional Arabic" panose="02020603050405020304" pitchFamily="18" charset="-78"/>
                <a:cs typeface="Traditional Arabic" panose="02020603050405020304" pitchFamily="18" charset="-78"/>
              </a:rPr>
              <a:t>مكمّل ومُتَمّم جميع ما كان</a:t>
            </a:r>
            <a:r>
              <a:rPr lang="syr-SY" sz="6600" b="1" dirty="0">
                <a:latin typeface="Traditional Arabic" panose="02020603050405020304" pitchFamily="18" charset="-78"/>
              </a:rPr>
              <a:t> </a:t>
            </a:r>
            <a:r>
              <a:rPr lang="ar-SA" sz="6600" b="1" dirty="0">
                <a:latin typeface="Traditional Arabic" panose="02020603050405020304" pitchFamily="18" charset="-78"/>
                <a:cs typeface="Traditional Arabic" panose="02020603050405020304" pitchFamily="18" charset="-78"/>
              </a:rPr>
              <a:t>ويكونُ.</a:t>
            </a:r>
            <a:endParaRPr lang="ar-SY" sz="66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308100"/>
            <a:ext cx="6100971" cy="3477875"/>
          </a:xfrm>
          <a:prstGeom prst="rect">
            <a:avLst/>
          </a:prstGeom>
        </p:spPr>
        <p:txBody>
          <a:bodyPr wrap="square">
            <a:spAutoFit/>
          </a:bodyPr>
          <a:lstStyle/>
          <a:p>
            <a:pPr algn="ctr"/>
            <a:r>
              <a:rPr lang="sv-SE" sz="4400" b="1" dirty="0">
                <a:latin typeface="Abadi" panose="020B0604020104020204" pitchFamily="34" charset="0"/>
                <a:cs typeface="Sakkal Majalla" panose="02000000000000000000" pitchFamily="2" charset="-78"/>
              </a:rPr>
              <a:t>Med oss är den ende helige Ande, som fullkomnar och uppfyller allt som har varit och allt som ska komma.</a:t>
            </a:r>
          </a:p>
        </p:txBody>
      </p:sp>
      <p:cxnSp>
        <p:nvCxnSpPr>
          <p:cNvPr id="6" name="Straight Connector 5"/>
          <p:cNvCxnSpPr>
            <a:cxnSpLocks/>
          </p:cNvCxnSpPr>
          <p:nvPr/>
        </p:nvCxnSpPr>
        <p:spPr>
          <a:xfrm>
            <a:off x="6081090" y="2137272"/>
            <a:ext cx="994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C537009C-2639-B068-0700-8F05C8F76B66}"/>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EE05E188-479E-9BFC-51EB-F6F2B499A76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93128769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198280"/>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solidFill>
                  <a:srgbClr val="FF0000"/>
                </a:solidFill>
                <a:latin typeface="Serto Batnan" panose="00000400000000000000" pitchFamily="2" charset="-78"/>
                <a:cs typeface="Serto Batnan" panose="00000400000000000000" pitchFamily="2" charset="-78"/>
              </a:rPr>
              <a:t>ܢܶܗܘܶܐ ܫܡܶܗ ܕܡܳܪܝܳܐ ܡܒܰܪܰܟ ܡܶܢ ܥܳܠܰܡ ܘܰܥܕܰܡܳܐ ܠܥܳܠܡ ܥܳܠܡܺܝܢ</a:t>
            </a:r>
            <a:endParaRPr lang="sv-SE" sz="60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5996" y="2927975"/>
            <a:ext cx="6110910" cy="1938992"/>
          </a:xfrm>
          <a:prstGeom prst="rect">
            <a:avLst/>
          </a:prstGeom>
        </p:spPr>
        <p:txBody>
          <a:bodyPr wrap="square">
            <a:spAutoFit/>
          </a:bodyPr>
          <a:lstStyle/>
          <a:p>
            <a:pPr algn="ctr" rtl="1"/>
            <a:r>
              <a:rPr lang="ar-SA" sz="6000" b="1" dirty="0">
                <a:latin typeface="Traditional Arabic" panose="02020603050405020304" pitchFamily="18" charset="-78"/>
                <a:cs typeface="Traditional Arabic" panose="02020603050405020304" pitchFamily="18" charset="-78"/>
              </a:rPr>
              <a:t>ليكن اسم الربّ مُبارك</a:t>
            </a:r>
            <a:r>
              <a:rPr lang="ar-SY" sz="6000" b="1" dirty="0">
                <a:latin typeface="Traditional Arabic" panose="02020603050405020304" pitchFamily="18" charset="-78"/>
                <a:cs typeface="Traditional Arabic" panose="02020603050405020304" pitchFamily="18" charset="-78"/>
              </a:rPr>
              <a:t>اً</a:t>
            </a:r>
            <a:r>
              <a:rPr lang="ar-SA" sz="6000" b="1" dirty="0">
                <a:latin typeface="Traditional Arabic" panose="02020603050405020304" pitchFamily="18" charset="-78"/>
                <a:cs typeface="Traditional Arabic" panose="02020603050405020304" pitchFamily="18" charset="-78"/>
              </a:rPr>
              <a:t> من الآن وإلى أبد الآب</a:t>
            </a:r>
            <a:r>
              <a:rPr lang="ar-IQ" sz="6000" b="1" dirty="0">
                <a:latin typeface="Traditional Arabic" panose="02020603050405020304" pitchFamily="18" charset="-78"/>
                <a:cs typeface="Traditional Arabic" panose="02020603050405020304" pitchFamily="18" charset="-78"/>
              </a:rPr>
              <a:t>ـ</a:t>
            </a:r>
            <a:r>
              <a:rPr lang="ar-SA" sz="6000" b="1" dirty="0">
                <a:latin typeface="Traditional Arabic" panose="02020603050405020304" pitchFamily="18" charset="-78"/>
                <a:cs typeface="Traditional Arabic" panose="02020603050405020304" pitchFamily="18" charset="-78"/>
              </a:rPr>
              <a:t>دين</a:t>
            </a:r>
            <a:endParaRPr lang="ar-SY"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770113"/>
            <a:ext cx="6100971" cy="2585323"/>
          </a:xfrm>
          <a:prstGeom prst="rect">
            <a:avLst/>
          </a:prstGeom>
        </p:spPr>
        <p:txBody>
          <a:bodyPr wrap="square">
            <a:spAutoFit/>
          </a:bodyPr>
          <a:lstStyle/>
          <a:p>
            <a:pPr algn="ctr"/>
            <a:r>
              <a:rPr lang="sv-SE" sz="5400" b="1" dirty="0">
                <a:latin typeface="Abadi" panose="020B0604020104020204" pitchFamily="34" charset="0"/>
                <a:cs typeface="Sakkal Majalla" panose="02000000000000000000" pitchFamily="2" charset="-78"/>
              </a:rPr>
              <a:t>Lovat vare Herrens namn i evigheters evighet.</a:t>
            </a:r>
          </a:p>
        </p:txBody>
      </p:sp>
      <p:cxnSp>
        <p:nvCxnSpPr>
          <p:cNvPr id="6" name="Straight Connector 5"/>
          <p:cNvCxnSpPr>
            <a:cxnSpLocks/>
          </p:cNvCxnSpPr>
          <p:nvPr/>
        </p:nvCxnSpPr>
        <p:spPr>
          <a:xfrm>
            <a:off x="6081090" y="2137272"/>
            <a:ext cx="994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DDA56952-AA98-1928-6798-3ED7D859421D}"/>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5907960D-802E-9BEF-F871-B07A71F25DDF}"/>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277042846"/>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251192"/>
            <a:ext cx="121919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4800" b="1" dirty="0">
                <a:solidFill>
                  <a:srgbClr val="FF0000"/>
                </a:solidFill>
                <a:latin typeface="Serto Batnan" panose="00000400000000000000" pitchFamily="2" charset="-78"/>
                <a:cs typeface="Serto Batnan" panose="00000400000000000000" pitchFamily="2" charset="-78"/>
              </a:rPr>
              <a:t>ܥܰܡܰܢ ܐܰܡܺܝܢ. ܒܩܽܘܪܒܳܢܶܐ ܘܒܰܨܠܰܘܳܬܳܐ: ܢܶܬܕܟܰܪ ܐܶܢܽܘܢ ܠܰܐܒܳܗܰܝܢ܆ ܕܡܰܠܦܺܝܢ ܗ̱ܘܰܘ ܠܰܢ ܟܰܕ ܚܰـܝܺـܝܢ܆ ܕܢܶܗܘܶܐ ܒܢܰܝܳܐ ܠܰܐܠܳܗܳܐ ܒܗܳܢ ܥܳܠܡܳܐ ܕܥܳܒܰܪ </a:t>
            </a:r>
            <a:endParaRPr lang="ar-SY" sz="48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0" y="2241351"/>
            <a:ext cx="6110910" cy="3416320"/>
          </a:xfrm>
          <a:prstGeom prst="rect">
            <a:avLst/>
          </a:prstGeom>
        </p:spPr>
        <p:txBody>
          <a:bodyPr wrap="square">
            <a:spAutoFit/>
          </a:bodyPr>
          <a:lstStyle/>
          <a:p>
            <a:pPr algn="ctr" rtl="1"/>
            <a:r>
              <a:rPr lang="ar-SA" sz="5400" b="1" dirty="0">
                <a:latin typeface="Traditional Arabic" panose="02020603050405020304" pitchFamily="18" charset="-78"/>
                <a:cs typeface="Traditional Arabic" panose="02020603050405020304" pitchFamily="18" charset="-78"/>
              </a:rPr>
              <a:t>لنذكُر في القرابين والصّلوات</a:t>
            </a:r>
            <a:r>
              <a:rPr lang="syr-SY" sz="5400" b="1" dirty="0">
                <a:latin typeface="Traditional Arabic" panose="02020603050405020304" pitchFamily="18" charset="-78"/>
                <a:cs typeface="Times New Roman" pitchFamily="18" charset="0"/>
              </a:rPr>
              <a:t> </a:t>
            </a:r>
            <a:r>
              <a:rPr lang="ar-SA" sz="5400" b="1" dirty="0">
                <a:latin typeface="Traditional Arabic" panose="02020603050405020304" pitchFamily="18" charset="-78"/>
                <a:cs typeface="Traditional Arabic" panose="02020603050405020304" pitchFamily="18" charset="-78"/>
              </a:rPr>
              <a:t>آباءنا الذين علّمونا وهم في قيد الحياة أن نكون أبناء الله في هذا العالم الزّائل</a:t>
            </a:r>
            <a:r>
              <a:rPr lang="syr-SY" sz="5400" b="1" dirty="0">
                <a:latin typeface="Traditional Arabic" panose="02020603050405020304" pitchFamily="18" charset="-78"/>
                <a:cs typeface="Times New Roman" pitchFamily="18" charset="0"/>
              </a:rPr>
              <a:t> </a:t>
            </a:r>
            <a:endParaRPr lang="ar-SY" sz="54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056685"/>
            <a:ext cx="6100971" cy="3785652"/>
          </a:xfrm>
          <a:prstGeom prst="rect">
            <a:avLst/>
          </a:prstGeom>
        </p:spPr>
        <p:txBody>
          <a:bodyPr wrap="square">
            <a:spAutoFit/>
          </a:bodyPr>
          <a:lstStyle/>
          <a:p>
            <a:pPr algn="ctr"/>
            <a:r>
              <a:rPr lang="sv-SE" sz="4000" b="1" dirty="0">
                <a:latin typeface="Abadi" panose="020B0604020104020204" pitchFamily="34" charset="0"/>
                <a:cs typeface="Sakkal Majalla" panose="02000000000000000000" pitchFamily="2" charset="-78"/>
              </a:rPr>
              <a:t>Med oss, amen! Låt oss genom böner och offer minnas våra fäder, som medan de levde lärde oss vara Guds barn i denna förgängliga värld</a:t>
            </a:r>
            <a:endParaRPr lang="sv-SE" sz="4000" dirty="0">
              <a:solidFill>
                <a:schemeClr val="accent1">
                  <a:lumMod val="75000"/>
                </a:schemeClr>
              </a:solidFill>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81090" y="2137272"/>
            <a:ext cx="994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B81FDB87-C809-59E7-7645-52A0D57AA9B5}"/>
              </a:ext>
            </a:extLst>
          </p:cNvPr>
          <p:cNvSpPr txBox="1"/>
          <p:nvPr/>
        </p:nvSpPr>
        <p:spPr>
          <a:xfrm>
            <a:off x="-1" y="5842337"/>
            <a:ext cx="12191995" cy="1015663"/>
          </a:xfrm>
          <a:prstGeom prst="rect">
            <a:avLst/>
          </a:prstGeom>
          <a:solidFill>
            <a:srgbClr val="00206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ܡܙܰܡܪܳܢܝܳܬܵܳܐ </a:t>
            </a:r>
            <a:r>
              <a:rPr lang="ar-AE" sz="6000" b="1" dirty="0">
                <a:solidFill>
                  <a:schemeClr val="bg1"/>
                </a:solidFill>
                <a:latin typeface="Sakkal Majalla" panose="02000000000000000000" pitchFamily="2" charset="-78"/>
                <a:cs typeface="Sakkal Majalla" panose="02000000000000000000" pitchFamily="2" charset="-78"/>
              </a:rPr>
              <a:t>- المرنّمات - </a:t>
            </a:r>
            <a:r>
              <a:rPr lang="sv-SE" sz="6000" b="1" dirty="0">
                <a:solidFill>
                  <a:schemeClr val="bg1"/>
                </a:solidFill>
                <a:latin typeface="Sakkal Majalla" panose="02000000000000000000" pitchFamily="2" charset="-78"/>
                <a:cs typeface="Sakkal Majalla" panose="02000000000000000000" pitchFamily="2" charset="-78"/>
              </a:rPr>
              <a:t>Diakonister</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70A1FA9F-1049-1503-2FE0-B20487045395}"/>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89EDE9DB-FC16-FBB0-F3BC-448699A3B7FA}"/>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231428760"/>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251192"/>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ܒܪܳܐ ܕܰܐܠܳܗܳܐ ܢܢܺܝܚ ܐܶܢܽܘܢ ܒܗܳܝ ܡܰܠܟܽܘܬܼܳܐ ܕܰܫܡܰܝܳܐ ܥܰܡ ܟܺܐܢܵܶܐ ܘܥܰܡ ܙܰܕܺܝܵܩܶܐ ܒܥܳܠܡܳܐ ܕܠܳܐ ܥܳܒܰܪ. ܡܳܪܝܳܐ ܪܰܚܶܡܥܠܰܝܢ ܘܥܰܕܰܪܰܝܢ܀</a:t>
            </a:r>
            <a:endParaRPr lang="ar-SY" sz="54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0" y="2290288"/>
            <a:ext cx="6110910" cy="3416320"/>
          </a:xfrm>
          <a:prstGeom prst="rect">
            <a:avLst/>
          </a:prstGeom>
        </p:spPr>
        <p:txBody>
          <a:bodyPr wrap="square">
            <a:spAutoFit/>
          </a:bodyPr>
          <a:lstStyle/>
          <a:p>
            <a:pPr algn="ctr" rtl="1"/>
            <a:r>
              <a:rPr lang="syr-SY" altLang="sv-SE" sz="5400" b="1" dirty="0">
                <a:latin typeface="Traditional Arabic" panose="02020603050405020304" pitchFamily="18" charset="-78"/>
              </a:rPr>
              <a:t> </a:t>
            </a:r>
            <a:r>
              <a:rPr lang="ar-SA" altLang="sv-SE" sz="5400" b="1" dirty="0">
                <a:latin typeface="Traditional Arabic" panose="02020603050405020304" pitchFamily="18" charset="-78"/>
                <a:cs typeface="Traditional Arabic" panose="02020603050405020304" pitchFamily="18" charset="-78"/>
              </a:rPr>
              <a:t>فَليُنَيِّحْهُم ابْنُ اللهِ في مَلَكوتِ السَّماءِ </a:t>
            </a:r>
            <a:r>
              <a:rPr lang="syr-SY" altLang="sv-SE" sz="5400" b="1" dirty="0">
                <a:latin typeface="Traditional Arabic" panose="02020603050405020304" pitchFamily="18" charset="-78"/>
              </a:rPr>
              <a:t> </a:t>
            </a:r>
            <a:r>
              <a:rPr lang="ar-SA" altLang="sv-SE" sz="5400" b="1" dirty="0">
                <a:latin typeface="Traditional Arabic" panose="02020603050405020304" pitchFamily="18" charset="-78"/>
                <a:cs typeface="Traditional Arabic" panose="02020603050405020304" pitchFamily="18" charset="-78"/>
              </a:rPr>
              <a:t>مَعَ كُلِّ الصَّالِحينَ والصِّدِّيقينَ في دارِ البَقاء. </a:t>
            </a:r>
            <a:endParaRPr lang="ar-SY" altLang="sv-SE" sz="5400" b="1" dirty="0">
              <a:latin typeface="Traditional Arabic" panose="02020603050405020304" pitchFamily="18" charset="-78"/>
              <a:cs typeface="Traditional Arabic" panose="02020603050405020304" pitchFamily="18" charset="-78"/>
            </a:endParaRPr>
          </a:p>
          <a:p>
            <a:pPr algn="ctr" rtl="1"/>
            <a:r>
              <a:rPr lang="ar-SA" altLang="sv-SE" sz="5400" b="1" dirty="0">
                <a:latin typeface="Traditional Arabic" panose="02020603050405020304" pitchFamily="18" charset="-78"/>
                <a:cs typeface="Traditional Arabic" panose="02020603050405020304" pitchFamily="18" charset="-78"/>
              </a:rPr>
              <a:t>أيُّها الربُّ</a:t>
            </a:r>
            <a:r>
              <a:rPr lang="ar-SY" altLang="sv-SE" sz="5400" b="1" dirty="0">
                <a:latin typeface="Traditional Arabic" panose="02020603050405020304" pitchFamily="18" charset="-78"/>
                <a:cs typeface="Traditional Arabic" panose="02020603050405020304" pitchFamily="18" charset="-78"/>
              </a:rPr>
              <a:t> </a:t>
            </a:r>
            <a:r>
              <a:rPr lang="ar-SA" altLang="sv-SE" sz="5400" b="1" dirty="0">
                <a:latin typeface="Traditional Arabic" panose="02020603050405020304" pitchFamily="18" charset="-78"/>
                <a:cs typeface="Traditional Arabic" panose="02020603050405020304" pitchFamily="18" charset="-78"/>
              </a:rPr>
              <a:t>تَرَحَّمْ عَلَيْنا وَأَعِنّا</a:t>
            </a:r>
            <a:r>
              <a:rPr lang="ar-AE" altLang="sv-SE" sz="5400" b="1" dirty="0">
                <a:latin typeface="Traditional Arabic" panose="02020603050405020304" pitchFamily="18" charset="-78"/>
                <a:cs typeface="Traditional Arabic" panose="02020603050405020304" pitchFamily="18" charset="-78"/>
              </a:rPr>
              <a:t>.</a:t>
            </a:r>
            <a:endParaRPr lang="ar-IQ" altLang="zh-CN" sz="54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259511"/>
            <a:ext cx="6100971" cy="3600986"/>
          </a:xfrm>
          <a:prstGeom prst="rect">
            <a:avLst/>
          </a:prstGeom>
        </p:spPr>
        <p:txBody>
          <a:bodyPr wrap="square">
            <a:spAutoFit/>
          </a:bodyPr>
          <a:lstStyle/>
          <a:p>
            <a:pPr algn="ctr">
              <a:spcBef>
                <a:spcPts val="1200"/>
              </a:spcBef>
            </a:pPr>
            <a:r>
              <a:rPr lang="sv-SE" altLang="sv-SE" sz="3800" b="1" dirty="0">
                <a:latin typeface="Abadi" panose="020B0604020104020204" pitchFamily="34" charset="0"/>
                <a:cs typeface="Sakkal Majalla" panose="02000000000000000000" pitchFamily="2" charset="-78"/>
              </a:rPr>
              <a:t>Du Guds Son, låt dem vila bland de rättfärdiga och rättrådiga i Himmelriket, i den värld som aldrig förgås.  </a:t>
            </a:r>
            <a:r>
              <a:rPr lang="sv-SE" altLang="zh-CN" sz="3800" b="1" dirty="0">
                <a:latin typeface="Abadi" panose="020B0604020104020204" pitchFamily="34" charset="0"/>
                <a:ea typeface="SimSun" panose="02010600030101010101" pitchFamily="2" charset="-122"/>
                <a:cs typeface="Sakkal Majalla" panose="02000000000000000000" pitchFamily="2" charset="-78"/>
              </a:rPr>
              <a:t>Herre, förbarma dig över oss och hjälp oss!  </a:t>
            </a:r>
            <a:endParaRPr lang="de-DE" altLang="zh-CN" sz="3800" b="1" dirty="0">
              <a:latin typeface="Abadi" panose="020B0604020104020204" pitchFamily="34" charset="0"/>
              <a:ea typeface="SimSun" panose="02010600030101010101" pitchFamily="2" charset="-122"/>
              <a:cs typeface="Sakkal Majalla" panose="02000000000000000000" pitchFamily="2" charset="-78"/>
            </a:endParaRPr>
          </a:p>
        </p:txBody>
      </p:sp>
      <p:cxnSp>
        <p:nvCxnSpPr>
          <p:cNvPr id="6" name="Straight Connector 5"/>
          <p:cNvCxnSpPr>
            <a:cxnSpLocks/>
          </p:cNvCxnSpPr>
          <p:nvPr/>
        </p:nvCxnSpPr>
        <p:spPr>
          <a:xfrm>
            <a:off x="6081090" y="2137272"/>
            <a:ext cx="994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B81FDB87-C809-59E7-7645-52A0D57AA9B5}"/>
              </a:ext>
            </a:extLst>
          </p:cNvPr>
          <p:cNvSpPr txBox="1"/>
          <p:nvPr/>
        </p:nvSpPr>
        <p:spPr>
          <a:xfrm>
            <a:off x="-1" y="5842337"/>
            <a:ext cx="12191995" cy="1015663"/>
          </a:xfrm>
          <a:prstGeom prst="rect">
            <a:avLst/>
          </a:prstGeom>
          <a:solidFill>
            <a:srgbClr val="00206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ܡܙܰܡܪܳܢܝܳܬܵܳܐ </a:t>
            </a:r>
            <a:r>
              <a:rPr lang="ar-AE" sz="6000" b="1" dirty="0">
                <a:solidFill>
                  <a:schemeClr val="bg1"/>
                </a:solidFill>
                <a:latin typeface="Sakkal Majalla" panose="02000000000000000000" pitchFamily="2" charset="-78"/>
                <a:cs typeface="Sakkal Majalla" panose="02000000000000000000" pitchFamily="2" charset="-78"/>
              </a:rPr>
              <a:t>- المرنّمات - </a:t>
            </a:r>
            <a:r>
              <a:rPr lang="sv-SE" sz="6000" b="1" dirty="0">
                <a:solidFill>
                  <a:schemeClr val="bg1"/>
                </a:solidFill>
                <a:latin typeface="Sakkal Majalla" panose="02000000000000000000" pitchFamily="2" charset="-78"/>
                <a:cs typeface="Sakkal Majalla" panose="02000000000000000000" pitchFamily="2" charset="-78"/>
              </a:rPr>
              <a:t>Diakonister</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2" name="صورة 12" descr="وقوف.gif">
            <a:extLst>
              <a:ext uri="{FF2B5EF4-FFF2-40B4-BE49-F238E27FC236}">
                <a16:creationId xmlns:a16="http://schemas.microsoft.com/office/drawing/2014/main" id="{8C407795-EB6E-B7BA-D31D-FBA7E9CDD5A8}"/>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6AFFB665-9786-EFC7-6FF3-CD4E6CA1F820}"/>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712094739"/>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5045911" y="2824552"/>
            <a:ext cx="5844870" cy="186204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500" b="1" i="0" u="none" strike="noStrike" cap="none" normalizeH="0" baseline="0" dirty="0">
                <a:ln>
                  <a:noFill/>
                </a:ln>
                <a:solidFill>
                  <a:srgbClr val="FF0000"/>
                </a:solidFill>
                <a:effectLst/>
                <a:latin typeface="Traditional Arabic" pitchFamily="18" charset="-78"/>
                <a:ea typeface="Times New Roman" pitchFamily="18" charset="0"/>
                <a:cs typeface="Traditional Arabic" pitchFamily="18" charset="-78"/>
              </a:rPr>
              <a:t>ابتهال أو طلبة</a:t>
            </a:r>
            <a:endParaRPr kumimoji="0" lang="ar-SA" sz="13800" b="0" i="0" u="none" strike="noStrike" cap="none" normalizeH="0" baseline="0" dirty="0">
              <a:ln>
                <a:noFill/>
              </a:ln>
              <a:solidFill>
                <a:schemeClr val="tx1"/>
              </a:solidFill>
              <a:effectLst/>
              <a:latin typeface="Arial" pitchFamily="34" charset="0"/>
              <a:cs typeface="Arial" pitchFamily="34" charset="0"/>
            </a:endParaRPr>
          </a:p>
        </p:txBody>
      </p:sp>
      <p:pic>
        <p:nvPicPr>
          <p:cNvPr id="6" name="صورة 12" descr="وقوف.gif"/>
          <p:cNvPicPr>
            <a:picLocks noChangeAspect="1"/>
          </p:cNvPicPr>
          <p:nvPr/>
        </p:nvPicPr>
        <p:blipFill>
          <a:blip r:embed="rId2" cstate="print"/>
          <a:stretch>
            <a:fillRect/>
          </a:stretch>
        </p:blipFill>
        <p:spPr>
          <a:xfrm>
            <a:off x="10900229" y="3360585"/>
            <a:ext cx="960609" cy="3247772"/>
          </a:xfrm>
          <a:prstGeom prst="rect">
            <a:avLst/>
          </a:prstGeom>
        </p:spPr>
      </p:pic>
      <p:pic>
        <p:nvPicPr>
          <p:cNvPr id="5" name="Picture 3" descr="C:\Users\Simon\Pictures\Photos\Iphone 6\Syriac\IMG_6736.JPG"/>
          <p:cNvPicPr>
            <a:picLocks noChangeAspect="1" noChangeArrowheads="1"/>
          </p:cNvPicPr>
          <p:nvPr/>
        </p:nvPicPr>
        <p:blipFill>
          <a:blip r:embed="rId3" cstate="print"/>
          <a:srcRect l="51607" t="2369" r="1786" b="3395"/>
          <a:stretch>
            <a:fillRect/>
          </a:stretch>
        </p:blipFill>
        <p:spPr bwMode="auto">
          <a:xfrm>
            <a:off x="333829" y="711926"/>
            <a:ext cx="3947885" cy="56873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Rectangle 4">
            <a:extLst>
              <a:ext uri="{FF2B5EF4-FFF2-40B4-BE49-F238E27FC236}">
                <a16:creationId xmlns:a16="http://schemas.microsoft.com/office/drawing/2014/main" id="{54EB2101-9F85-AA4E-8ADD-738E7433E2AF}"/>
              </a:ext>
            </a:extLst>
          </p:cNvPr>
          <p:cNvSpPr>
            <a:spLocks noChangeArrowheads="1"/>
          </p:cNvSpPr>
          <p:nvPr/>
        </p:nvSpPr>
        <p:spPr bwMode="auto">
          <a:xfrm>
            <a:off x="4485589" y="1080932"/>
            <a:ext cx="7204216"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yr-SY" sz="9600" b="1" i="0" u="none" strike="noStrike" cap="none" normalizeH="0" baseline="0" dirty="0">
                <a:ln>
                  <a:noFill/>
                </a:ln>
                <a:solidFill>
                  <a:srgbClr val="FF0000"/>
                </a:solidFill>
                <a:effectLst/>
                <a:latin typeface="Serto Batnan" panose="00000400000000000000" pitchFamily="2" charset="-78"/>
                <a:ea typeface="Times New Roman" pitchFamily="18" charset="0"/>
                <a:cs typeface="Serto Batnan" panose="00000400000000000000" pitchFamily="2" charset="-78"/>
              </a:rPr>
              <a:t>ܬܰܟ݂ܫܶܦܬܳܐ ܐܰܘ ܒܳܥܽܘܬܼܳܐ</a:t>
            </a:r>
            <a:endParaRPr kumimoji="0" lang="ar-SA" sz="11500" b="0" i="0" u="none" strike="noStrike" cap="none" normalizeH="0" baseline="0" dirty="0">
              <a:ln>
                <a:noFill/>
              </a:ln>
              <a:solidFill>
                <a:schemeClr val="tx1"/>
              </a:solidFill>
              <a:effectLst/>
              <a:latin typeface="Serto Batnan" panose="00000400000000000000" pitchFamily="2" charset="-78"/>
              <a:cs typeface="Serto Batnan" panose="00000400000000000000" pitchFamily="2" charset="-78"/>
            </a:endParaRPr>
          </a:p>
        </p:txBody>
      </p:sp>
    </p:spTree>
    <p:extLst>
      <p:ext uri="{BB962C8B-B14F-4D97-AF65-F5344CB8AC3E}">
        <p14:creationId xmlns:p14="http://schemas.microsoft.com/office/powerpoint/2010/main" val="32155263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406695"/>
            <a:ext cx="12191999"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600" b="1" dirty="0">
                <a:latin typeface="Serto Batnan" panose="00000400000000000000" pitchFamily="2" charset="-78"/>
                <a:cs typeface="Serto Batnan" panose="00000400000000000000" pitchFamily="2" charset="-78"/>
              </a:rPr>
              <a:t>ܚܰܝܵܠܰܘܳܬ݂ܳܐ ܫܡܰܝܵܳܢܶܐ ܩܳܝܡܺܝܢ ܥܰܡܰܢ ܒܒܶܝܬ݂ ܩܽܘܕܫܳܐ܆</a:t>
            </a:r>
          </a:p>
        </p:txBody>
      </p:sp>
      <p:sp>
        <p:nvSpPr>
          <p:cNvPr id="3" name="Rectangle 2"/>
          <p:cNvSpPr/>
          <p:nvPr/>
        </p:nvSpPr>
        <p:spPr>
          <a:xfrm>
            <a:off x="6120851" y="1908339"/>
            <a:ext cx="6081090" cy="3862596"/>
          </a:xfrm>
          <a:prstGeom prst="rect">
            <a:avLst/>
          </a:prstGeom>
        </p:spPr>
        <p:txBody>
          <a:bodyPr wrap="square">
            <a:spAutoFit/>
          </a:bodyPr>
          <a:lstStyle/>
          <a:p>
            <a:pPr algn="ctr" rtl="1" eaLnBrk="1" hangingPunct="1">
              <a:spcBef>
                <a:spcPts val="600"/>
              </a:spcBef>
              <a:buFontTx/>
              <a:buNone/>
            </a:pPr>
            <a:r>
              <a:rPr lang="ar-SA" altLang="sv-SE" sz="6000" b="1" dirty="0" err="1">
                <a:solidFill>
                  <a:srgbClr val="FF0000"/>
                </a:solidFill>
                <a:latin typeface="Traditional Arabic" panose="02020603050405020304" pitchFamily="18" charset="-78"/>
                <a:cs typeface="Traditional Arabic" panose="02020603050405020304" pitchFamily="18" charset="-78"/>
              </a:rPr>
              <a:t>حَيْلاوُوثُو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شْمايُونِه</a:t>
            </a:r>
            <a:r>
              <a:rPr lang="ar-IQ" altLang="sv-SE" sz="6000" b="1" dirty="0">
                <a:solidFill>
                  <a:srgbClr val="FF0000"/>
                </a:solidFill>
                <a:latin typeface="Traditional Arabic" panose="02020603050405020304" pitchFamily="18" charset="-78"/>
                <a:cs typeface="Traditional Arabic" panose="02020603050405020304" pitchFamily="18" charset="-78"/>
              </a:rPr>
              <a:t>،</a:t>
            </a:r>
            <a:r>
              <a:rPr lang="ar-SA" altLang="sv-SE" sz="6000" b="1" dirty="0">
                <a:solidFill>
                  <a:srgbClr val="FF0000"/>
                </a:solidFill>
                <a:latin typeface="Traditional Arabic" panose="02020603050405020304" pitchFamily="18" charset="-78"/>
                <a:cs typeface="Traditional Arabic" panose="02020603050405020304" pitchFamily="18" charset="-78"/>
              </a:rPr>
              <a:t> قُ</a:t>
            </a:r>
            <a:r>
              <a:rPr lang="ar-IQ" altLang="sv-SE" sz="6000" b="1" dirty="0">
                <a:solidFill>
                  <a:srgbClr val="FF0000"/>
                </a:solidFill>
                <a:latin typeface="Traditional Arabic" panose="02020603050405020304" pitchFamily="18" charset="-78"/>
                <a:cs typeface="Traditional Arabic" panose="02020603050405020304" pitchFamily="18" charset="-78"/>
              </a:rPr>
              <a:t>و</a:t>
            </a:r>
            <a:r>
              <a:rPr lang="ar-SA" altLang="sv-SE" sz="6000" b="1" dirty="0">
                <a:solidFill>
                  <a:srgbClr val="FF0000"/>
                </a:solidFill>
                <a:latin typeface="Traditional Arabic" panose="02020603050405020304" pitchFamily="18" charset="-78"/>
                <a:cs typeface="Traditional Arabic" panose="02020603050405020304" pitchFamily="18" charset="-78"/>
              </a:rPr>
              <a:t>يْمِين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sv-SE"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a:solidFill>
                  <a:srgbClr val="FF0000"/>
                </a:solidFill>
                <a:latin typeface="Traditional Arabic" panose="02020603050405020304" pitchFamily="18" charset="-78"/>
                <a:cs typeface="Traditional Arabic" panose="02020603050405020304" pitchFamily="18" charset="-78"/>
              </a:rPr>
              <a:t>عامانْ</a:t>
            </a:r>
            <a:r>
              <a:rPr lang="sv-SE"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a:solidFill>
                  <a:srgbClr val="FF0000"/>
                </a:solidFill>
                <a:latin typeface="Traditional Arabic" panose="02020603050405020304" pitchFamily="18" charset="-78"/>
                <a:cs typeface="Traditional Arabic" panose="02020603050405020304" pitchFamily="18" charset="-78"/>
              </a:rPr>
              <a:t>بْبِثْ </a:t>
            </a:r>
            <a:r>
              <a:rPr lang="ar-SA" altLang="sv-SE" sz="6000" b="1" dirty="0" err="1">
                <a:solidFill>
                  <a:srgbClr val="FF0000"/>
                </a:solidFill>
                <a:latin typeface="Traditional Arabic" panose="02020603050405020304" pitchFamily="18" charset="-78"/>
                <a:cs typeface="Traditional Arabic" panose="02020603050405020304" pitchFamily="18" charset="-78"/>
              </a:rPr>
              <a:t>قودْشُو</a:t>
            </a:r>
            <a:endParaRPr lang="ar-AE" altLang="sv-SE" sz="6000" b="1" u="sng"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ts val="600"/>
              </a:spcBef>
              <a:buFontTx/>
              <a:buNone/>
            </a:pPr>
            <a:r>
              <a:rPr lang="ar-SA" altLang="sv-SE" sz="6000" b="1" dirty="0">
                <a:latin typeface="Traditional Arabic" panose="02020603050405020304" pitchFamily="18" charset="-78"/>
                <a:cs typeface="Traditional Arabic" panose="02020603050405020304" pitchFamily="18" charset="-78"/>
              </a:rPr>
              <a:t>إنَّ القُوَّاتِ السَّماوِيَّة تَقِفُ في بَيْتِ القُدْسِ</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1839089"/>
            <a:ext cx="6110911" cy="3862596"/>
          </a:xfrm>
          <a:prstGeom prst="rect">
            <a:avLst/>
          </a:prstGeom>
        </p:spPr>
        <p:txBody>
          <a:bodyPr wrap="square">
            <a:spAutoFit/>
          </a:bodyPr>
          <a:lstStyle/>
          <a:p>
            <a:pPr algn="ctr" eaLnBrk="1" hangingPunct="1">
              <a:spcBef>
                <a:spcPct val="0"/>
              </a:spcBef>
              <a:buFontTx/>
              <a:buNone/>
            </a:pPr>
            <a:r>
              <a:rPr lang="sv-SE" altLang="sv-SE" sz="4800" b="1" u="sng" dirty="0" err="1">
                <a:solidFill>
                  <a:srgbClr val="FF0000"/>
                </a:solidFill>
                <a:latin typeface="Abadi" panose="020B0604020104020204" pitchFamily="34" charset="0"/>
                <a:cs typeface="Sakkal Majalla" panose="02000000000000000000" pitchFamily="2" charset="-78"/>
              </a:rPr>
              <a:t>H</a:t>
            </a:r>
            <a:r>
              <a:rPr lang="sv-SE" altLang="sv-SE" sz="4800" b="1" dirty="0" err="1">
                <a:solidFill>
                  <a:srgbClr val="FF0000"/>
                </a:solidFill>
                <a:latin typeface="Abadi" panose="020B0604020104020204" pitchFamily="34" charset="0"/>
                <a:cs typeface="Sakkal Majalla" panose="02000000000000000000" pitchFamily="2" charset="-78"/>
              </a:rPr>
              <a:t>aylawotho</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shmayone</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qoymin</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aman</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beth</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qudsho</a:t>
            </a:r>
            <a:r>
              <a:rPr lang="sv-SE" altLang="sv-SE" sz="4800" b="1" dirty="0">
                <a:solidFill>
                  <a:srgbClr val="FF0000"/>
                </a:solidFill>
                <a:latin typeface="Abadi" panose="020B0604020104020204" pitchFamily="34" charset="0"/>
                <a:cs typeface="Sakkal Majalla" panose="02000000000000000000" pitchFamily="2" charset="-78"/>
              </a:rPr>
              <a:t>. </a:t>
            </a:r>
            <a:endParaRPr lang="ar-SY" altLang="sv-SE" sz="4800" b="1" dirty="0">
              <a:solidFill>
                <a:srgbClr val="FF0000"/>
              </a:solidFill>
              <a:latin typeface="Abadi" panose="020B0604020104020204" pitchFamily="34" charset="0"/>
              <a:cs typeface="Sakkal Majalla" panose="02000000000000000000" pitchFamily="2" charset="-78"/>
            </a:endParaRPr>
          </a:p>
          <a:p>
            <a:pPr algn="ctr" eaLnBrk="1" hangingPunct="1">
              <a:spcBef>
                <a:spcPts val="600"/>
              </a:spcBef>
              <a:buFontTx/>
              <a:buNone/>
            </a:pPr>
            <a:r>
              <a:rPr lang="sv-SE" altLang="sv-SE" sz="4800" b="1" dirty="0">
                <a:latin typeface="Abadi" panose="020B0604020104020204" pitchFamily="34" charset="0"/>
                <a:cs typeface="Sakkal Majalla" panose="02000000000000000000" pitchFamily="2" charset="-78"/>
              </a:rPr>
              <a:t>Himlens härskaror är med oss i helgedomen. </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8BD1F33E-1333-DD35-8AB0-504069A98237}"/>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3488EC10-2E19-A076-4E54-3D2F8E115829}"/>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427973153"/>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469483"/>
            <a:ext cx="12191999"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5400" b="1" dirty="0">
                <a:latin typeface="Serto Batnan" panose="00000400000000000000" pitchFamily="2" charset="-78"/>
                <a:cs typeface="Serto Batnan" panose="00000400000000000000" pitchFamily="2" charset="-78"/>
              </a:rPr>
              <a:t>ܘܰܡܙܰܝܚܺܝܢ ܠܶܗ ܠܦܰܓܪܶܗ ܘܰܕܡܶܗ ܕܒܰܪ ܐܰ‌ܠܳܗܳܐ ܕܰܕܒܺܝܚ ܩܽܘܕܡܰܝܢ܆</a:t>
            </a:r>
          </a:p>
        </p:txBody>
      </p:sp>
      <p:sp>
        <p:nvSpPr>
          <p:cNvPr id="3" name="Rectangle 2"/>
          <p:cNvSpPr/>
          <p:nvPr/>
        </p:nvSpPr>
        <p:spPr>
          <a:xfrm>
            <a:off x="6120851" y="2210573"/>
            <a:ext cx="6081090" cy="3570208"/>
          </a:xfrm>
          <a:prstGeom prst="rect">
            <a:avLst/>
          </a:prstGeom>
        </p:spPr>
        <p:txBody>
          <a:bodyPr wrap="square">
            <a:spAutoFit/>
          </a:bodyPr>
          <a:lstStyle/>
          <a:p>
            <a:pPr algn="ctr" rtl="1" eaLnBrk="1" hangingPunct="1">
              <a:spcBef>
                <a:spcPct val="0"/>
              </a:spcBef>
              <a:buFontTx/>
              <a:buNone/>
            </a:pPr>
            <a:r>
              <a:rPr lang="ar-SA" altLang="sv-SE" sz="5400" b="1" dirty="0" err="1">
                <a:solidFill>
                  <a:srgbClr val="FF0000"/>
                </a:solidFill>
                <a:latin typeface="Traditional Arabic" panose="02020603050405020304" pitchFamily="18" charset="-78"/>
                <a:cs typeface="Traditional Arabic" panose="02020603050405020304" pitchFamily="18" charset="-78"/>
              </a:rPr>
              <a:t>وَمْزَيْحِين</a:t>
            </a:r>
            <a:r>
              <a:rPr lang="ar-SY" altLang="sv-SE" sz="5400" b="1" dirty="0">
                <a:solidFill>
                  <a:srgbClr val="FF0000"/>
                </a:solidFill>
                <a:latin typeface="Traditional Arabic" panose="02020603050405020304" pitchFamily="18" charset="-78"/>
                <a:cs typeface="Traditional Arabic" panose="02020603050405020304" pitchFamily="18" charset="-78"/>
              </a:rPr>
              <a:t>ْ</a:t>
            </a:r>
            <a:r>
              <a:rPr lang="ar-SA" altLang="sv-SE" sz="5400" b="1" dirty="0">
                <a:solidFill>
                  <a:srgbClr val="FF0000"/>
                </a:solidFill>
                <a:latin typeface="Traditional Arabic" panose="02020603050405020304" pitchFamily="18" charset="-78"/>
                <a:cs typeface="Traditional Arabic" panose="02020603050405020304" pitchFamily="18" charset="-78"/>
              </a:rPr>
              <a:t> لِه</a:t>
            </a:r>
            <a:r>
              <a:rPr lang="ar-IQ" altLang="sv-SE" sz="5400" b="1" dirty="0">
                <a:solidFill>
                  <a:srgbClr val="FF0000"/>
                </a:solidFill>
                <a:latin typeface="Traditional Arabic" panose="02020603050405020304" pitchFamily="18" charset="-78"/>
                <a:cs typeface="Traditional Arabic" panose="02020603050405020304" pitchFamily="18" charset="-78"/>
              </a:rPr>
              <a:t>،</a:t>
            </a:r>
            <a:r>
              <a:rPr lang="ar-SA" altLang="sv-SE" sz="5400" b="1" dirty="0">
                <a:solidFill>
                  <a:srgbClr val="FF0000"/>
                </a:solidFill>
                <a:latin typeface="Traditional Arabic" panose="02020603050405020304" pitchFamily="18" charset="-78"/>
                <a:cs typeface="Traditional Arabic" panose="02020603050405020304" pitchFamily="18" charset="-78"/>
              </a:rPr>
              <a:t> لْفَغْرِه وَدْمِه</a:t>
            </a:r>
            <a:r>
              <a:rPr lang="ar-IQ" altLang="sv-SE" sz="5400" b="1" dirty="0">
                <a:solidFill>
                  <a:srgbClr val="FF0000"/>
                </a:solidFill>
                <a:latin typeface="Traditional Arabic" panose="02020603050405020304" pitchFamily="18" charset="-78"/>
                <a:cs typeface="Traditional Arabic" panose="02020603050405020304" pitchFamily="18" charset="-78"/>
              </a:rPr>
              <a:t>،</a:t>
            </a:r>
            <a:r>
              <a:rPr lang="ar-SA" altLang="sv-SE" sz="5400" b="1" dirty="0">
                <a:solidFill>
                  <a:srgbClr val="FF0000"/>
                </a:solidFill>
                <a:latin typeface="Traditional Arabic" panose="02020603050405020304" pitchFamily="18" charset="-78"/>
                <a:cs typeface="Traditional Arabic" panose="02020603050405020304" pitchFamily="18" charset="-78"/>
              </a:rPr>
              <a:t> دْبارْ</a:t>
            </a:r>
            <a:r>
              <a:rPr lang="ar-SY" altLang="sv-SE" sz="5400" b="1" dirty="0">
                <a:solidFill>
                  <a:srgbClr val="FF0000"/>
                </a:solidFill>
                <a:latin typeface="Traditional Arabic" panose="02020603050405020304" pitchFamily="18" charset="-78"/>
                <a:cs typeface="Traditional Arabic" panose="02020603050405020304" pitchFamily="18" charset="-78"/>
              </a:rPr>
              <a:t> </a:t>
            </a:r>
            <a:r>
              <a:rPr lang="ar-SA" altLang="sv-SE" sz="5400" b="1" dirty="0" err="1">
                <a:solidFill>
                  <a:srgbClr val="FF0000"/>
                </a:solidFill>
                <a:latin typeface="Traditional Arabic" panose="02020603050405020304" pitchFamily="18" charset="-78"/>
                <a:cs typeface="Traditional Arabic" panose="02020603050405020304" pitchFamily="18" charset="-78"/>
              </a:rPr>
              <a:t>آلُوهُو</a:t>
            </a:r>
            <a:r>
              <a:rPr lang="ar-SA" altLang="sv-SE" sz="5400" b="1" dirty="0">
                <a:solidFill>
                  <a:srgbClr val="FF0000"/>
                </a:solidFill>
                <a:latin typeface="Traditional Arabic" panose="02020603050405020304" pitchFamily="18" charset="-78"/>
                <a:cs typeface="Traditional Arabic" panose="02020603050405020304" pitchFamily="18" charset="-78"/>
              </a:rPr>
              <a:t> </a:t>
            </a:r>
            <a:r>
              <a:rPr lang="ar-SA" altLang="sv-SE" sz="5400" b="1" dirty="0" err="1">
                <a:solidFill>
                  <a:srgbClr val="FF0000"/>
                </a:solidFill>
                <a:latin typeface="Traditional Arabic" panose="02020603050405020304" pitchFamily="18" charset="-78"/>
                <a:cs typeface="Traditional Arabic" panose="02020603050405020304" pitchFamily="18" charset="-78"/>
              </a:rPr>
              <a:t>دَدْبِيحْ</a:t>
            </a:r>
            <a:r>
              <a:rPr lang="ar-SA" altLang="sv-SE" sz="5400" b="1" dirty="0">
                <a:solidFill>
                  <a:srgbClr val="FF0000"/>
                </a:solidFill>
                <a:latin typeface="Traditional Arabic" panose="02020603050405020304" pitchFamily="18" charset="-78"/>
                <a:cs typeface="Traditional Arabic" panose="02020603050405020304" pitchFamily="18" charset="-78"/>
              </a:rPr>
              <a:t> </a:t>
            </a:r>
            <a:r>
              <a:rPr lang="ar-SA" altLang="sv-SE" sz="5400" b="1" dirty="0" err="1">
                <a:solidFill>
                  <a:srgbClr val="FF0000"/>
                </a:solidFill>
                <a:latin typeface="Traditional Arabic" panose="02020603050405020304" pitchFamily="18" charset="-78"/>
                <a:cs typeface="Traditional Arabic" panose="02020603050405020304" pitchFamily="18" charset="-78"/>
              </a:rPr>
              <a:t>قودْمَين</a:t>
            </a:r>
            <a:r>
              <a:rPr lang="ar-SY" altLang="sv-SE" sz="5400" b="1" dirty="0">
                <a:solidFill>
                  <a:srgbClr val="FF0000"/>
                </a:solidFill>
                <a:latin typeface="Traditional Arabic" panose="02020603050405020304" pitchFamily="18" charset="-78"/>
                <a:cs typeface="Traditional Arabic" panose="02020603050405020304" pitchFamily="18" charset="-78"/>
              </a:rPr>
              <a:t>ْ</a:t>
            </a:r>
            <a:r>
              <a:rPr lang="ar-SA" altLang="sv-SE" sz="5400" b="1" dirty="0">
                <a:solidFill>
                  <a:srgbClr val="FF0000"/>
                </a:solidFill>
                <a:latin typeface="Traditional Arabic" panose="02020603050405020304" pitchFamily="18" charset="-78"/>
                <a:cs typeface="Traditional Arabic" panose="02020603050405020304" pitchFamily="18" charset="-78"/>
              </a:rPr>
              <a:t>. </a:t>
            </a:r>
            <a:endParaRPr lang="ar-IQ" altLang="sv-SE" sz="5400" b="1" u="sng"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ts val="1200"/>
              </a:spcBef>
              <a:buFontTx/>
              <a:buNone/>
            </a:pPr>
            <a:r>
              <a:rPr lang="ar-SA" altLang="sv-SE" sz="5400" b="1" dirty="0">
                <a:latin typeface="Traditional Arabic" panose="02020603050405020304" pitchFamily="18" charset="-78"/>
                <a:cs typeface="Traditional Arabic" panose="02020603050405020304" pitchFamily="18" charset="-78"/>
              </a:rPr>
              <a:t>وَيُزَيِّحونَ جَسَدَ وَدَمَ ابنِ اللهِ المَذْبوحِ أمامَنا.</a:t>
            </a:r>
            <a:endParaRPr lang="sv-SE" altLang="sv-SE" sz="54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1908339"/>
            <a:ext cx="6110911" cy="3939540"/>
          </a:xfrm>
          <a:prstGeom prst="rect">
            <a:avLst/>
          </a:prstGeom>
        </p:spPr>
        <p:txBody>
          <a:bodyPr wrap="square">
            <a:spAutoFit/>
          </a:bodyPr>
          <a:lstStyle/>
          <a:p>
            <a:pPr algn="ctr" eaLnBrk="1" hangingPunct="1">
              <a:spcBef>
                <a:spcPts val="600"/>
              </a:spcBef>
              <a:buFontTx/>
              <a:buNone/>
            </a:pPr>
            <a:r>
              <a:rPr lang="sv-SE" altLang="sv-SE" sz="4000" b="1" dirty="0" err="1">
                <a:solidFill>
                  <a:srgbClr val="FF0000"/>
                </a:solidFill>
                <a:latin typeface="Abadi" panose="020B0604020104020204" pitchFamily="34" charset="0"/>
                <a:cs typeface="Sakkal Majalla" panose="02000000000000000000" pitchFamily="2" charset="-78"/>
              </a:rPr>
              <a:t>wamzay</a:t>
            </a:r>
            <a:r>
              <a:rPr lang="sv-SE" altLang="sv-SE" sz="4000" b="1" u="sng" dirty="0" err="1">
                <a:solidFill>
                  <a:srgbClr val="FF0000"/>
                </a:solidFill>
                <a:latin typeface="Abadi" panose="020B0604020104020204" pitchFamily="34" charset="0"/>
                <a:cs typeface="Sakkal Majalla" panose="02000000000000000000" pitchFamily="2" charset="-78"/>
              </a:rPr>
              <a:t>h</a:t>
            </a:r>
            <a:r>
              <a:rPr lang="sv-SE" altLang="sv-SE" sz="4000" b="1" dirty="0" err="1">
                <a:solidFill>
                  <a:srgbClr val="FF0000"/>
                </a:solidFill>
                <a:latin typeface="Abadi" panose="020B0604020104020204" pitchFamily="34" charset="0"/>
                <a:cs typeface="Sakkal Majalla" panose="02000000000000000000" pitchFamily="2" charset="-78"/>
              </a:rPr>
              <a:t>in</a:t>
            </a:r>
            <a:r>
              <a:rPr lang="sv-SE" altLang="sv-SE" sz="4000" b="1" dirty="0">
                <a:solidFill>
                  <a:srgbClr val="FF0000"/>
                </a:solidFill>
                <a:latin typeface="Abadi" panose="020B0604020104020204" pitchFamily="34" charset="0"/>
                <a:cs typeface="Sakkal Majalla" panose="02000000000000000000" pitchFamily="2" charset="-78"/>
              </a:rPr>
              <a:t> </a:t>
            </a:r>
            <a:r>
              <a:rPr lang="sv-SE" altLang="sv-SE" sz="4000" b="1" dirty="0" err="1">
                <a:solidFill>
                  <a:srgbClr val="FF0000"/>
                </a:solidFill>
                <a:latin typeface="Abadi" panose="020B0604020104020204" pitchFamily="34" charset="0"/>
                <a:cs typeface="Sakkal Majalla" panose="02000000000000000000" pitchFamily="2" charset="-78"/>
              </a:rPr>
              <a:t>leh</a:t>
            </a:r>
            <a:r>
              <a:rPr lang="sv-SE" altLang="sv-SE" sz="4000" b="1" dirty="0">
                <a:solidFill>
                  <a:srgbClr val="FF0000"/>
                </a:solidFill>
                <a:latin typeface="Abadi" panose="020B0604020104020204" pitchFamily="34" charset="0"/>
                <a:cs typeface="Sakkal Majalla" panose="02000000000000000000" pitchFamily="2" charset="-78"/>
              </a:rPr>
              <a:t> </a:t>
            </a:r>
            <a:r>
              <a:rPr lang="sv-SE" altLang="sv-SE" sz="4000" b="1" dirty="0" err="1">
                <a:solidFill>
                  <a:srgbClr val="FF0000"/>
                </a:solidFill>
                <a:latin typeface="Abadi" panose="020B0604020104020204" pitchFamily="34" charset="0"/>
                <a:cs typeface="Sakkal Majalla" panose="02000000000000000000" pitchFamily="2" charset="-78"/>
              </a:rPr>
              <a:t>lfagreh</a:t>
            </a:r>
            <a:r>
              <a:rPr lang="sv-SE" altLang="sv-SE" sz="4000" b="1" dirty="0">
                <a:solidFill>
                  <a:srgbClr val="FF0000"/>
                </a:solidFill>
                <a:latin typeface="Abadi" panose="020B0604020104020204" pitchFamily="34" charset="0"/>
                <a:cs typeface="Sakkal Majalla" panose="02000000000000000000" pitchFamily="2" charset="-78"/>
              </a:rPr>
              <a:t> </a:t>
            </a:r>
            <a:r>
              <a:rPr lang="sv-SE" altLang="sv-SE" sz="4000" b="1" dirty="0" err="1">
                <a:solidFill>
                  <a:srgbClr val="FF0000"/>
                </a:solidFill>
                <a:latin typeface="Abadi" panose="020B0604020104020204" pitchFamily="34" charset="0"/>
                <a:cs typeface="Sakkal Majalla" panose="02000000000000000000" pitchFamily="2" charset="-78"/>
              </a:rPr>
              <a:t>wadmeh</a:t>
            </a:r>
            <a:r>
              <a:rPr lang="sv-SE" altLang="sv-SE" sz="4000" b="1" dirty="0">
                <a:solidFill>
                  <a:srgbClr val="FF0000"/>
                </a:solidFill>
                <a:latin typeface="Abadi" panose="020B0604020104020204" pitchFamily="34" charset="0"/>
                <a:cs typeface="Sakkal Majalla" panose="02000000000000000000" pitchFamily="2" charset="-78"/>
              </a:rPr>
              <a:t> </a:t>
            </a:r>
            <a:r>
              <a:rPr lang="sv-SE" altLang="sv-SE" sz="4000" b="1" dirty="0" err="1">
                <a:solidFill>
                  <a:srgbClr val="FF0000"/>
                </a:solidFill>
                <a:latin typeface="Abadi" panose="020B0604020104020204" pitchFamily="34" charset="0"/>
                <a:cs typeface="Sakkal Majalla" panose="02000000000000000000" pitchFamily="2" charset="-78"/>
              </a:rPr>
              <a:t>dbar</a:t>
            </a:r>
            <a:r>
              <a:rPr lang="sv-SE" altLang="sv-SE" sz="4000" b="1" dirty="0">
                <a:solidFill>
                  <a:srgbClr val="FF0000"/>
                </a:solidFill>
                <a:latin typeface="Abadi" panose="020B0604020104020204" pitchFamily="34" charset="0"/>
                <a:cs typeface="Sakkal Majalla" panose="02000000000000000000" pitchFamily="2" charset="-78"/>
              </a:rPr>
              <a:t> </a:t>
            </a:r>
            <a:r>
              <a:rPr lang="sv-SE" altLang="sv-SE" sz="4000" b="1" dirty="0" err="1">
                <a:solidFill>
                  <a:srgbClr val="FF0000"/>
                </a:solidFill>
                <a:latin typeface="Abadi" panose="020B0604020104020204" pitchFamily="34" charset="0"/>
                <a:cs typeface="Sakkal Majalla" panose="02000000000000000000" pitchFamily="2" charset="-78"/>
              </a:rPr>
              <a:t>aloho</a:t>
            </a:r>
            <a:r>
              <a:rPr lang="sv-SE" altLang="sv-SE" sz="4000" b="1" dirty="0">
                <a:solidFill>
                  <a:srgbClr val="FF0000"/>
                </a:solidFill>
                <a:latin typeface="Abadi" panose="020B0604020104020204" pitchFamily="34" charset="0"/>
                <a:cs typeface="Sakkal Majalla" panose="02000000000000000000" pitchFamily="2" charset="-78"/>
              </a:rPr>
              <a:t> </a:t>
            </a:r>
            <a:r>
              <a:rPr lang="sv-SE" altLang="sv-SE" sz="4000" b="1" dirty="0" err="1">
                <a:solidFill>
                  <a:srgbClr val="FF0000"/>
                </a:solidFill>
                <a:latin typeface="Abadi" panose="020B0604020104020204" pitchFamily="34" charset="0"/>
                <a:cs typeface="Sakkal Majalla" panose="02000000000000000000" pitchFamily="2" charset="-78"/>
              </a:rPr>
              <a:t>dadbi</a:t>
            </a:r>
            <a:r>
              <a:rPr lang="sv-SE" altLang="sv-SE" sz="4000" b="1" u="sng" dirty="0" err="1">
                <a:solidFill>
                  <a:srgbClr val="FF0000"/>
                </a:solidFill>
                <a:latin typeface="Abadi" panose="020B0604020104020204" pitchFamily="34" charset="0"/>
                <a:cs typeface="Sakkal Majalla" panose="02000000000000000000" pitchFamily="2" charset="-78"/>
              </a:rPr>
              <a:t>h</a:t>
            </a:r>
            <a:r>
              <a:rPr lang="sv-SE" altLang="sv-SE" sz="4000" b="1" dirty="0">
                <a:solidFill>
                  <a:srgbClr val="FF0000"/>
                </a:solidFill>
                <a:latin typeface="Abadi" panose="020B0604020104020204" pitchFamily="34" charset="0"/>
                <a:cs typeface="Sakkal Majalla" panose="02000000000000000000" pitchFamily="2" charset="-78"/>
              </a:rPr>
              <a:t> </a:t>
            </a:r>
            <a:r>
              <a:rPr lang="sv-SE" altLang="sv-SE" sz="4000" b="1" dirty="0" err="1">
                <a:solidFill>
                  <a:srgbClr val="FF0000"/>
                </a:solidFill>
                <a:latin typeface="Abadi" panose="020B0604020104020204" pitchFamily="34" charset="0"/>
                <a:cs typeface="Sakkal Majalla" panose="02000000000000000000" pitchFamily="2" charset="-78"/>
              </a:rPr>
              <a:t>qudmayn</a:t>
            </a:r>
            <a:r>
              <a:rPr lang="sv-SE" altLang="sv-SE" sz="4000" b="1" dirty="0">
                <a:solidFill>
                  <a:srgbClr val="FF0000"/>
                </a:solidFill>
                <a:latin typeface="Abadi" panose="020B0604020104020204" pitchFamily="34" charset="0"/>
                <a:cs typeface="Sakkal Majalla" panose="02000000000000000000" pitchFamily="2" charset="-78"/>
              </a:rPr>
              <a:t>.</a:t>
            </a:r>
            <a:endParaRPr lang="ar-IQ" altLang="sv-SE" sz="4000" b="1" dirty="0">
              <a:solidFill>
                <a:srgbClr val="FF0000"/>
              </a:solidFill>
              <a:latin typeface="Abadi" panose="020B0604020104020204" pitchFamily="34" charset="0"/>
              <a:cs typeface="Sakkal Majalla" panose="02000000000000000000" pitchFamily="2" charset="-78"/>
            </a:endParaRPr>
          </a:p>
          <a:p>
            <a:pPr algn="ctr" eaLnBrk="1" hangingPunct="1">
              <a:spcBef>
                <a:spcPts val="1200"/>
              </a:spcBef>
              <a:buFontTx/>
              <a:buNone/>
            </a:pPr>
            <a:r>
              <a:rPr lang="sv-SE" altLang="sv-SE" sz="4000" b="1" dirty="0">
                <a:latin typeface="Abadi" panose="020B0604020104020204" pitchFamily="34" charset="0"/>
                <a:cs typeface="Sakkal Majalla" panose="02000000000000000000" pitchFamily="2" charset="-78"/>
              </a:rPr>
              <a:t>De upphöjer Guds Sons kropp och blod, som har offrats för oss.</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2E9D4D1D-9E24-CB6C-20BD-7831231DAA9E}"/>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C36D8F08-842C-B786-939E-EA710F332E92}"/>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938782940"/>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302977"/>
            <a:ext cx="12191999" cy="10002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900" b="1" dirty="0">
                <a:latin typeface="Serto Batnan" panose="00000400000000000000" pitchFamily="2" charset="-78"/>
                <a:cs typeface="Serto Batnan" panose="00000400000000000000" pitchFamily="2" charset="-78"/>
              </a:rPr>
              <a:t>ܩܪܽܘܒܘ̱ ܣܰܒܘ̱ ܡܶܢܶܗ ܠܚܽܘܣܳܝ ܚܰܘܒܶܐ ܘܰܚܛܳܗܶܐ ܗܰܠܶܠܽܘܝܰܗ܀</a:t>
            </a:r>
          </a:p>
        </p:txBody>
      </p:sp>
      <p:sp>
        <p:nvSpPr>
          <p:cNvPr id="3" name="Rectangle 2"/>
          <p:cNvSpPr/>
          <p:nvPr/>
        </p:nvSpPr>
        <p:spPr>
          <a:xfrm>
            <a:off x="6120851" y="1908339"/>
            <a:ext cx="6081090" cy="3939540"/>
          </a:xfrm>
          <a:prstGeom prst="rect">
            <a:avLst/>
          </a:prstGeom>
        </p:spPr>
        <p:txBody>
          <a:bodyPr wrap="square">
            <a:spAutoFit/>
          </a:bodyPr>
          <a:lstStyle/>
          <a:p>
            <a:pPr algn="ctr" rtl="1" eaLnBrk="1" hangingPunct="1">
              <a:spcBef>
                <a:spcPct val="0"/>
              </a:spcBef>
              <a:buFontTx/>
              <a:buNone/>
            </a:pPr>
            <a:r>
              <a:rPr lang="ar-SA" altLang="sv-SE" sz="6000" b="1" dirty="0">
                <a:solidFill>
                  <a:srgbClr val="FF0000"/>
                </a:solidFill>
                <a:latin typeface="Traditional Arabic" panose="02020603050405020304" pitchFamily="18" charset="-78"/>
                <a:cs typeface="Traditional Arabic" panose="02020603050405020304" pitchFamily="18" charset="-78"/>
              </a:rPr>
              <a:t>قْروبْ سابْ مِنِه </a:t>
            </a:r>
            <a:r>
              <a:rPr lang="ar-SA" altLang="sv-SE" sz="6000" b="1" dirty="0" err="1">
                <a:solidFill>
                  <a:srgbClr val="FF0000"/>
                </a:solidFill>
                <a:latin typeface="Traditional Arabic" panose="02020603050405020304" pitchFamily="18" charset="-78"/>
                <a:cs typeface="Traditional Arabic" panose="02020603050405020304" pitchFamily="18" charset="-78"/>
              </a:rPr>
              <a:t>لْحوسُويْ</a:t>
            </a:r>
            <a:r>
              <a:rPr lang="ar-SA" altLang="sv-SE" sz="6000" b="1" dirty="0">
                <a:solidFill>
                  <a:srgbClr val="FF0000"/>
                </a:solidFill>
                <a:latin typeface="Traditional Arabic" panose="02020603050405020304" pitchFamily="18" charset="-78"/>
                <a:cs typeface="Traditional Arabic" panose="02020603050405020304" pitchFamily="18" charset="-78"/>
              </a:rPr>
              <a:t> حَوْبِه</a:t>
            </a:r>
            <a:r>
              <a:rPr lang="ar-IQ" altLang="sv-SE" sz="6000" b="1" dirty="0">
                <a:solidFill>
                  <a:srgbClr val="FF0000"/>
                </a:solidFill>
                <a:latin typeface="Traditional Arabic" panose="02020603050405020304" pitchFamily="18" charset="-78"/>
                <a:cs typeface="Traditional Arabic" panose="02020603050405020304" pitchFamily="18" charset="-78"/>
              </a:rPr>
              <a:t>،</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وَحْطُوهِه</a:t>
            </a:r>
            <a:r>
              <a:rPr lang="ar-SA" altLang="sv-SE" sz="6000" b="1" dirty="0">
                <a:solidFill>
                  <a:srgbClr val="FF0000"/>
                </a:solidFill>
                <a:latin typeface="Traditional Arabic" panose="02020603050405020304" pitchFamily="18" charset="-78"/>
                <a:cs typeface="Traditional Arabic" panose="02020603050405020304" pitchFamily="18" charset="-78"/>
              </a:rPr>
              <a:t> هَ</a:t>
            </a:r>
            <a:r>
              <a:rPr lang="ar-SY" altLang="sv-SE" sz="6000" b="1" dirty="0">
                <a:solidFill>
                  <a:srgbClr val="FF0000"/>
                </a:solidFill>
                <a:latin typeface="Traditional Arabic" panose="02020603050405020304" pitchFamily="18" charset="-78"/>
                <a:cs typeface="Traditional Arabic" panose="02020603050405020304" pitchFamily="18" charset="-78"/>
              </a:rPr>
              <a:t>ا</a:t>
            </a:r>
            <a:r>
              <a:rPr lang="ar-SA" altLang="sv-SE" sz="6000" b="1" dirty="0">
                <a:solidFill>
                  <a:srgbClr val="FF0000"/>
                </a:solidFill>
                <a:latin typeface="Traditional Arabic" panose="02020603050405020304" pitchFamily="18" charset="-78"/>
                <a:cs typeface="Traditional Arabic" panose="02020603050405020304" pitchFamily="18" charset="-78"/>
              </a:rPr>
              <a:t>ل</a:t>
            </a:r>
            <a:r>
              <a:rPr lang="ar-SY" altLang="sv-SE" sz="6000" b="1" dirty="0">
                <a:solidFill>
                  <a:srgbClr val="FF0000"/>
                </a:solidFill>
                <a:latin typeface="Traditional Arabic" panose="02020603050405020304" pitchFamily="18" charset="-78"/>
                <a:cs typeface="Traditional Arabic" panose="02020603050405020304" pitchFamily="18" charset="-78"/>
              </a:rPr>
              <a:t>ِي</a:t>
            </a:r>
            <a:r>
              <a:rPr lang="ar-SA" altLang="sv-SE" sz="6000" b="1" dirty="0">
                <a:solidFill>
                  <a:srgbClr val="FF0000"/>
                </a:solidFill>
                <a:latin typeface="Traditional Arabic" panose="02020603050405020304" pitchFamily="18" charset="-78"/>
                <a:cs typeface="Traditional Arabic" panose="02020603050405020304" pitchFamily="18" charset="-78"/>
              </a:rPr>
              <a:t>لوي</a:t>
            </a:r>
            <a:r>
              <a:rPr lang="ar-SY" altLang="sv-SE" sz="6000" b="1" dirty="0">
                <a:solidFill>
                  <a:srgbClr val="FF0000"/>
                </a:solidFill>
                <a:latin typeface="Traditional Arabic" panose="02020603050405020304" pitchFamily="18" charset="-78"/>
                <a:cs typeface="Traditional Arabic" panose="02020603050405020304" pitchFamily="18" charset="-78"/>
              </a:rPr>
              <a:t>ا</a:t>
            </a:r>
            <a:r>
              <a:rPr lang="sv-SE" altLang="sv-SE" sz="6000" b="1" dirty="0">
                <a:solidFill>
                  <a:srgbClr val="FF0000"/>
                </a:solidFill>
                <a:latin typeface="Traditional Arabic" panose="02020603050405020304" pitchFamily="18" charset="-78"/>
                <a:cs typeface="Traditional Arabic" panose="02020603050405020304" pitchFamily="18" charset="-78"/>
              </a:rPr>
              <a:t>.</a:t>
            </a:r>
            <a:r>
              <a:rPr lang="ar-SA" altLang="sv-SE" sz="6000" b="1" dirty="0">
                <a:solidFill>
                  <a:srgbClr val="FF0000"/>
                </a:solidFill>
                <a:latin typeface="Traditional Arabic" panose="02020603050405020304" pitchFamily="18" charset="-78"/>
                <a:cs typeface="Traditional Arabic" panose="02020603050405020304" pitchFamily="18" charset="-78"/>
              </a:rPr>
              <a:t> </a:t>
            </a:r>
            <a:endParaRPr lang="ar-IQ" altLang="sv-SE" sz="6000" b="1"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ts val="1200"/>
              </a:spcBef>
              <a:buFontTx/>
              <a:buNone/>
            </a:pPr>
            <a:r>
              <a:rPr lang="ar-SA" altLang="sv-SE" sz="6000" b="1" dirty="0">
                <a:latin typeface="Traditional Arabic" panose="02020603050405020304" pitchFamily="18" charset="-78"/>
                <a:cs typeface="Traditional Arabic" panose="02020603050405020304" pitchFamily="18" charset="-78"/>
              </a:rPr>
              <a:t>اقْتَرِبُوا وَتَناوَلُوا مِنْهُ لِغُفْرانِ الآثامِ</a:t>
            </a:r>
            <a:r>
              <a:rPr lang="sv-SE"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والخطايا </a:t>
            </a:r>
            <a:r>
              <a:rPr lang="ar-SA" altLang="sv-SE" sz="6000" b="1" dirty="0" err="1">
                <a:latin typeface="Traditional Arabic" panose="02020603050405020304" pitchFamily="18" charset="-78"/>
                <a:cs typeface="Traditional Arabic" panose="02020603050405020304" pitchFamily="18" charset="-78"/>
              </a:rPr>
              <a:t>هللويا</a:t>
            </a:r>
            <a:r>
              <a:rPr lang="ar-SA" altLang="sv-SE" sz="6000" b="1" dirty="0">
                <a:latin typeface="Traditional Arabic" panose="02020603050405020304" pitchFamily="18" charset="-78"/>
                <a:cs typeface="Traditional Arabic" panose="02020603050405020304" pitchFamily="18" charset="-78"/>
              </a:rPr>
              <a:t>.</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48" y="1746756"/>
            <a:ext cx="6110911" cy="4047262"/>
          </a:xfrm>
          <a:prstGeom prst="rect">
            <a:avLst/>
          </a:prstGeom>
        </p:spPr>
        <p:txBody>
          <a:bodyPr wrap="square">
            <a:spAutoFit/>
          </a:bodyPr>
          <a:lstStyle/>
          <a:p>
            <a:pPr algn="ctr" eaLnBrk="1" hangingPunct="1">
              <a:spcBef>
                <a:spcPts val="600"/>
              </a:spcBef>
              <a:buFontTx/>
              <a:buNone/>
            </a:pPr>
            <a:r>
              <a:rPr lang="sv-SE" altLang="sv-SE" sz="4200" b="1" dirty="0" err="1">
                <a:solidFill>
                  <a:srgbClr val="FF0000"/>
                </a:solidFill>
                <a:latin typeface="Abadi" panose="020B0604020104020204" pitchFamily="34" charset="0"/>
              </a:rPr>
              <a:t>qrub</a:t>
            </a:r>
            <a:r>
              <a:rPr lang="sv-SE" altLang="sv-SE" sz="4200" b="1" dirty="0">
                <a:solidFill>
                  <a:srgbClr val="FF0000"/>
                </a:solidFill>
                <a:latin typeface="Abadi" panose="020B0604020104020204" pitchFamily="34" charset="0"/>
              </a:rPr>
              <a:t> </a:t>
            </a:r>
            <a:r>
              <a:rPr lang="sv-SE" altLang="sv-SE" sz="4200" b="1" dirty="0" err="1">
                <a:solidFill>
                  <a:srgbClr val="FF0000"/>
                </a:solidFill>
                <a:latin typeface="Abadi" panose="020B0604020104020204" pitchFamily="34" charset="0"/>
              </a:rPr>
              <a:t>sab</a:t>
            </a:r>
            <a:r>
              <a:rPr lang="sv-SE" altLang="sv-SE" sz="4200" b="1" dirty="0">
                <a:solidFill>
                  <a:srgbClr val="FF0000"/>
                </a:solidFill>
                <a:latin typeface="Abadi" panose="020B0604020104020204" pitchFamily="34" charset="0"/>
              </a:rPr>
              <a:t> </a:t>
            </a:r>
            <a:r>
              <a:rPr lang="sv-SE" altLang="sv-SE" sz="4200" b="1" dirty="0" err="1">
                <a:solidFill>
                  <a:srgbClr val="FF0000"/>
                </a:solidFill>
                <a:latin typeface="Abadi" panose="020B0604020104020204" pitchFamily="34" charset="0"/>
              </a:rPr>
              <a:t>meneh</a:t>
            </a:r>
            <a:r>
              <a:rPr lang="sv-SE" altLang="sv-SE" sz="4200" b="1" dirty="0">
                <a:solidFill>
                  <a:srgbClr val="FF0000"/>
                </a:solidFill>
                <a:latin typeface="Abadi" panose="020B0604020104020204" pitchFamily="34" charset="0"/>
              </a:rPr>
              <a:t> </a:t>
            </a:r>
            <a:r>
              <a:rPr lang="sv-SE" altLang="sv-SE" sz="4200" b="1" dirty="0" err="1">
                <a:solidFill>
                  <a:srgbClr val="FF0000"/>
                </a:solidFill>
                <a:latin typeface="Abadi" panose="020B0604020104020204" pitchFamily="34" charset="0"/>
              </a:rPr>
              <a:t>l</a:t>
            </a:r>
            <a:r>
              <a:rPr lang="sv-SE" altLang="sv-SE" sz="4200" b="1" u="sng" dirty="0" err="1">
                <a:solidFill>
                  <a:srgbClr val="FF0000"/>
                </a:solidFill>
                <a:latin typeface="Abadi" panose="020B0604020104020204" pitchFamily="34" charset="0"/>
              </a:rPr>
              <a:t>h</a:t>
            </a:r>
            <a:r>
              <a:rPr lang="sv-SE" altLang="sv-SE" sz="4200" b="1" dirty="0" err="1">
                <a:solidFill>
                  <a:srgbClr val="FF0000"/>
                </a:solidFill>
                <a:latin typeface="Abadi" panose="020B0604020104020204" pitchFamily="34" charset="0"/>
              </a:rPr>
              <a:t>usoy</a:t>
            </a:r>
            <a:r>
              <a:rPr lang="sv-SE" altLang="sv-SE" sz="4200" b="1" dirty="0">
                <a:solidFill>
                  <a:srgbClr val="FF0000"/>
                </a:solidFill>
                <a:latin typeface="Abadi" panose="020B0604020104020204" pitchFamily="34" charset="0"/>
              </a:rPr>
              <a:t> </a:t>
            </a:r>
            <a:r>
              <a:rPr lang="sv-SE" altLang="sv-SE" sz="4200" b="1" u="sng" dirty="0" err="1">
                <a:solidFill>
                  <a:srgbClr val="FF0000"/>
                </a:solidFill>
                <a:latin typeface="Abadi" panose="020B0604020104020204" pitchFamily="34" charset="0"/>
              </a:rPr>
              <a:t>h</a:t>
            </a:r>
            <a:r>
              <a:rPr lang="sv-SE" altLang="sv-SE" sz="4200" b="1" dirty="0" err="1">
                <a:solidFill>
                  <a:srgbClr val="FF0000"/>
                </a:solidFill>
                <a:latin typeface="Abadi" panose="020B0604020104020204" pitchFamily="34" charset="0"/>
              </a:rPr>
              <a:t>awbe</a:t>
            </a:r>
            <a:r>
              <a:rPr lang="sv-SE" altLang="sv-SE" sz="4200" b="1" dirty="0">
                <a:solidFill>
                  <a:srgbClr val="FF0000"/>
                </a:solidFill>
                <a:latin typeface="Abadi" panose="020B0604020104020204" pitchFamily="34" charset="0"/>
              </a:rPr>
              <a:t> </a:t>
            </a:r>
            <a:r>
              <a:rPr lang="sv-SE" altLang="sv-SE" sz="4200" b="1" dirty="0" err="1">
                <a:solidFill>
                  <a:srgbClr val="FF0000"/>
                </a:solidFill>
                <a:latin typeface="Abadi" panose="020B0604020104020204" pitchFamily="34" charset="0"/>
              </a:rPr>
              <a:t>wa</a:t>
            </a:r>
            <a:r>
              <a:rPr lang="sv-SE" altLang="sv-SE" sz="4200" b="1" u="sng" dirty="0" err="1">
                <a:solidFill>
                  <a:srgbClr val="FF0000"/>
                </a:solidFill>
                <a:latin typeface="Abadi" panose="020B0604020104020204" pitchFamily="34" charset="0"/>
              </a:rPr>
              <a:t>h</a:t>
            </a:r>
            <a:r>
              <a:rPr lang="sv-SE" altLang="sv-SE" sz="4200" b="1" dirty="0" err="1">
                <a:solidFill>
                  <a:srgbClr val="FF0000"/>
                </a:solidFill>
                <a:latin typeface="Abadi" panose="020B0604020104020204" pitchFamily="34" charset="0"/>
              </a:rPr>
              <a:t>tohe</a:t>
            </a:r>
            <a:r>
              <a:rPr lang="sv-SE" altLang="sv-SE" sz="4200" b="1" dirty="0">
                <a:solidFill>
                  <a:srgbClr val="FF0000"/>
                </a:solidFill>
                <a:latin typeface="Abadi" panose="020B0604020104020204" pitchFamily="34" charset="0"/>
              </a:rPr>
              <a:t> </a:t>
            </a:r>
            <a:r>
              <a:rPr lang="sv-SE" altLang="sv-SE" sz="4200" b="1" dirty="0" err="1">
                <a:solidFill>
                  <a:srgbClr val="FF0000"/>
                </a:solidFill>
                <a:latin typeface="Abadi" panose="020B0604020104020204" pitchFamily="34" charset="0"/>
              </a:rPr>
              <a:t>haleluya</a:t>
            </a:r>
            <a:r>
              <a:rPr lang="sv-SE" altLang="sv-SE" sz="4200" b="1" dirty="0">
                <a:solidFill>
                  <a:srgbClr val="FF0000"/>
                </a:solidFill>
                <a:latin typeface="Abadi" panose="020B0604020104020204" pitchFamily="34" charset="0"/>
              </a:rPr>
              <a:t>. </a:t>
            </a:r>
          </a:p>
          <a:p>
            <a:pPr algn="ctr" eaLnBrk="1" hangingPunct="1">
              <a:spcBef>
                <a:spcPts val="600"/>
              </a:spcBef>
              <a:buFontTx/>
              <a:buNone/>
            </a:pPr>
            <a:r>
              <a:rPr lang="ar-IQ" altLang="sv-SE" sz="4200" b="1" dirty="0">
                <a:latin typeface="Abadi" panose="020B0604020104020204" pitchFamily="34" charset="0"/>
              </a:rPr>
              <a:t> </a:t>
            </a:r>
            <a:r>
              <a:rPr lang="sv-SE" altLang="sv-SE" sz="4200" b="1" dirty="0">
                <a:latin typeface="Abadi" panose="020B0604020104020204" pitchFamily="34" charset="0"/>
              </a:rPr>
              <a:t>Kom och få del av Honom, och ta  emot förlåtelse för dina synder och överträdelser</a:t>
            </a:r>
            <a:r>
              <a:rPr lang="ar-SY" altLang="sv-SE" sz="4200" b="1" dirty="0">
                <a:latin typeface="Abadi" panose="020B0604020104020204" pitchFamily="34" charset="0"/>
              </a:rPr>
              <a:t> </a:t>
            </a:r>
            <a:r>
              <a:rPr lang="sv-SE" altLang="sv-SE" sz="4200" b="1" dirty="0" err="1">
                <a:latin typeface="Abadi" panose="020B0604020104020204" pitchFamily="34" charset="0"/>
              </a:rPr>
              <a:t>haleluja</a:t>
            </a:r>
            <a:r>
              <a:rPr lang="sv-SE" altLang="sv-SE" sz="4200" b="1" dirty="0">
                <a:latin typeface="Abadi" panose="020B0604020104020204" pitchFamily="34" charset="0"/>
              </a:rPr>
              <a:t>.</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29E29B7C-E6D7-4AB5-D2D8-1FA5613362CD}"/>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1529E559-F475-F9A1-C9F3-723BB263769D}"/>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98890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506478"/>
            <a:ext cx="12192000" cy="87947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70000"/>
              </a:lnSpc>
              <a:spcBef>
                <a:spcPct val="20000"/>
              </a:spcBef>
            </a:pPr>
            <a:r>
              <a:rPr lang="syr-SY" sz="6600" b="1" dirty="0">
                <a:latin typeface="Serto Urhoy" panose="00000400000000000000" pitchFamily="2" charset="-78"/>
                <a:cs typeface="Serto Batnan" panose="00000400000000000000" pitchFamily="2" charset="-78"/>
              </a:rPr>
              <a:t>ܕܐܰܢܬܽ ܗܘ</a:t>
            </a:r>
            <a:r>
              <a:rPr lang="sv-SE" sz="6600" b="1" dirty="0">
                <a:latin typeface="Serto Urhoy" panose="00000400000000000000" pitchFamily="2" charset="-78"/>
                <a:cs typeface="Serto Urhoy" panose="00000400000000000000" pitchFamily="2" charset="-78"/>
              </a:rPr>
              <a:t> </a:t>
            </a:r>
            <a:r>
              <a:rPr lang="syr-SY" sz="6600" b="1" dirty="0">
                <a:latin typeface="Serto Urhoy" panose="00000400000000000000" pitchFamily="2" charset="-78"/>
                <a:cs typeface="Serto Batnan" panose="00000400000000000000" pitchFamily="2" charset="-78"/>
              </a:rPr>
              <a:t>ܢܘܗܪܳܐ ܫܰܪܝܪܳܐ. ܕܡܰܢܗܰܪ</a:t>
            </a:r>
            <a:r>
              <a:rPr lang="sv-SE" sz="6600" b="1" dirty="0">
                <a:latin typeface="Serto Urhoy" panose="00000400000000000000" pitchFamily="2" charset="-78"/>
                <a:cs typeface="Serto Urhoy" panose="00000400000000000000" pitchFamily="2" charset="-78"/>
              </a:rPr>
              <a:t> </a:t>
            </a:r>
            <a:r>
              <a:rPr lang="syr-SY" sz="6600" b="1" dirty="0">
                <a:latin typeface="Serto Urhoy" panose="00000400000000000000" pitchFamily="2" charset="-78"/>
                <a:cs typeface="Serto Batnan" panose="00000400000000000000" pitchFamily="2" charset="-78"/>
              </a:rPr>
              <a:t>ܠܟܠ ܒܶܪܵܝܳܢ.</a:t>
            </a:r>
          </a:p>
        </p:txBody>
      </p:sp>
      <p:sp>
        <p:nvSpPr>
          <p:cNvPr id="3" name="Rectangle 2"/>
          <p:cNvSpPr/>
          <p:nvPr/>
        </p:nvSpPr>
        <p:spPr>
          <a:xfrm>
            <a:off x="6100970" y="1849104"/>
            <a:ext cx="6014829" cy="3939540"/>
          </a:xfrm>
          <a:prstGeom prst="rect">
            <a:avLst/>
          </a:prstGeom>
        </p:spPr>
        <p:txBody>
          <a:bodyPr wrap="square">
            <a:spAutoFit/>
          </a:bodyPr>
          <a:lstStyle/>
          <a:p>
            <a:pPr algn="ctr" rtl="1">
              <a:spcBef>
                <a:spcPts val="600"/>
              </a:spcBef>
            </a:pPr>
            <a:r>
              <a:rPr lang="ar-IQ" altLang="sv-SE" sz="6000" b="1" dirty="0">
                <a:solidFill>
                  <a:srgbClr val="FF0000"/>
                </a:solidFill>
                <a:latin typeface="Traditional Arabic" panose="02020603050405020304" pitchFamily="18" charset="-78"/>
                <a:cs typeface="Traditional Arabic" panose="02020603050405020304" pitchFamily="18" charset="-78"/>
              </a:rPr>
              <a:t>داتو نوه</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ر</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 شاري</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ر</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 د</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هار</a:t>
            </a:r>
            <a:r>
              <a:rPr lang="sv-SE" altLang="sv-SE" sz="6000" b="1" dirty="0">
                <a:solidFill>
                  <a:srgbClr val="FF0000"/>
                </a:solidFill>
                <a:latin typeface="Traditional Arabic" panose="02020603050405020304" pitchFamily="18" charset="-78"/>
                <a:cs typeface="Traditional Arabic" panose="02020603050405020304" pitchFamily="18" charset="-78"/>
              </a:rPr>
              <a:t> </a:t>
            </a:r>
            <a:r>
              <a:rPr lang="ar-IQ" altLang="sv-SE" sz="6000" b="1" dirty="0">
                <a:solidFill>
                  <a:srgbClr val="FF0000"/>
                </a:solidFill>
                <a:latin typeface="Traditional Arabic" panose="02020603050405020304" pitchFamily="18" charset="-78"/>
                <a:cs typeface="Traditional Arabic" panose="02020603050405020304" pitchFamily="18" charset="-78"/>
              </a:rPr>
              <a:t>ل</a:t>
            </a:r>
            <a:r>
              <a:rPr lang="ar-SY" altLang="sv-SE" sz="6000" b="1" dirty="0">
                <a:solidFill>
                  <a:srgbClr val="FF0000"/>
                </a:solidFill>
                <a:latin typeface="Traditional Arabic" panose="02020603050405020304" pitchFamily="18" charset="-78"/>
                <a:cs typeface="Traditional Arabic" panose="02020603050405020304" pitchFamily="18" charset="-78"/>
              </a:rPr>
              <a:t>خ</a:t>
            </a:r>
            <a:r>
              <a:rPr lang="ar-IQ" altLang="sv-SE" sz="6000" b="1" dirty="0">
                <a:solidFill>
                  <a:srgbClr val="FF0000"/>
                </a:solidFill>
                <a:latin typeface="Traditional Arabic" panose="02020603050405020304" pitchFamily="18" charset="-78"/>
                <a:cs typeface="Traditional Arabic" panose="02020603050405020304" pitchFamily="18" charset="-78"/>
              </a:rPr>
              <a:t>ول</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ب</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ر</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ي</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ون</a:t>
            </a:r>
            <a:endParaRPr lang="sv-SE" altLang="sv-SE" sz="6000" b="1" dirty="0">
              <a:solidFill>
                <a:srgbClr val="FF0000"/>
              </a:solidFill>
              <a:latin typeface="Traditional Arabic" panose="02020603050405020304" pitchFamily="18" charset="-78"/>
              <a:cs typeface="Traditional Arabic" panose="02020603050405020304" pitchFamily="18" charset="-78"/>
            </a:endParaRPr>
          </a:p>
          <a:p>
            <a:pPr algn="ctr" rtl="1">
              <a:spcBef>
                <a:spcPts val="1200"/>
              </a:spcBef>
            </a:pPr>
            <a:r>
              <a:rPr lang="ar-SA" altLang="sv-SE" sz="6000" b="1" dirty="0">
                <a:latin typeface="Traditional Arabic" panose="02020603050405020304" pitchFamily="18" charset="-78"/>
                <a:cs typeface="Traditional Arabic" panose="02020603050405020304" pitchFamily="18" charset="-78"/>
              </a:rPr>
              <a:t>لأنَّكَ النّورُ الْحَقيقِيُّ</a:t>
            </a:r>
            <a:r>
              <a:rPr lang="sv-SE"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الَّذي يُنيرُ الكائِناتِ بِأَسْرِها. </a:t>
            </a:r>
            <a:endParaRPr lang="ar-SY"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1865680"/>
            <a:ext cx="6091029" cy="3862596"/>
          </a:xfrm>
          <a:prstGeom prst="rect">
            <a:avLst/>
          </a:prstGeom>
        </p:spPr>
        <p:txBody>
          <a:bodyPr wrap="square">
            <a:spAutoFit/>
          </a:bodyPr>
          <a:lstStyle/>
          <a:p>
            <a:pPr algn="ctr">
              <a:spcBef>
                <a:spcPts val="600"/>
              </a:spcBef>
            </a:pPr>
            <a:r>
              <a:rPr lang="sv-SE" altLang="sv-SE" sz="4800" b="1" dirty="0">
                <a:solidFill>
                  <a:srgbClr val="FF0000"/>
                </a:solidFill>
                <a:latin typeface="Abadi" panose="020B0604020104020204" pitchFamily="34" charset="0"/>
                <a:cs typeface="Sakkal Majalla" panose="02000000000000000000" pitchFamily="2" charset="-78"/>
              </a:rPr>
              <a:t>datwo nuhro shariro dmanhar lkhul beryon. </a:t>
            </a:r>
          </a:p>
          <a:p>
            <a:pPr algn="ctr">
              <a:spcBef>
                <a:spcPts val="600"/>
              </a:spcBef>
            </a:pPr>
            <a:r>
              <a:rPr lang="de-DE" altLang="sv-SE" sz="4800" b="1" dirty="0">
                <a:latin typeface="Abadi" panose="020B0604020104020204" pitchFamily="34" charset="0"/>
                <a:cs typeface="Sakkal Majalla" panose="02000000000000000000" pitchFamily="2" charset="-78"/>
              </a:rPr>
              <a:t>Du är det sanna ljuset, som ger ljus åt alla dina</a:t>
            </a:r>
            <a:r>
              <a:rPr lang="ar-IQ" altLang="sv-SE" sz="4800" b="1" dirty="0">
                <a:latin typeface="Abadi" panose="020B0604020104020204" pitchFamily="34" charset="0"/>
                <a:cs typeface="Sakkal Majalla" panose="02000000000000000000" pitchFamily="2" charset="-78"/>
              </a:rPr>
              <a:t> </a:t>
            </a:r>
            <a:r>
              <a:rPr lang="de-DE" altLang="sv-SE" sz="4800" b="1" dirty="0">
                <a:latin typeface="Abadi" panose="020B0604020104020204" pitchFamily="34" charset="0"/>
                <a:cs typeface="Sakkal Majalla" panose="02000000000000000000" pitchFamily="2" charset="-78"/>
              </a:rPr>
              <a:t>skapelser.</a:t>
            </a:r>
            <a:r>
              <a:rPr lang="sv-SE" altLang="sv-SE" sz="4800" b="1" dirty="0">
                <a:latin typeface="Abadi" panose="020B0604020104020204" pitchFamily="34" charset="0"/>
                <a:cs typeface="Sakkal Majalla" panose="02000000000000000000" pitchFamily="2" charset="-78"/>
              </a:rPr>
              <a:t> </a:t>
            </a:r>
            <a:endParaRPr lang="en-US" altLang="sv-SE" sz="4800" b="1" dirty="0">
              <a:latin typeface="Abadi" panose="020B0604020104020204" pitchFamily="34" charset="0"/>
              <a:cs typeface="Sakkal Majalla" panose="02000000000000000000" pitchFamily="2" charset="-78"/>
            </a:endParaRPr>
          </a:p>
        </p:txBody>
      </p:sp>
      <p:sp>
        <p:nvSpPr>
          <p:cNvPr id="2" name="TextBox 5">
            <a:extLst>
              <a:ext uri="{FF2B5EF4-FFF2-40B4-BE49-F238E27FC236}">
                <a16:creationId xmlns:a16="http://schemas.microsoft.com/office/drawing/2014/main" id="{5F86D9B6-BA14-3D8B-A46E-EA7EF1E393AC}"/>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cxnSp>
        <p:nvCxnSpPr>
          <p:cNvPr id="5" name="Straight Connector 4">
            <a:extLst>
              <a:ext uri="{FF2B5EF4-FFF2-40B4-BE49-F238E27FC236}">
                <a16:creationId xmlns:a16="http://schemas.microsoft.com/office/drawing/2014/main" id="{D2DA3BB4-AB66-C600-F942-505B79B6171C}"/>
              </a:ext>
            </a:extLst>
          </p:cNvPr>
          <p:cNvCxnSpPr>
            <a:cxnSpLocks/>
          </p:cNvCxnSpPr>
          <p:nvPr/>
        </p:nvCxnSpPr>
        <p:spPr>
          <a:xfrm>
            <a:off x="6095999" y="1811987"/>
            <a:ext cx="0" cy="3479061"/>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6" name="صورة 8" descr="جلوس.gif">
            <a:extLst>
              <a:ext uri="{FF2B5EF4-FFF2-40B4-BE49-F238E27FC236}">
                <a16:creationId xmlns:a16="http://schemas.microsoft.com/office/drawing/2014/main" id="{96B05FF7-04A9-121C-92EA-E9A5F59A26C0}"/>
              </a:ext>
            </a:extLst>
          </p:cNvPr>
          <p:cNvPicPr>
            <a:picLocks noChangeAspect="1"/>
          </p:cNvPicPr>
          <p:nvPr/>
        </p:nvPicPr>
        <p:blipFill rotWithShape="1">
          <a:blip r:embed="rId2" cstate="print">
            <a:biLevel thresh="75000"/>
          </a:blip>
          <a:srcRect l="5439" t="301" r="-5439" b="-301"/>
          <a:stretch/>
        </p:blipFill>
        <p:spPr>
          <a:xfrm>
            <a:off x="11123063" y="5188945"/>
            <a:ext cx="1058997" cy="1853244"/>
          </a:xfrm>
          <a:prstGeom prst="rect">
            <a:avLst/>
          </a:prstGeom>
        </p:spPr>
      </p:pic>
      <p:pic>
        <p:nvPicPr>
          <p:cNvPr id="8" name="صورة 8" descr="جلوس.gif">
            <a:extLst>
              <a:ext uri="{FF2B5EF4-FFF2-40B4-BE49-F238E27FC236}">
                <a16:creationId xmlns:a16="http://schemas.microsoft.com/office/drawing/2014/main" id="{2E039AAF-B8C1-2F29-7428-FE04628384E6}"/>
              </a:ext>
            </a:extLst>
          </p:cNvPr>
          <p:cNvPicPr>
            <a:picLocks noChangeAspect="1"/>
          </p:cNvPicPr>
          <p:nvPr/>
        </p:nvPicPr>
        <p:blipFill rotWithShape="1">
          <a:blip r:embed="rId2" cstate="print">
            <a:biLevel thresh="75000"/>
          </a:blip>
          <a:srcRect l="5439" t="301" r="-5439" b="-301"/>
          <a:stretch/>
        </p:blipFill>
        <p:spPr>
          <a:xfrm flipH="1">
            <a:off x="9940" y="5188945"/>
            <a:ext cx="1058997" cy="1853244"/>
          </a:xfrm>
          <a:prstGeom prst="rect">
            <a:avLst/>
          </a:prstGeom>
        </p:spPr>
      </p:pic>
    </p:spTree>
    <p:extLst>
      <p:ext uri="{BB962C8B-B14F-4D97-AF65-F5344CB8AC3E}">
        <p14:creationId xmlns:p14="http://schemas.microsoft.com/office/powerpoint/2010/main" val="2810771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9941" y="391991"/>
            <a:ext cx="12191999"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spcBef>
                <a:spcPct val="0"/>
              </a:spcBef>
            </a:pPr>
            <a:r>
              <a:rPr lang="syr-SY" sz="6600" b="1" dirty="0">
                <a:latin typeface="Serto Batnan" panose="00000400000000000000" pitchFamily="2" charset="-78"/>
                <a:cs typeface="Serto Batnan" panose="00000400000000000000" pitchFamily="2" charset="-78"/>
              </a:rPr>
              <a:t>ܦܰܘܠܘܣ ܫܠܺܝܚܳܐ ܘܛܽܘܒܳܢܳܐ ܫܶܡܥܶܬ݂ ܕܐܳܡܰܪ:</a:t>
            </a:r>
            <a:endParaRPr lang="sv-SE" sz="6600" dirty="0">
              <a:latin typeface="Serto Batnan" panose="00000400000000000000" pitchFamily="2" charset="-78"/>
              <a:cs typeface="Serto Batnan" panose="00000400000000000000" pitchFamily="2" charset="-78"/>
            </a:endParaRPr>
          </a:p>
        </p:txBody>
      </p:sp>
      <p:sp>
        <p:nvSpPr>
          <p:cNvPr id="3" name="Rectangle 2"/>
          <p:cNvSpPr/>
          <p:nvPr/>
        </p:nvSpPr>
        <p:spPr>
          <a:xfrm>
            <a:off x="6100970" y="1979741"/>
            <a:ext cx="6100970" cy="3862596"/>
          </a:xfrm>
          <a:prstGeom prst="rect">
            <a:avLst/>
          </a:prstGeom>
        </p:spPr>
        <p:txBody>
          <a:bodyPr wrap="square">
            <a:spAutoFit/>
          </a:bodyPr>
          <a:lstStyle/>
          <a:p>
            <a:pPr algn="ctr" rtl="1" eaLnBrk="1" hangingPunct="1">
              <a:spcBef>
                <a:spcPts val="600"/>
              </a:spcBef>
              <a:buFontTx/>
              <a:buNone/>
            </a:pPr>
            <a:r>
              <a:rPr lang="ar-IQ" altLang="sv-SE" sz="6000" b="1" dirty="0">
                <a:solidFill>
                  <a:srgbClr val="FF0000"/>
                </a:solidFill>
                <a:latin typeface="Traditional Arabic" panose="02020603050405020304" pitchFamily="18" charset="-78"/>
                <a:cs typeface="Traditional Arabic" panose="02020603050405020304" pitchFamily="18" charset="-78"/>
              </a:rPr>
              <a:t>فَو</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ل</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err="1">
                <a:solidFill>
                  <a:srgbClr val="FF0000"/>
                </a:solidFill>
                <a:latin typeface="Traditional Arabic" panose="02020603050405020304" pitchFamily="18" charset="-78"/>
                <a:cs typeface="Traditional Arabic" panose="02020603050405020304" pitchFamily="18" charset="-78"/>
              </a:rPr>
              <a:t>وس</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ش</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لي</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ح</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 </a:t>
            </a:r>
            <a:r>
              <a:rPr lang="ar-IQ" altLang="sv-SE" sz="6000" b="1" dirty="0" err="1">
                <a:solidFill>
                  <a:srgbClr val="FF0000"/>
                </a:solidFill>
                <a:latin typeface="Traditional Arabic" panose="02020603050405020304" pitchFamily="18" charset="-78"/>
                <a:cs typeface="Traditional Arabic" panose="02020603050405020304" pitchFamily="18" charset="-78"/>
              </a:rPr>
              <a:t>طوبُون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 شِم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عثْ </a:t>
            </a:r>
            <a:r>
              <a:rPr lang="ar-IQ" altLang="sv-SE" sz="6000" b="1" dirty="0" err="1">
                <a:solidFill>
                  <a:srgbClr val="FF0000"/>
                </a:solidFill>
                <a:latin typeface="Traditional Arabic" panose="02020603050405020304" pitchFamily="18" charset="-78"/>
                <a:cs typeface="Traditional Arabic" panose="02020603050405020304" pitchFamily="18" charset="-78"/>
              </a:rPr>
              <a:t>دُومارْ</a:t>
            </a:r>
            <a:endParaRPr lang="ar-AE" altLang="sv-SE" sz="6000" b="1"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ts val="600"/>
              </a:spcBef>
              <a:buFontTx/>
              <a:buNone/>
            </a:pPr>
            <a:r>
              <a:rPr lang="ar-SA" altLang="sv-SE" sz="6000" b="1" dirty="0">
                <a:latin typeface="Traditional Arabic" panose="02020603050405020304" pitchFamily="18" charset="-78"/>
                <a:cs typeface="Traditional Arabic" panose="02020603050405020304" pitchFamily="18" charset="-78"/>
              </a:rPr>
              <a:t>بولس رسول طوباوي يَصرُخ</a:t>
            </a:r>
            <a:r>
              <a:rPr lang="ar-IQ"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يقولْ: </a:t>
            </a:r>
            <a:endParaRPr lang="ar-IQ"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41" y="2110766"/>
            <a:ext cx="6100971" cy="3570208"/>
          </a:xfrm>
          <a:prstGeom prst="rect">
            <a:avLst/>
          </a:prstGeom>
        </p:spPr>
        <p:txBody>
          <a:bodyPr wrap="square">
            <a:spAutoFit/>
          </a:bodyPr>
          <a:lstStyle/>
          <a:p>
            <a:pPr algn="ctr" eaLnBrk="1" hangingPunct="1">
              <a:spcBef>
                <a:spcPts val="1200"/>
              </a:spcBef>
              <a:buFontTx/>
              <a:buNone/>
            </a:pPr>
            <a:r>
              <a:rPr lang="en-US" altLang="sv-SE" sz="4800" b="1" dirty="0" err="1">
                <a:solidFill>
                  <a:srgbClr val="FF0000"/>
                </a:solidFill>
                <a:latin typeface="Abadi" panose="020B0604020104020204" pitchFamily="34" charset="0"/>
                <a:cs typeface="Sakkal Majalla" panose="02000000000000000000" pitchFamily="2" charset="-78"/>
              </a:rPr>
              <a:t>Fawl</a:t>
            </a:r>
            <a:r>
              <a:rPr lang="sv-SE" altLang="sv-SE" sz="4800" b="1" dirty="0">
                <a:solidFill>
                  <a:srgbClr val="FF0000"/>
                </a:solidFill>
                <a:latin typeface="Abadi" panose="020B0604020104020204" pitchFamily="34" charset="0"/>
                <a:cs typeface="Sakkal Majalla" panose="02000000000000000000" pitchFamily="2" charset="-78"/>
              </a:rPr>
              <a:t>o</a:t>
            </a:r>
            <a:r>
              <a:rPr lang="en-US" altLang="sv-SE" sz="4800" b="1" dirty="0">
                <a:solidFill>
                  <a:srgbClr val="FF0000"/>
                </a:solidFill>
                <a:latin typeface="Abadi" panose="020B0604020104020204" pitchFamily="34" charset="0"/>
                <a:cs typeface="Sakkal Majalla" panose="02000000000000000000" pitchFamily="2" charset="-78"/>
              </a:rPr>
              <a:t>s </a:t>
            </a:r>
            <a:r>
              <a:rPr lang="en-US" altLang="sv-SE" sz="4800" b="1" dirty="0" err="1">
                <a:solidFill>
                  <a:srgbClr val="FF0000"/>
                </a:solidFill>
                <a:latin typeface="Abadi" panose="020B0604020104020204" pitchFamily="34" charset="0"/>
                <a:cs typeface="Sakkal Majalla" panose="02000000000000000000" pitchFamily="2" charset="-78"/>
              </a:rPr>
              <a:t>shli</a:t>
            </a:r>
            <a:r>
              <a:rPr lang="en-US" altLang="sv-SE" sz="4800" b="1" u="sng" dirty="0" err="1">
                <a:solidFill>
                  <a:srgbClr val="FF0000"/>
                </a:solidFill>
                <a:latin typeface="Abadi" panose="020B0604020104020204" pitchFamily="34" charset="0"/>
                <a:cs typeface="Sakkal Majalla" panose="02000000000000000000" pitchFamily="2" charset="-78"/>
              </a:rPr>
              <a:t>h</a:t>
            </a:r>
            <a:r>
              <a:rPr lang="en-US" altLang="sv-SE" sz="4800" b="1" dirty="0" err="1">
                <a:solidFill>
                  <a:srgbClr val="FF0000"/>
                </a:solidFill>
                <a:latin typeface="Abadi" panose="020B0604020104020204" pitchFamily="34" charset="0"/>
                <a:cs typeface="Sakkal Majalla" panose="02000000000000000000" pitchFamily="2" charset="-78"/>
              </a:rPr>
              <a:t>o</a:t>
            </a:r>
            <a:r>
              <a:rPr lang="en-US" altLang="sv-SE" sz="4800" b="1" dirty="0">
                <a:solidFill>
                  <a:srgbClr val="FF0000"/>
                </a:solidFill>
                <a:latin typeface="Abadi" panose="020B0604020104020204" pitchFamily="34" charset="0"/>
                <a:cs typeface="Sakkal Majalla" panose="02000000000000000000" pitchFamily="2" charset="-78"/>
              </a:rPr>
              <a:t> </a:t>
            </a:r>
            <a:r>
              <a:rPr lang="en-US" altLang="sv-SE" sz="4800" b="1" dirty="0" err="1">
                <a:solidFill>
                  <a:srgbClr val="FF0000"/>
                </a:solidFill>
                <a:latin typeface="Abadi" panose="020B0604020104020204" pitchFamily="34" charset="0"/>
                <a:cs typeface="Sakkal Majalla" panose="02000000000000000000" pitchFamily="2" charset="-78"/>
              </a:rPr>
              <a:t>w</a:t>
            </a:r>
            <a:r>
              <a:rPr lang="en-US" altLang="sv-SE" sz="4800" b="1" u="sng" dirty="0" err="1">
                <a:solidFill>
                  <a:srgbClr val="FF0000"/>
                </a:solidFill>
                <a:latin typeface="Abadi" panose="020B0604020104020204" pitchFamily="34" charset="0"/>
                <a:cs typeface="Sakkal Majalla" panose="02000000000000000000" pitchFamily="2" charset="-78"/>
              </a:rPr>
              <a:t>t</a:t>
            </a:r>
            <a:r>
              <a:rPr lang="en-US" altLang="sv-SE" sz="4800" b="1" dirty="0" err="1">
                <a:solidFill>
                  <a:srgbClr val="FF0000"/>
                </a:solidFill>
                <a:latin typeface="Abadi" panose="020B0604020104020204" pitchFamily="34" charset="0"/>
                <a:cs typeface="Sakkal Majalla" panose="02000000000000000000" pitchFamily="2" charset="-78"/>
              </a:rPr>
              <a:t>ubono</a:t>
            </a:r>
            <a:r>
              <a:rPr lang="en-US" altLang="sv-SE" sz="4800" b="1" dirty="0">
                <a:solidFill>
                  <a:srgbClr val="FF0000"/>
                </a:solidFill>
                <a:latin typeface="Abadi" panose="020B0604020104020204" pitchFamily="34" charset="0"/>
                <a:cs typeface="Sakkal Majalla" panose="02000000000000000000" pitchFamily="2" charset="-78"/>
              </a:rPr>
              <a:t> </a:t>
            </a:r>
            <a:r>
              <a:rPr lang="en-US" altLang="sv-SE" sz="4800" b="1" dirty="0" err="1">
                <a:solidFill>
                  <a:srgbClr val="FF0000"/>
                </a:solidFill>
                <a:latin typeface="Abadi" panose="020B0604020104020204" pitchFamily="34" charset="0"/>
                <a:cs typeface="Sakkal Majalla" panose="02000000000000000000" pitchFamily="2" charset="-78"/>
              </a:rPr>
              <a:t>shem´eth</a:t>
            </a:r>
            <a:r>
              <a:rPr lang="en-US" altLang="sv-SE" sz="4800" b="1" dirty="0">
                <a:solidFill>
                  <a:srgbClr val="FF0000"/>
                </a:solidFill>
                <a:latin typeface="Abadi" panose="020B0604020104020204" pitchFamily="34" charset="0"/>
                <a:cs typeface="Sakkal Majalla" panose="02000000000000000000" pitchFamily="2" charset="-78"/>
              </a:rPr>
              <a:t>  </a:t>
            </a:r>
            <a:r>
              <a:rPr lang="en-US" altLang="sv-SE" sz="4800" b="1" dirty="0" err="1">
                <a:solidFill>
                  <a:srgbClr val="FF0000"/>
                </a:solidFill>
                <a:latin typeface="Abadi" panose="020B0604020104020204" pitchFamily="34" charset="0"/>
                <a:cs typeface="Sakkal Majalla" panose="02000000000000000000" pitchFamily="2" charset="-78"/>
              </a:rPr>
              <a:t>domar</a:t>
            </a:r>
            <a:r>
              <a:rPr lang="en-US" altLang="sv-SE" sz="4800" b="1" dirty="0">
                <a:solidFill>
                  <a:srgbClr val="FF0000"/>
                </a:solidFill>
                <a:latin typeface="Abadi" panose="020B0604020104020204" pitchFamily="34" charset="0"/>
                <a:cs typeface="Sakkal Majalla" panose="02000000000000000000" pitchFamily="2" charset="-78"/>
              </a:rPr>
              <a:t>.</a:t>
            </a:r>
          </a:p>
          <a:p>
            <a:pPr algn="ctr" eaLnBrk="1" hangingPunct="1">
              <a:spcBef>
                <a:spcPts val="1200"/>
              </a:spcBef>
              <a:buFontTx/>
              <a:buNone/>
            </a:pPr>
            <a:endParaRPr lang="sv-SE" altLang="sv-SE" sz="600" b="1" dirty="0">
              <a:solidFill>
                <a:srgbClr val="FF0000"/>
              </a:solidFill>
              <a:latin typeface="Abadi" panose="020B0604020104020204" pitchFamily="34" charset="0"/>
              <a:cs typeface="Sakkal Majalla" panose="02000000000000000000" pitchFamily="2" charset="-78"/>
            </a:endParaRPr>
          </a:p>
          <a:p>
            <a:pPr algn="ctr" eaLnBrk="1" hangingPunct="1">
              <a:spcBef>
                <a:spcPts val="1200"/>
              </a:spcBef>
              <a:buFontTx/>
              <a:buNone/>
            </a:pPr>
            <a:r>
              <a:rPr lang="sv-SE" altLang="sv-SE" sz="4800" b="1" dirty="0">
                <a:latin typeface="Abadi" panose="020B0604020104020204" pitchFamily="34" charset="0"/>
                <a:cs typeface="Sakkal Majalla" panose="02000000000000000000" pitchFamily="2" charset="-78"/>
              </a:rPr>
              <a:t>Jag hörde den salige aposteln Paulus, säga:</a:t>
            </a:r>
          </a:p>
        </p:txBody>
      </p:sp>
      <p:cxnSp>
        <p:nvCxnSpPr>
          <p:cNvPr id="6" name="Straight Connector 5"/>
          <p:cNvCxnSpPr>
            <a:cxnSpLocks/>
          </p:cNvCxnSpPr>
          <p:nvPr/>
        </p:nvCxnSpPr>
        <p:spPr>
          <a:xfrm flipH="1">
            <a:off x="6091030" y="2159306"/>
            <a:ext cx="9940" cy="3473129"/>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5">
            <a:extLst>
              <a:ext uri="{FF2B5EF4-FFF2-40B4-BE49-F238E27FC236}">
                <a16:creationId xmlns:a16="http://schemas.microsoft.com/office/drawing/2014/main" id="{9BC35F12-48C8-7FEF-0986-F88EBDF59D1A}"/>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2" name="صورة 8" descr="جلوس.gif">
            <a:extLst>
              <a:ext uri="{FF2B5EF4-FFF2-40B4-BE49-F238E27FC236}">
                <a16:creationId xmlns:a16="http://schemas.microsoft.com/office/drawing/2014/main" id="{AFB856F8-D9CB-6125-FAD3-E3936A20E91E}"/>
              </a:ext>
            </a:extLst>
          </p:cNvPr>
          <p:cNvPicPr>
            <a:picLocks noChangeAspect="1"/>
          </p:cNvPicPr>
          <p:nvPr/>
        </p:nvPicPr>
        <p:blipFill rotWithShape="1">
          <a:blip r:embed="rId2" cstate="print">
            <a:biLevel thresh="75000"/>
          </a:blip>
          <a:srcRect l="5439" t="301" r="-5439" b="-301"/>
          <a:stretch/>
        </p:blipFill>
        <p:spPr>
          <a:xfrm>
            <a:off x="11123063" y="5188945"/>
            <a:ext cx="1058997" cy="1853244"/>
          </a:xfrm>
          <a:prstGeom prst="rect">
            <a:avLst/>
          </a:prstGeom>
        </p:spPr>
      </p:pic>
      <p:pic>
        <p:nvPicPr>
          <p:cNvPr id="5" name="صورة 8" descr="جلوس.gif">
            <a:extLst>
              <a:ext uri="{FF2B5EF4-FFF2-40B4-BE49-F238E27FC236}">
                <a16:creationId xmlns:a16="http://schemas.microsoft.com/office/drawing/2014/main" id="{F3D70746-6A71-2DFB-5166-2A13259FF3F7}"/>
              </a:ext>
            </a:extLst>
          </p:cNvPr>
          <p:cNvPicPr>
            <a:picLocks noChangeAspect="1"/>
          </p:cNvPicPr>
          <p:nvPr/>
        </p:nvPicPr>
        <p:blipFill rotWithShape="1">
          <a:blip r:embed="rId2" cstate="print">
            <a:biLevel thresh="75000"/>
          </a:blip>
          <a:srcRect l="5439" t="301" r="-5439" b="-301"/>
          <a:stretch/>
        </p:blipFill>
        <p:spPr>
          <a:xfrm flipH="1">
            <a:off x="9940" y="5188945"/>
            <a:ext cx="1058997" cy="1853244"/>
          </a:xfrm>
          <a:prstGeom prst="rect">
            <a:avLst/>
          </a:prstGeom>
        </p:spPr>
      </p:pic>
    </p:spTree>
    <p:extLst>
      <p:ext uri="{BB962C8B-B14F-4D97-AF65-F5344CB8AC3E}">
        <p14:creationId xmlns:p14="http://schemas.microsoft.com/office/powerpoint/2010/main" val="2316119059"/>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469483"/>
            <a:ext cx="1219199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latin typeface="Serto Batnan" panose="00000400000000000000" pitchFamily="2" charset="-78"/>
                <a:cs typeface="Serto Batnan" panose="00000400000000000000" pitchFamily="2" charset="-78"/>
              </a:rPr>
              <a:t>ܥܰܠ ܡܰܕܒܚܳܟ ܡܳܪܝ</a:t>
            </a:r>
            <a:r>
              <a:rPr lang="ar-SY" sz="6000" b="1" dirty="0">
                <a:latin typeface="Serto Batnan" panose="00000400000000000000" pitchFamily="2" charset="-78"/>
                <a:cs typeface="Serto Batnan" panose="00000400000000000000" pitchFamily="2" charset="-78"/>
              </a:rPr>
              <a:t> </a:t>
            </a:r>
            <a:r>
              <a:rPr lang="syr-SY" sz="6000" b="1" dirty="0">
                <a:latin typeface="Serto Batnan" panose="00000400000000000000" pitchFamily="2" charset="-78"/>
                <a:cs typeface="Serto Batnan" panose="00000400000000000000" pitchFamily="2" charset="-78"/>
              </a:rPr>
              <a:t>ܢܶܬ݂ܕܰܟ݂ܪܽܘܢ܆ ܐܰܒܳܗܰܝܵܢ ܘܰܐܚܰܝܵܢ ܘܪܵܰܒܳܢܰܝܢ܆</a:t>
            </a:r>
          </a:p>
        </p:txBody>
      </p:sp>
      <p:sp>
        <p:nvSpPr>
          <p:cNvPr id="3" name="Rectangle 2"/>
          <p:cNvSpPr/>
          <p:nvPr/>
        </p:nvSpPr>
        <p:spPr>
          <a:xfrm>
            <a:off x="6120851" y="2195184"/>
            <a:ext cx="6081090" cy="3631763"/>
          </a:xfrm>
          <a:prstGeom prst="rect">
            <a:avLst/>
          </a:prstGeom>
        </p:spPr>
        <p:txBody>
          <a:bodyPr wrap="square">
            <a:spAutoFit/>
          </a:bodyPr>
          <a:lstStyle/>
          <a:p>
            <a:pPr algn="ctr" rtl="1">
              <a:spcBef>
                <a:spcPts val="600"/>
              </a:spcBef>
              <a:buFontTx/>
              <a:buNone/>
            </a:pPr>
            <a:r>
              <a:rPr lang="ar-SA" altLang="sv-SE" sz="5500" b="1" dirty="0">
                <a:solidFill>
                  <a:srgbClr val="FF0000"/>
                </a:solidFill>
                <a:latin typeface="Traditional Arabic" panose="02020603050405020304" pitchFamily="18" charset="-78"/>
                <a:cs typeface="Traditional Arabic" panose="02020603050405020304" pitchFamily="18" charset="-78"/>
              </a:rPr>
              <a:t>عالْ مَذبْحُ</a:t>
            </a:r>
            <a:r>
              <a:rPr lang="ar-SY" altLang="sv-SE" sz="5500" b="1" dirty="0">
                <a:solidFill>
                  <a:srgbClr val="FF0000"/>
                </a:solidFill>
                <a:latin typeface="Traditional Arabic" panose="02020603050405020304" pitchFamily="18" charset="-78"/>
                <a:cs typeface="Traditional Arabic" panose="02020603050405020304" pitchFamily="18" charset="-78"/>
              </a:rPr>
              <a:t>و</a:t>
            </a:r>
            <a:r>
              <a:rPr lang="ar-SA" altLang="sv-SE" sz="5500" b="1" dirty="0">
                <a:solidFill>
                  <a:srgbClr val="FF0000"/>
                </a:solidFill>
                <a:latin typeface="Traditional Arabic" panose="02020603050405020304" pitchFamily="18" charset="-78"/>
                <a:cs typeface="Traditional Arabic" panose="02020603050405020304" pitchFamily="18" charset="-78"/>
              </a:rPr>
              <a:t>خ</a:t>
            </a:r>
            <a:r>
              <a:rPr lang="ar-SY" altLang="sv-SE" sz="5500" b="1" dirty="0">
                <a:solidFill>
                  <a:srgbClr val="FF0000"/>
                </a:solidFill>
                <a:latin typeface="Traditional Arabic" panose="02020603050405020304" pitchFamily="18" charset="-78"/>
                <a:cs typeface="Traditional Arabic" panose="02020603050405020304" pitchFamily="18" charset="-78"/>
              </a:rPr>
              <a:t>ْ</a:t>
            </a:r>
            <a:r>
              <a:rPr lang="ar-SA" altLang="sv-SE" sz="5500" b="1" dirty="0">
                <a:solidFill>
                  <a:srgbClr val="FF0000"/>
                </a:solidFill>
                <a:latin typeface="Traditional Arabic" panose="02020603050405020304" pitchFamily="18" charset="-78"/>
                <a:cs typeface="Traditional Arabic" panose="02020603050405020304" pitchFamily="18" charset="-78"/>
              </a:rPr>
              <a:t> مُور</a:t>
            </a:r>
            <a:r>
              <a:rPr lang="ar-SY" altLang="sv-SE" sz="5500" b="1" dirty="0">
                <a:solidFill>
                  <a:srgbClr val="FF0000"/>
                </a:solidFill>
                <a:latin typeface="Traditional Arabic" panose="02020603050405020304" pitchFamily="18" charset="-78"/>
                <a:cs typeface="Traditional Arabic" panose="02020603050405020304" pitchFamily="18" charset="-78"/>
              </a:rPr>
              <a:t>ْ</a:t>
            </a:r>
            <a:r>
              <a:rPr lang="sv-SE" altLang="sv-SE" sz="5500" b="1" dirty="0">
                <a:solidFill>
                  <a:srgbClr val="FF0000"/>
                </a:solidFill>
                <a:latin typeface="Traditional Arabic" panose="02020603050405020304" pitchFamily="18" charset="-78"/>
                <a:cs typeface="Traditional Arabic" panose="02020603050405020304" pitchFamily="18" charset="-78"/>
              </a:rPr>
              <a:t> </a:t>
            </a:r>
            <a:r>
              <a:rPr lang="ar-SA" altLang="sv-SE" sz="5500" b="1" dirty="0" err="1">
                <a:solidFill>
                  <a:srgbClr val="FF0000"/>
                </a:solidFill>
                <a:latin typeface="Traditional Arabic" panose="02020603050405020304" pitchFamily="18" charset="-78"/>
                <a:cs typeface="Traditional Arabic" panose="02020603050405020304" pitchFamily="18" charset="-78"/>
              </a:rPr>
              <a:t>نِتْداخْرون</a:t>
            </a:r>
            <a:r>
              <a:rPr lang="ar-SY" altLang="sv-SE" sz="5500" b="1" dirty="0">
                <a:solidFill>
                  <a:srgbClr val="FF0000"/>
                </a:solidFill>
                <a:latin typeface="Traditional Arabic" panose="02020603050405020304" pitchFamily="18" charset="-78"/>
                <a:cs typeface="Traditional Arabic" panose="02020603050405020304" pitchFamily="18" charset="-78"/>
              </a:rPr>
              <a:t>ْ</a:t>
            </a:r>
            <a:r>
              <a:rPr lang="ar-SA" altLang="sv-SE" sz="5500" b="1" dirty="0">
                <a:solidFill>
                  <a:srgbClr val="FF0000"/>
                </a:solidFill>
                <a:latin typeface="Traditional Arabic" panose="02020603050405020304" pitchFamily="18" charset="-78"/>
                <a:cs typeface="Traditional Arabic" panose="02020603050405020304" pitchFamily="18" charset="-78"/>
              </a:rPr>
              <a:t> أَبُوهَيْن</a:t>
            </a:r>
            <a:r>
              <a:rPr lang="ar-SY" altLang="sv-SE" sz="5500" b="1" dirty="0">
                <a:solidFill>
                  <a:srgbClr val="FF0000"/>
                </a:solidFill>
                <a:latin typeface="Traditional Arabic" panose="02020603050405020304" pitchFamily="18" charset="-78"/>
                <a:cs typeface="Traditional Arabic" panose="02020603050405020304" pitchFamily="18" charset="-78"/>
              </a:rPr>
              <a:t>ْ</a:t>
            </a:r>
            <a:r>
              <a:rPr lang="ar-SA" altLang="sv-SE" sz="5500" b="1" dirty="0">
                <a:solidFill>
                  <a:srgbClr val="FF0000"/>
                </a:solidFill>
                <a:latin typeface="Traditional Arabic" panose="02020603050405020304" pitchFamily="18" charset="-78"/>
                <a:cs typeface="Traditional Arabic" panose="02020603050405020304" pitchFamily="18" charset="-78"/>
              </a:rPr>
              <a:t> وَاحَيْن</a:t>
            </a:r>
            <a:r>
              <a:rPr lang="ar-SY" altLang="sv-SE" sz="5500" b="1" dirty="0">
                <a:solidFill>
                  <a:srgbClr val="FF0000"/>
                </a:solidFill>
                <a:latin typeface="Traditional Arabic" panose="02020603050405020304" pitchFamily="18" charset="-78"/>
                <a:cs typeface="Traditional Arabic" panose="02020603050405020304" pitchFamily="18" charset="-78"/>
              </a:rPr>
              <a:t>ْ</a:t>
            </a:r>
            <a:r>
              <a:rPr lang="sv-SE" altLang="sv-SE" sz="5500" b="1" dirty="0">
                <a:solidFill>
                  <a:srgbClr val="FF0000"/>
                </a:solidFill>
                <a:latin typeface="Traditional Arabic" panose="02020603050405020304" pitchFamily="18" charset="-78"/>
                <a:cs typeface="Traditional Arabic" panose="02020603050405020304" pitchFamily="18" charset="-78"/>
              </a:rPr>
              <a:t> </a:t>
            </a:r>
            <a:r>
              <a:rPr lang="ar-SA" altLang="sv-SE" sz="5500" b="1" dirty="0" err="1">
                <a:solidFill>
                  <a:srgbClr val="FF0000"/>
                </a:solidFill>
                <a:latin typeface="Traditional Arabic" panose="02020603050405020304" pitchFamily="18" charset="-78"/>
                <a:cs typeface="Traditional Arabic" panose="02020603050405020304" pitchFamily="18" charset="-78"/>
              </a:rPr>
              <a:t>وْرابُونَين</a:t>
            </a:r>
            <a:r>
              <a:rPr lang="ar-SY" altLang="sv-SE" sz="5500" b="1" dirty="0">
                <a:solidFill>
                  <a:srgbClr val="FF0000"/>
                </a:solidFill>
                <a:latin typeface="Traditional Arabic" panose="02020603050405020304" pitchFamily="18" charset="-78"/>
                <a:cs typeface="Traditional Arabic" panose="02020603050405020304" pitchFamily="18" charset="-78"/>
              </a:rPr>
              <a:t>ْ</a:t>
            </a:r>
            <a:r>
              <a:rPr lang="sv-SE" altLang="sv-SE" sz="5500" b="1" dirty="0">
                <a:solidFill>
                  <a:srgbClr val="FF0000"/>
                </a:solidFill>
                <a:latin typeface="Traditional Arabic" panose="02020603050405020304" pitchFamily="18" charset="-78"/>
                <a:cs typeface="Traditional Arabic" panose="02020603050405020304" pitchFamily="18" charset="-78"/>
              </a:rPr>
              <a:t>.</a:t>
            </a:r>
          </a:p>
          <a:p>
            <a:pPr algn="ctr" rtl="1">
              <a:spcBef>
                <a:spcPts val="1200"/>
              </a:spcBef>
              <a:buFontTx/>
              <a:buNone/>
            </a:pPr>
            <a:r>
              <a:rPr lang="ar-IQ" altLang="sv-SE" sz="5500" b="1" dirty="0">
                <a:latin typeface="Traditional Arabic" panose="02020603050405020304" pitchFamily="18" charset="-78"/>
                <a:cs typeface="Traditional Arabic" panose="02020603050405020304" pitchFamily="18" charset="-78"/>
              </a:rPr>
              <a:t>على مذبحك</a:t>
            </a:r>
            <a:r>
              <a:rPr lang="ar-SA" altLang="sv-SE" sz="5500" b="1" dirty="0">
                <a:latin typeface="Traditional Arabic" panose="02020603050405020304" pitchFamily="18" charset="-78"/>
                <a:cs typeface="Traditional Arabic" panose="02020603050405020304" pitchFamily="18" charset="-78"/>
              </a:rPr>
              <a:t> يا ربُّ </a:t>
            </a:r>
            <a:r>
              <a:rPr lang="ar-SA" altLang="sv-SE" sz="5500" b="1" dirty="0" err="1">
                <a:latin typeface="Traditional Arabic" panose="02020603050405020304" pitchFamily="18" charset="-78"/>
                <a:cs typeface="Traditional Arabic" panose="02020603050405020304" pitchFamily="18" charset="-78"/>
              </a:rPr>
              <a:t>يُذْكَرُآباؤُنا</a:t>
            </a:r>
            <a:r>
              <a:rPr lang="ar-SA" altLang="sv-SE" sz="5500" b="1" dirty="0">
                <a:latin typeface="Traditional Arabic" panose="02020603050405020304" pitchFamily="18" charset="-78"/>
                <a:cs typeface="Traditional Arabic" panose="02020603050405020304" pitchFamily="18" charset="-78"/>
              </a:rPr>
              <a:t> وإخْوَتُنا وَمُعَلِّمونا. </a:t>
            </a:r>
            <a:endParaRPr lang="sv-SE" altLang="sv-SE" sz="55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39761" y="2054553"/>
            <a:ext cx="6110911" cy="3770263"/>
          </a:xfrm>
          <a:prstGeom prst="rect">
            <a:avLst/>
          </a:prstGeom>
        </p:spPr>
        <p:txBody>
          <a:bodyPr wrap="square">
            <a:spAutoFit/>
          </a:bodyPr>
          <a:lstStyle/>
          <a:p>
            <a:pPr algn="ctr">
              <a:spcBef>
                <a:spcPts val="600"/>
              </a:spcBef>
              <a:buFontTx/>
              <a:buNone/>
            </a:pPr>
            <a:r>
              <a:rPr lang="sv-SE" altLang="sv-SE" sz="3900" b="1" dirty="0">
                <a:solidFill>
                  <a:srgbClr val="FF0000"/>
                </a:solidFill>
                <a:latin typeface="Abadi" panose="020B0604020104020204" pitchFamily="34" charset="0"/>
                <a:cs typeface="Sakkal Majalla" panose="02000000000000000000" pitchFamily="2" charset="-78"/>
              </a:rPr>
              <a:t>´al </a:t>
            </a:r>
            <a:r>
              <a:rPr lang="sv-SE" altLang="sv-SE" sz="3900" b="1" dirty="0" err="1">
                <a:solidFill>
                  <a:srgbClr val="FF0000"/>
                </a:solidFill>
                <a:latin typeface="Abadi" panose="020B0604020104020204" pitchFamily="34" charset="0"/>
                <a:cs typeface="Sakkal Majalla" panose="02000000000000000000" pitchFamily="2" charset="-78"/>
              </a:rPr>
              <a:t>madb</a:t>
            </a:r>
            <a:r>
              <a:rPr lang="sv-SE" altLang="sv-SE" sz="3900" b="1" u="sng" dirty="0" err="1">
                <a:solidFill>
                  <a:srgbClr val="FF0000"/>
                </a:solidFill>
                <a:latin typeface="Abadi" panose="020B0604020104020204" pitchFamily="34" charset="0"/>
                <a:cs typeface="Sakkal Majalla" panose="02000000000000000000" pitchFamily="2" charset="-78"/>
              </a:rPr>
              <a:t>h</a:t>
            </a:r>
            <a:r>
              <a:rPr lang="sv-SE" altLang="sv-SE" sz="3900" b="1" dirty="0" err="1">
                <a:solidFill>
                  <a:srgbClr val="FF0000"/>
                </a:solidFill>
                <a:latin typeface="Abadi" panose="020B0604020104020204" pitchFamily="34" charset="0"/>
                <a:cs typeface="Sakkal Majalla" panose="02000000000000000000" pitchFamily="2" charset="-78"/>
              </a:rPr>
              <a:t>okh</a:t>
            </a:r>
            <a:r>
              <a:rPr lang="sv-SE" altLang="sv-SE" sz="3900" b="1" dirty="0">
                <a:solidFill>
                  <a:srgbClr val="FF0000"/>
                </a:solidFill>
                <a:latin typeface="Abadi" panose="020B0604020104020204" pitchFamily="34" charset="0"/>
                <a:cs typeface="Sakkal Majalla" panose="02000000000000000000" pitchFamily="2" charset="-78"/>
              </a:rPr>
              <a:t> mor </a:t>
            </a:r>
            <a:r>
              <a:rPr lang="sv-SE" altLang="sv-SE" sz="3900" b="1" dirty="0" err="1">
                <a:solidFill>
                  <a:srgbClr val="FF0000"/>
                </a:solidFill>
                <a:latin typeface="Abadi" panose="020B0604020104020204" pitchFamily="34" charset="0"/>
                <a:cs typeface="Sakkal Majalla" panose="02000000000000000000" pitchFamily="2" charset="-78"/>
              </a:rPr>
              <a:t>netdakhrun</a:t>
            </a:r>
            <a:r>
              <a:rPr lang="sv-SE" altLang="sv-SE" sz="3900" b="1" dirty="0">
                <a:solidFill>
                  <a:srgbClr val="FF0000"/>
                </a:solidFill>
                <a:latin typeface="Abadi" panose="020B0604020104020204" pitchFamily="34" charset="0"/>
                <a:cs typeface="Sakkal Majalla" panose="02000000000000000000" pitchFamily="2" charset="-78"/>
              </a:rPr>
              <a:t>, </a:t>
            </a:r>
            <a:r>
              <a:rPr lang="sv-SE" altLang="sv-SE" sz="3900" b="1" dirty="0" err="1">
                <a:solidFill>
                  <a:srgbClr val="FF0000"/>
                </a:solidFill>
                <a:latin typeface="Abadi" panose="020B0604020104020204" pitchFamily="34" charset="0"/>
                <a:cs typeface="Sakkal Majalla" panose="02000000000000000000" pitchFamily="2" charset="-78"/>
              </a:rPr>
              <a:t>abohayn</a:t>
            </a:r>
            <a:r>
              <a:rPr lang="sv-SE" altLang="sv-SE" sz="3900" b="1" dirty="0">
                <a:solidFill>
                  <a:srgbClr val="FF0000"/>
                </a:solidFill>
                <a:latin typeface="Abadi" panose="020B0604020104020204" pitchFamily="34" charset="0"/>
                <a:cs typeface="Sakkal Majalla" panose="02000000000000000000" pitchFamily="2" charset="-78"/>
              </a:rPr>
              <a:t> </a:t>
            </a:r>
            <a:r>
              <a:rPr lang="sv-SE" altLang="sv-SE" sz="3900" b="1" dirty="0" err="1">
                <a:solidFill>
                  <a:srgbClr val="FF0000"/>
                </a:solidFill>
                <a:latin typeface="Abadi" panose="020B0604020104020204" pitchFamily="34" charset="0"/>
                <a:cs typeface="Sakkal Majalla" panose="02000000000000000000" pitchFamily="2" charset="-78"/>
              </a:rPr>
              <a:t>wa</a:t>
            </a:r>
            <a:r>
              <a:rPr lang="sv-SE" altLang="sv-SE" sz="3900" b="1" u="sng" dirty="0" err="1">
                <a:solidFill>
                  <a:srgbClr val="FF0000"/>
                </a:solidFill>
                <a:latin typeface="Abadi" panose="020B0604020104020204" pitchFamily="34" charset="0"/>
                <a:cs typeface="Sakkal Majalla" panose="02000000000000000000" pitchFamily="2" charset="-78"/>
              </a:rPr>
              <a:t>h</a:t>
            </a:r>
            <a:r>
              <a:rPr lang="sv-SE" altLang="sv-SE" sz="3900" b="1" dirty="0" err="1">
                <a:solidFill>
                  <a:srgbClr val="FF0000"/>
                </a:solidFill>
                <a:latin typeface="Abadi" panose="020B0604020104020204" pitchFamily="34" charset="0"/>
                <a:cs typeface="Sakkal Majalla" panose="02000000000000000000" pitchFamily="2" charset="-78"/>
              </a:rPr>
              <a:t>ayn</a:t>
            </a:r>
            <a:r>
              <a:rPr lang="sv-SE" altLang="sv-SE" sz="3900" b="1" dirty="0">
                <a:solidFill>
                  <a:srgbClr val="FF0000"/>
                </a:solidFill>
                <a:latin typeface="Abadi" panose="020B0604020104020204" pitchFamily="34" charset="0"/>
                <a:cs typeface="Sakkal Majalla" panose="02000000000000000000" pitchFamily="2" charset="-78"/>
              </a:rPr>
              <a:t> </a:t>
            </a:r>
            <a:r>
              <a:rPr lang="sv-SE" altLang="sv-SE" sz="3900" b="1" dirty="0" err="1">
                <a:solidFill>
                  <a:srgbClr val="FF0000"/>
                </a:solidFill>
                <a:latin typeface="Abadi" panose="020B0604020104020204" pitchFamily="34" charset="0"/>
                <a:cs typeface="Sakkal Majalla" panose="02000000000000000000" pitchFamily="2" charset="-78"/>
              </a:rPr>
              <a:t>wrabonayn</a:t>
            </a:r>
            <a:r>
              <a:rPr lang="sv-SE" altLang="sv-SE" sz="3900" b="1" dirty="0">
                <a:solidFill>
                  <a:srgbClr val="FF0000"/>
                </a:solidFill>
                <a:latin typeface="Abadi" panose="020B0604020104020204" pitchFamily="34" charset="0"/>
                <a:cs typeface="Sakkal Majalla" panose="02000000000000000000" pitchFamily="2" charset="-78"/>
              </a:rPr>
              <a:t>. </a:t>
            </a:r>
          </a:p>
          <a:p>
            <a:pPr algn="ctr">
              <a:spcBef>
                <a:spcPts val="600"/>
              </a:spcBef>
              <a:buFontTx/>
              <a:buNone/>
            </a:pPr>
            <a:r>
              <a:rPr lang="sv-SE" altLang="sv-SE" sz="3900" b="1" dirty="0">
                <a:latin typeface="Abadi" panose="020B0604020104020204" pitchFamily="34" charset="0"/>
                <a:cs typeface="Sakkal Majalla" panose="02000000000000000000" pitchFamily="2" charset="-78"/>
              </a:rPr>
              <a:t>   Herre, Låt våra fäder, våra bröder och  våra gamla bli ihåg komna vid ditt altare</a:t>
            </a:r>
            <a:r>
              <a:rPr lang="ar-SY" altLang="sv-SE" sz="3900" b="1" dirty="0">
                <a:latin typeface="Abadi" panose="020B0604020104020204" pitchFamily="34" charset="0"/>
                <a:cs typeface="Sakkal Majalla" panose="02000000000000000000" pitchFamily="2" charset="-78"/>
              </a:rPr>
              <a:t>.</a:t>
            </a:r>
            <a:endParaRPr lang="sv-SE" altLang="sv-SE" sz="39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9EA78B89-E7C6-A6B4-6286-E7B785B6DC9E}"/>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BEEED7B1-EBE5-66F8-31AF-32B1D715F640}"/>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051640862"/>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469483"/>
            <a:ext cx="12191999"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600" b="1" dirty="0">
                <a:latin typeface="Serto Batnan" panose="00000400000000000000" pitchFamily="2" charset="-78"/>
                <a:cs typeface="Serto Batnan" panose="00000400000000000000" pitchFamily="2" charset="-78"/>
              </a:rPr>
              <a:t>ܘܰܢܩܽܘܡܽܘܢ ܡܶܢ ܝܰܡܺܝܢܳܟ܆ ܒܝܰܘܡܳܐ ܕܕܳܢܚܳܐ ܪܰܒܽܘܬ݂ܳܟ</a:t>
            </a:r>
          </a:p>
        </p:txBody>
      </p:sp>
      <p:sp>
        <p:nvSpPr>
          <p:cNvPr id="3" name="Rectangle 2"/>
          <p:cNvSpPr/>
          <p:nvPr/>
        </p:nvSpPr>
        <p:spPr>
          <a:xfrm>
            <a:off x="6100971" y="2048990"/>
            <a:ext cx="6081090" cy="3939540"/>
          </a:xfrm>
          <a:prstGeom prst="rect">
            <a:avLst/>
          </a:prstGeom>
        </p:spPr>
        <p:txBody>
          <a:bodyPr wrap="square">
            <a:spAutoFit/>
          </a:bodyPr>
          <a:lstStyle/>
          <a:p>
            <a:pPr algn="ctr" rtl="1">
              <a:spcBef>
                <a:spcPct val="0"/>
              </a:spcBef>
              <a:buFontTx/>
              <a:buNone/>
            </a:pPr>
            <a:r>
              <a:rPr lang="ar-SA" altLang="sv-SE" sz="6000" b="1" dirty="0">
                <a:solidFill>
                  <a:srgbClr val="FF0000"/>
                </a:solidFill>
                <a:latin typeface="Traditional Arabic" panose="02020603050405020304" pitchFamily="18" charset="-78"/>
                <a:cs typeface="Traditional Arabic" panose="02020603050405020304" pitchFamily="18" charset="-78"/>
              </a:rPr>
              <a:t>وَنْقومونْ مِن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يامِينُخ</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بْيَومُو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دْدُونْحُو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رابوثُخ</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SA" altLang="sv-SE" sz="6000" b="1" dirty="0">
                <a:solidFill>
                  <a:srgbClr val="FF0000"/>
                </a:solidFill>
                <a:latin typeface="Traditional Arabic" panose="02020603050405020304" pitchFamily="18" charset="-78"/>
                <a:cs typeface="Traditional Arabic" panose="02020603050405020304" pitchFamily="18" charset="-78"/>
              </a:rPr>
              <a:t>.</a:t>
            </a:r>
            <a:endParaRPr lang="sv-SE" altLang="sv-SE" sz="6000" b="1" dirty="0">
              <a:solidFill>
                <a:srgbClr val="FF0000"/>
              </a:solidFill>
              <a:latin typeface="Traditional Arabic" panose="02020603050405020304" pitchFamily="18" charset="-78"/>
              <a:cs typeface="Traditional Arabic" panose="02020603050405020304" pitchFamily="18" charset="-78"/>
            </a:endParaRPr>
          </a:p>
          <a:p>
            <a:pPr algn="ctr" rtl="1">
              <a:spcBef>
                <a:spcPts val="1200"/>
              </a:spcBef>
              <a:buFontTx/>
              <a:buNone/>
            </a:pPr>
            <a:r>
              <a:rPr lang="ar-SA" altLang="sv-SE" sz="6000" b="1" dirty="0">
                <a:latin typeface="Traditional Arabic" panose="02020603050405020304" pitchFamily="18" charset="-78"/>
                <a:cs typeface="Traditional Arabic" panose="02020603050405020304" pitchFamily="18" charset="-78"/>
              </a:rPr>
              <a:t>في اليومِ الَّذي تُشْرِقُ فيهِ عَظَمَتُكَ.</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1886158"/>
            <a:ext cx="6110911" cy="4047262"/>
          </a:xfrm>
          <a:prstGeom prst="rect">
            <a:avLst/>
          </a:prstGeom>
        </p:spPr>
        <p:txBody>
          <a:bodyPr wrap="square">
            <a:spAutoFit/>
          </a:bodyPr>
          <a:lstStyle/>
          <a:p>
            <a:pPr algn="ctr">
              <a:spcBef>
                <a:spcPts val="600"/>
              </a:spcBef>
              <a:buFontTx/>
              <a:buNone/>
            </a:pPr>
            <a:r>
              <a:rPr lang="sv-SE" altLang="sv-SE" sz="4200" b="1" dirty="0" err="1">
                <a:solidFill>
                  <a:srgbClr val="FF0000"/>
                </a:solidFill>
                <a:latin typeface="Abadi" panose="020B0604020104020204" pitchFamily="34" charset="0"/>
                <a:cs typeface="Sakkal Majalla" panose="02000000000000000000" pitchFamily="2" charset="-78"/>
              </a:rPr>
              <a:t>wanqumun</a:t>
            </a:r>
            <a:r>
              <a:rPr lang="sv-SE" altLang="sv-SE" sz="4200" b="1" dirty="0">
                <a:solidFill>
                  <a:srgbClr val="FF0000"/>
                </a:solidFill>
                <a:latin typeface="Abadi" panose="020B0604020104020204" pitchFamily="34" charset="0"/>
                <a:cs typeface="Sakkal Majalla" panose="02000000000000000000" pitchFamily="2" charset="-78"/>
              </a:rPr>
              <a:t> men </a:t>
            </a:r>
            <a:r>
              <a:rPr lang="sv-SE" altLang="sv-SE" sz="4200" b="1" dirty="0" err="1">
                <a:solidFill>
                  <a:srgbClr val="FF0000"/>
                </a:solidFill>
                <a:latin typeface="Abadi" panose="020B0604020104020204" pitchFamily="34" charset="0"/>
                <a:cs typeface="Sakkal Majalla" panose="02000000000000000000" pitchFamily="2" charset="-78"/>
              </a:rPr>
              <a:t>yaminokh</a:t>
            </a:r>
            <a:r>
              <a:rPr lang="sv-SE" altLang="sv-SE" sz="4200" b="1" dirty="0">
                <a:solidFill>
                  <a:srgbClr val="FF0000"/>
                </a:solidFill>
                <a:latin typeface="Abadi" panose="020B0604020104020204" pitchFamily="34" charset="0"/>
                <a:cs typeface="Sakkal Majalla" panose="02000000000000000000" pitchFamily="2" charset="-78"/>
              </a:rPr>
              <a:t> </a:t>
            </a:r>
            <a:r>
              <a:rPr lang="sv-SE" altLang="sv-SE" sz="4200" b="1" dirty="0" err="1">
                <a:solidFill>
                  <a:srgbClr val="FF0000"/>
                </a:solidFill>
                <a:latin typeface="Abadi" panose="020B0604020104020204" pitchFamily="34" charset="0"/>
                <a:cs typeface="Sakkal Majalla" panose="02000000000000000000" pitchFamily="2" charset="-78"/>
              </a:rPr>
              <a:t>byawmo</a:t>
            </a:r>
            <a:r>
              <a:rPr lang="sv-SE" altLang="sv-SE" sz="4200" b="1" dirty="0">
                <a:solidFill>
                  <a:srgbClr val="FF0000"/>
                </a:solidFill>
                <a:latin typeface="Abadi" panose="020B0604020104020204" pitchFamily="34" charset="0"/>
                <a:cs typeface="Sakkal Majalla" panose="02000000000000000000" pitchFamily="2" charset="-78"/>
              </a:rPr>
              <a:t> </a:t>
            </a:r>
            <a:r>
              <a:rPr lang="sv-SE" altLang="sv-SE" sz="4200" b="1" dirty="0" err="1">
                <a:solidFill>
                  <a:srgbClr val="FF0000"/>
                </a:solidFill>
                <a:latin typeface="Abadi" panose="020B0604020104020204" pitchFamily="34" charset="0"/>
                <a:cs typeface="Sakkal Majalla" panose="02000000000000000000" pitchFamily="2" charset="-78"/>
              </a:rPr>
              <a:t>ddon</a:t>
            </a:r>
            <a:r>
              <a:rPr lang="sv-SE" altLang="sv-SE" sz="4200" b="1" u="sng" dirty="0" err="1">
                <a:solidFill>
                  <a:srgbClr val="FF0000"/>
                </a:solidFill>
                <a:latin typeface="Abadi" panose="020B0604020104020204" pitchFamily="34" charset="0"/>
                <a:cs typeface="Sakkal Majalla" panose="02000000000000000000" pitchFamily="2" charset="-78"/>
              </a:rPr>
              <a:t>h</a:t>
            </a:r>
            <a:r>
              <a:rPr lang="sv-SE" altLang="sv-SE" sz="4200" b="1" dirty="0" err="1">
                <a:solidFill>
                  <a:srgbClr val="FF0000"/>
                </a:solidFill>
                <a:latin typeface="Abadi" panose="020B0604020104020204" pitchFamily="34" charset="0"/>
                <a:cs typeface="Sakkal Majalla" panose="02000000000000000000" pitchFamily="2" charset="-78"/>
              </a:rPr>
              <a:t>o</a:t>
            </a:r>
            <a:r>
              <a:rPr lang="sv-SE" altLang="sv-SE" sz="4200" b="1" dirty="0">
                <a:solidFill>
                  <a:srgbClr val="FF0000"/>
                </a:solidFill>
                <a:latin typeface="Abadi" panose="020B0604020104020204" pitchFamily="34" charset="0"/>
                <a:cs typeface="Sakkal Majalla" panose="02000000000000000000" pitchFamily="2" charset="-78"/>
              </a:rPr>
              <a:t> </a:t>
            </a:r>
            <a:r>
              <a:rPr lang="sv-SE" altLang="sv-SE" sz="4200" b="1" dirty="0" err="1">
                <a:solidFill>
                  <a:srgbClr val="FF0000"/>
                </a:solidFill>
                <a:latin typeface="Abadi" panose="020B0604020104020204" pitchFamily="34" charset="0"/>
                <a:cs typeface="Sakkal Majalla" panose="02000000000000000000" pitchFamily="2" charset="-78"/>
              </a:rPr>
              <a:t>rabuthokh</a:t>
            </a:r>
            <a:r>
              <a:rPr lang="sv-SE" altLang="sv-SE" sz="4200" b="1" dirty="0">
                <a:solidFill>
                  <a:srgbClr val="FF0000"/>
                </a:solidFill>
                <a:latin typeface="Abadi" panose="020B0604020104020204" pitchFamily="34" charset="0"/>
                <a:cs typeface="Sakkal Majalla" panose="02000000000000000000" pitchFamily="2" charset="-78"/>
              </a:rPr>
              <a:t>. </a:t>
            </a:r>
            <a:endParaRPr lang="ar-IQ" altLang="sv-SE" sz="4200" b="1" dirty="0">
              <a:solidFill>
                <a:srgbClr val="FF0000"/>
              </a:solidFill>
              <a:latin typeface="Abadi" panose="020B0604020104020204" pitchFamily="34" charset="0"/>
              <a:cs typeface="Sakkal Majalla" panose="02000000000000000000" pitchFamily="2" charset="-78"/>
            </a:endParaRPr>
          </a:p>
          <a:p>
            <a:pPr algn="ctr">
              <a:spcBef>
                <a:spcPts val="600"/>
              </a:spcBef>
              <a:buFontTx/>
              <a:buNone/>
            </a:pPr>
            <a:r>
              <a:rPr lang="ar-SY" altLang="sv-SE" sz="4200" b="1" dirty="0">
                <a:latin typeface="Abadi" panose="020B0604020104020204" pitchFamily="34" charset="0"/>
                <a:cs typeface="Sakkal Majalla" panose="02000000000000000000" pitchFamily="2" charset="-78"/>
              </a:rPr>
              <a:t> </a:t>
            </a:r>
            <a:r>
              <a:rPr lang="sv-SE" altLang="sv-SE" sz="4200" b="1" dirty="0">
                <a:latin typeface="Abadi" panose="020B0604020104020204" pitchFamily="34" charset="0"/>
                <a:cs typeface="Sakkal Majalla" panose="02000000000000000000" pitchFamily="2" charset="-78"/>
              </a:rPr>
              <a:t>Låt dem stå på din högra sida. Den dag din härlighet uppenbaras.</a:t>
            </a:r>
            <a:r>
              <a:rPr lang="ar-SY" altLang="sv-SE" sz="4200" b="1" dirty="0">
                <a:latin typeface="Abadi" panose="020B0604020104020204" pitchFamily="34" charset="0"/>
                <a:cs typeface="Sakkal Majalla" panose="02000000000000000000" pitchFamily="2" charset="-78"/>
              </a:rPr>
              <a:t> </a:t>
            </a:r>
            <a:endParaRPr lang="sv-SE" altLang="sv-SE" sz="42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74C040F8-01EC-D83B-09A1-A8B72C3EFAEC}"/>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8DF4B425-824C-72F0-FC5E-E998C252602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34440257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590898"/>
            <a:ext cx="1219199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latin typeface="Serto Batnan" panose="00000400000000000000" pitchFamily="2" charset="-78"/>
                <a:cs typeface="Serto Batnan" panose="00000400000000000000" pitchFamily="2" charset="-78"/>
              </a:rPr>
              <a:t>ܡܰܠܟܳܐ ܡܫܺܝܚܳܐ ܗܰܠܶܠܽܘܝܰܗ ܡܰܠܟܳܐ ܡܫܺܝܚܳܐ ܗܰܠܶܠܽܘܝܰܗ܀</a:t>
            </a:r>
          </a:p>
        </p:txBody>
      </p:sp>
      <p:sp>
        <p:nvSpPr>
          <p:cNvPr id="3" name="Rectangle 2"/>
          <p:cNvSpPr/>
          <p:nvPr/>
        </p:nvSpPr>
        <p:spPr>
          <a:xfrm>
            <a:off x="6120851" y="2614530"/>
            <a:ext cx="6081090" cy="2662267"/>
          </a:xfrm>
          <a:prstGeom prst="rect">
            <a:avLst/>
          </a:prstGeom>
        </p:spPr>
        <p:txBody>
          <a:bodyPr wrap="square">
            <a:spAutoFit/>
          </a:bodyPr>
          <a:lstStyle/>
          <a:p>
            <a:pPr algn="ctr" rtl="1">
              <a:spcBef>
                <a:spcPts val="600"/>
              </a:spcBef>
              <a:buFontTx/>
              <a:buNone/>
              <a:defRPr/>
            </a:pPr>
            <a:r>
              <a:rPr lang="ar-SA" altLang="sv-SE" sz="6000" b="1" dirty="0">
                <a:solidFill>
                  <a:srgbClr val="FF0000"/>
                </a:solidFill>
                <a:latin typeface="Traditional Arabic" panose="02020603050405020304" pitchFamily="18" charset="-78"/>
                <a:cs typeface="Traditional Arabic" panose="02020603050405020304" pitchFamily="18" charset="-78"/>
              </a:rPr>
              <a:t>(</a:t>
            </a:r>
            <a:r>
              <a:rPr lang="ar-SA" altLang="sv-SE" sz="6000" b="1" dirty="0" err="1">
                <a:solidFill>
                  <a:srgbClr val="FF0000"/>
                </a:solidFill>
                <a:latin typeface="Traditional Arabic" panose="02020603050405020304" pitchFamily="18" charset="-78"/>
                <a:cs typeface="Traditional Arabic" panose="02020603050405020304" pitchFamily="18" charset="-78"/>
              </a:rPr>
              <a:t>مَلْكُو</a:t>
            </a:r>
            <a:r>
              <a:rPr lang="ar-SA"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err="1">
                <a:solidFill>
                  <a:srgbClr val="FF0000"/>
                </a:solidFill>
                <a:latin typeface="Traditional Arabic" panose="02020603050405020304" pitchFamily="18" charset="-78"/>
                <a:cs typeface="Traditional Arabic" panose="02020603050405020304" pitchFamily="18" charset="-78"/>
              </a:rPr>
              <a:t>مْشِيحُو</a:t>
            </a:r>
            <a:r>
              <a:rPr lang="sv-SE" altLang="sv-SE" sz="6000" b="1" dirty="0">
                <a:solidFill>
                  <a:srgbClr val="FF0000"/>
                </a:solidFill>
                <a:latin typeface="Traditional Arabic" panose="02020603050405020304" pitchFamily="18" charset="-78"/>
                <a:cs typeface="Traditional Arabic" panose="02020603050405020304" pitchFamily="18" charset="-78"/>
              </a:rPr>
              <a:t> </a:t>
            </a:r>
            <a:r>
              <a:rPr lang="ar-SA" altLang="sv-SE" sz="6000" b="1" dirty="0">
                <a:solidFill>
                  <a:srgbClr val="FF0000"/>
                </a:solidFill>
                <a:latin typeface="Traditional Arabic" panose="02020603050405020304" pitchFamily="18" charset="-78"/>
                <a:cs typeface="Traditional Arabic" panose="02020603050405020304" pitchFamily="18" charset="-78"/>
              </a:rPr>
              <a:t>ه</a:t>
            </a:r>
            <a:r>
              <a:rPr lang="ar-SY" altLang="sv-SE" sz="6000" b="1" dirty="0">
                <a:solidFill>
                  <a:srgbClr val="FF0000"/>
                </a:solidFill>
                <a:latin typeface="Traditional Arabic" panose="02020603050405020304" pitchFamily="18" charset="-78"/>
                <a:cs typeface="Traditional Arabic" panose="02020603050405020304" pitchFamily="18" charset="-78"/>
              </a:rPr>
              <a:t>ا</a:t>
            </a:r>
            <a:r>
              <a:rPr lang="ar-SA" altLang="sv-SE" sz="6000" b="1" dirty="0">
                <a:solidFill>
                  <a:srgbClr val="FF0000"/>
                </a:solidFill>
                <a:latin typeface="Traditional Arabic" panose="02020603050405020304" pitchFamily="18" charset="-78"/>
                <a:cs typeface="Traditional Arabic" panose="02020603050405020304" pitchFamily="18" charset="-78"/>
              </a:rPr>
              <a:t>ل</a:t>
            </a:r>
            <a:r>
              <a:rPr lang="ar-SY" altLang="sv-SE" sz="6000" b="1" dirty="0">
                <a:solidFill>
                  <a:srgbClr val="FF0000"/>
                </a:solidFill>
                <a:latin typeface="Traditional Arabic" panose="02020603050405020304" pitchFamily="18" charset="-78"/>
                <a:cs typeface="Traditional Arabic" panose="02020603050405020304" pitchFamily="18" charset="-78"/>
              </a:rPr>
              <a:t>ِيل</a:t>
            </a:r>
            <a:r>
              <a:rPr lang="ar-SA" altLang="sv-SE" sz="6000" b="1" dirty="0">
                <a:solidFill>
                  <a:srgbClr val="FF0000"/>
                </a:solidFill>
                <a:latin typeface="Traditional Arabic" panose="02020603050405020304" pitchFamily="18" charset="-78"/>
                <a:cs typeface="Traditional Arabic" panose="02020603050405020304" pitchFamily="18" charset="-78"/>
              </a:rPr>
              <a:t>ويا)2</a:t>
            </a:r>
            <a:endParaRPr lang="en-US" altLang="sv-SE" sz="6000" b="1" dirty="0">
              <a:solidFill>
                <a:srgbClr val="FF0000"/>
              </a:solidFill>
              <a:latin typeface="Traditional Arabic" panose="02020603050405020304" pitchFamily="18" charset="-78"/>
              <a:cs typeface="Traditional Arabic" panose="02020603050405020304" pitchFamily="18" charset="-78"/>
            </a:endParaRPr>
          </a:p>
          <a:p>
            <a:pPr algn="ctr" rtl="1">
              <a:spcBef>
                <a:spcPts val="600"/>
              </a:spcBef>
              <a:buFontTx/>
              <a:buNone/>
              <a:defRPr/>
            </a:pPr>
            <a:r>
              <a:rPr lang="ar-SA" altLang="sv-SE" sz="3200" b="1" dirty="0">
                <a:solidFill>
                  <a:srgbClr val="FF0000"/>
                </a:solidFill>
                <a:latin typeface="Traditional Arabic" panose="02020603050405020304" pitchFamily="18" charset="-78"/>
                <a:cs typeface="Traditional Arabic" panose="02020603050405020304" pitchFamily="18" charset="-78"/>
              </a:rPr>
              <a:t> </a:t>
            </a:r>
            <a:endParaRPr lang="sv-SE" altLang="sv-SE" b="1" dirty="0">
              <a:solidFill>
                <a:srgbClr val="FF0000"/>
              </a:solidFill>
              <a:latin typeface="Traditional Arabic" panose="02020603050405020304" pitchFamily="18" charset="-78"/>
              <a:cs typeface="Traditional Arabic" panose="02020603050405020304" pitchFamily="18" charset="-78"/>
            </a:endParaRPr>
          </a:p>
          <a:p>
            <a:pPr algn="ctr" rtl="1">
              <a:spcBef>
                <a:spcPts val="1200"/>
              </a:spcBef>
              <a:buFontTx/>
              <a:buNone/>
            </a:pPr>
            <a:r>
              <a:rPr lang="ar-SA" altLang="sv-SE" sz="6000" b="1" dirty="0">
                <a:latin typeface="Traditional Arabic" panose="02020603050405020304" pitchFamily="18" charset="-78"/>
                <a:cs typeface="Traditional Arabic" panose="02020603050405020304" pitchFamily="18" charset="-78"/>
              </a:rPr>
              <a:t>أيُّها المسيحُ المَلِكُ</a:t>
            </a:r>
            <a:r>
              <a:rPr lang="ar-SY" altLang="sv-SE" sz="6000" b="1" dirty="0">
                <a:latin typeface="Traditional Arabic" panose="02020603050405020304" pitchFamily="18" charset="-78"/>
                <a:cs typeface="Traditional Arabic" panose="02020603050405020304" pitchFamily="18" charset="-78"/>
              </a:rPr>
              <a:t> </a:t>
            </a:r>
            <a:r>
              <a:rPr lang="ar-SA" altLang="sv-SE" sz="6000" b="1" dirty="0" err="1">
                <a:latin typeface="Traditional Arabic" panose="02020603050405020304" pitchFamily="18" charset="-78"/>
                <a:cs typeface="Traditional Arabic" panose="02020603050405020304" pitchFamily="18" charset="-78"/>
              </a:rPr>
              <a:t>هللّويا</a:t>
            </a:r>
            <a:r>
              <a:rPr lang="ar-SY" altLang="sv-SE" sz="6000" b="1" dirty="0">
                <a:latin typeface="Traditional Arabic" panose="02020603050405020304" pitchFamily="18" charset="-78"/>
                <a:cs typeface="Traditional Arabic" panose="02020603050405020304" pitchFamily="18" charset="-78"/>
              </a:rPr>
              <a:t>. </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502289"/>
            <a:ext cx="6110911" cy="2539157"/>
          </a:xfrm>
          <a:prstGeom prst="rect">
            <a:avLst/>
          </a:prstGeom>
        </p:spPr>
        <p:txBody>
          <a:bodyPr wrap="square">
            <a:spAutoFit/>
          </a:bodyPr>
          <a:lstStyle/>
          <a:p>
            <a:pPr algn="ctr">
              <a:spcBef>
                <a:spcPts val="1200"/>
              </a:spcBef>
              <a:buFontTx/>
              <a:buNone/>
            </a:pPr>
            <a:r>
              <a:rPr lang="sv-SE" altLang="sv-SE" sz="4800" b="1" dirty="0">
                <a:solidFill>
                  <a:srgbClr val="FF0000"/>
                </a:solidFill>
                <a:latin typeface="Abadi" panose="020B0604020104020204" pitchFamily="34" charset="0"/>
                <a:cs typeface="Sakkal Majalla" panose="02000000000000000000" pitchFamily="2" charset="-78"/>
              </a:rPr>
              <a:t>(</a:t>
            </a:r>
            <a:r>
              <a:rPr lang="sv-SE" altLang="sv-SE" sz="4800" b="1" dirty="0" err="1">
                <a:solidFill>
                  <a:srgbClr val="FF0000"/>
                </a:solidFill>
                <a:latin typeface="Abadi" panose="020B0604020104020204" pitchFamily="34" charset="0"/>
                <a:cs typeface="Sakkal Majalla" panose="02000000000000000000" pitchFamily="2" charset="-78"/>
              </a:rPr>
              <a:t>malko</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mshi</a:t>
            </a:r>
            <a:r>
              <a:rPr lang="sv-SE" altLang="sv-SE" sz="4800" b="1" u="sng" dirty="0" err="1">
                <a:solidFill>
                  <a:srgbClr val="FF0000"/>
                </a:solidFill>
                <a:latin typeface="Abadi" panose="020B0604020104020204" pitchFamily="34" charset="0"/>
                <a:cs typeface="Sakkal Majalla" panose="02000000000000000000" pitchFamily="2" charset="-78"/>
              </a:rPr>
              <a:t>ho</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haleluya</a:t>
            </a:r>
            <a:r>
              <a:rPr lang="sv-SE" altLang="sv-SE" sz="4800" b="1" dirty="0">
                <a:solidFill>
                  <a:srgbClr val="FF0000"/>
                </a:solidFill>
                <a:latin typeface="Abadi" panose="020B0604020104020204" pitchFamily="34" charset="0"/>
                <a:cs typeface="Sakkal Majalla" panose="02000000000000000000" pitchFamily="2" charset="-78"/>
              </a:rPr>
              <a:t>)2. </a:t>
            </a:r>
          </a:p>
          <a:p>
            <a:pPr algn="ctr">
              <a:spcBef>
                <a:spcPts val="1800"/>
              </a:spcBef>
              <a:buFontTx/>
              <a:buNone/>
            </a:pPr>
            <a:r>
              <a:rPr lang="sv-SE" altLang="sv-SE" sz="4800" b="1" dirty="0">
                <a:latin typeface="Abadi" panose="020B0604020104020204" pitchFamily="34" charset="0"/>
                <a:cs typeface="Sakkal Majalla" panose="02000000000000000000" pitchFamily="2" charset="-78"/>
              </a:rPr>
              <a:t>Kung Kristus, </a:t>
            </a:r>
            <a:r>
              <a:rPr lang="sv-SE" altLang="sv-SE" sz="4800" b="1" dirty="0" err="1">
                <a:latin typeface="Abadi" panose="020B0604020104020204" pitchFamily="34" charset="0"/>
                <a:cs typeface="Sakkal Majalla" panose="02000000000000000000" pitchFamily="2" charset="-78"/>
              </a:rPr>
              <a:t>haleluja</a:t>
            </a:r>
            <a:r>
              <a:rPr lang="sv-SE" altLang="sv-SE" sz="4800" b="1" dirty="0">
                <a:latin typeface="Abadi" panose="020B0604020104020204" pitchFamily="34" charset="0"/>
                <a:cs typeface="Sakkal Majalla" panose="02000000000000000000" pitchFamily="2" charset="-78"/>
              </a:rPr>
              <a:t> </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B219CCDA-20E3-2249-B019-9A316AE84DCF}"/>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C1067631-3723-CD63-2701-34B51DB9C013}"/>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55860225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198280"/>
            <a:ext cx="121919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9600" b="1" dirty="0">
                <a:solidFill>
                  <a:srgbClr val="FF0000"/>
                </a:solidFill>
                <a:latin typeface="Serto Batnan" panose="00000400000000000000" pitchFamily="2" charset="-78"/>
                <a:cs typeface="Serto Batnan" panose="00000400000000000000" pitchFamily="2" charset="-78"/>
              </a:rPr>
              <a:t>ܢܰܙܥܶܩ ܘܢܺܐܡܰܪ</a:t>
            </a:r>
            <a:endParaRPr lang="sv-SE" sz="96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0" y="3081863"/>
            <a:ext cx="6110910" cy="1446550"/>
          </a:xfrm>
          <a:prstGeom prst="rect">
            <a:avLst/>
          </a:prstGeom>
        </p:spPr>
        <p:txBody>
          <a:bodyPr wrap="square">
            <a:spAutoFit/>
          </a:bodyPr>
          <a:lstStyle/>
          <a:p>
            <a:pPr algn="ctr"/>
            <a:r>
              <a:rPr lang="ar-AE" sz="8800" b="1" dirty="0">
                <a:latin typeface="Traditional Arabic" panose="02020603050405020304" pitchFamily="18" charset="-78"/>
                <a:cs typeface="Traditional Arabic" panose="02020603050405020304" pitchFamily="18" charset="-78"/>
              </a:rPr>
              <a:t>ل</a:t>
            </a:r>
            <a:r>
              <a:rPr lang="ar-SA" sz="8800" b="1" dirty="0">
                <a:latin typeface="Traditional Arabic" panose="02020603050405020304" pitchFamily="18" charset="-78"/>
                <a:cs typeface="Traditional Arabic" panose="02020603050405020304" pitchFamily="18" charset="-78"/>
              </a:rPr>
              <a:t>نَهتِف قائلين</a:t>
            </a:r>
            <a:endParaRPr lang="ar-SY" sz="88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743309"/>
            <a:ext cx="5918216" cy="2123658"/>
          </a:xfrm>
          <a:prstGeom prst="rect">
            <a:avLst/>
          </a:prstGeom>
        </p:spPr>
        <p:txBody>
          <a:bodyPr wrap="square">
            <a:spAutoFit/>
          </a:bodyPr>
          <a:lstStyle/>
          <a:p>
            <a:pPr algn="ctr"/>
            <a:r>
              <a:rPr lang="sv-SE" sz="6600" b="1" dirty="0">
                <a:latin typeface="Abadi" panose="020B0604020104020204" pitchFamily="34" charset="0"/>
                <a:cs typeface="Sakkal Majalla" panose="02000000000000000000" pitchFamily="2" charset="-78"/>
              </a:rPr>
              <a:t>Låt oss ropa och säga</a:t>
            </a:r>
          </a:p>
        </p:txBody>
      </p:sp>
      <p:cxnSp>
        <p:nvCxnSpPr>
          <p:cNvPr id="6" name="Straight Connector 5"/>
          <p:cNvCxnSpPr>
            <a:cxnSpLocks/>
          </p:cNvCxnSpPr>
          <p:nvPr/>
        </p:nvCxnSpPr>
        <p:spPr>
          <a:xfrm>
            <a:off x="6081090" y="2137272"/>
            <a:ext cx="994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052873D4-610D-9521-A4FE-963B289BB1A8}"/>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E220A0D6-042E-4642-7EDE-6D8C31B663E8}"/>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844163452"/>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352295"/>
            <a:ext cx="12191999"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altLang="zh-CN" sz="6600" b="1" dirty="0">
                <a:latin typeface="Serto Batnan" panose="00000400000000000000" pitchFamily="2" charset="-78"/>
                <a:cs typeface="Serto Batnan" panose="00000400000000000000" pitchFamily="2" charset="-78"/>
              </a:rPr>
              <a:t>ܣܓ݂ܺܝܕ</a:t>
            </a:r>
            <a:r>
              <a:rPr lang="sv-SE" altLang="zh-CN" sz="6600" b="1" dirty="0">
                <a:latin typeface="Serto Batnan" panose="00000400000000000000" pitchFamily="2" charset="-78"/>
                <a:cs typeface="Serto Batnan" panose="00000400000000000000" pitchFamily="2" charset="-78"/>
              </a:rPr>
              <a:t> </a:t>
            </a:r>
            <a:r>
              <a:rPr lang="syr-SY" altLang="zh-CN" sz="6600" b="1" dirty="0">
                <a:latin typeface="Serto Batnan" panose="00000400000000000000" pitchFamily="2" charset="-78"/>
                <a:cs typeface="Serto Batnan" panose="00000400000000000000" pitchFamily="2" charset="-78"/>
              </a:rPr>
              <a:t>ܘܰܡܫܰܒܰܚ</a:t>
            </a:r>
            <a:r>
              <a:rPr lang="sv-SE" altLang="zh-CN" sz="6600" b="1" dirty="0">
                <a:latin typeface="Serto Batnan" panose="00000400000000000000" pitchFamily="2" charset="-78"/>
                <a:cs typeface="Serto Batnan" panose="00000400000000000000" pitchFamily="2" charset="-78"/>
              </a:rPr>
              <a:t> </a:t>
            </a:r>
            <a:r>
              <a:rPr lang="syr-SY" altLang="zh-CN" sz="6600" b="1" dirty="0">
                <a:latin typeface="Serto Batnan" panose="00000400000000000000" pitchFamily="2" charset="-78"/>
                <a:cs typeface="Serto Batnan" panose="00000400000000000000" pitchFamily="2" charset="-78"/>
              </a:rPr>
              <a:t>ܐܰܒܳܐ ܘܰܒܪܳܐ</a:t>
            </a:r>
            <a:r>
              <a:rPr lang="sv-SE" altLang="zh-CN" sz="6600" b="1" dirty="0">
                <a:latin typeface="Serto Batnan" panose="00000400000000000000" pitchFamily="2" charset="-78"/>
                <a:cs typeface="Serto Batnan" panose="00000400000000000000" pitchFamily="2" charset="-78"/>
              </a:rPr>
              <a:t> </a:t>
            </a:r>
            <a:r>
              <a:rPr lang="syr-SY" altLang="zh-CN" sz="6600" b="1" dirty="0">
                <a:latin typeface="Serto Batnan" panose="00000400000000000000" pitchFamily="2" charset="-78"/>
                <a:cs typeface="Serto Batnan" panose="00000400000000000000" pitchFamily="2" charset="-78"/>
              </a:rPr>
              <a:t>ܘܪܽܘܚܳܐ</a:t>
            </a:r>
            <a:r>
              <a:rPr lang="sv-SE" altLang="zh-CN" sz="6600" b="1" dirty="0">
                <a:latin typeface="Serto Batnan" panose="00000400000000000000" pitchFamily="2" charset="-78"/>
                <a:cs typeface="Serto Batnan" panose="00000400000000000000" pitchFamily="2" charset="-78"/>
              </a:rPr>
              <a:t> </a:t>
            </a:r>
            <a:r>
              <a:rPr lang="syr-SY" altLang="zh-CN" sz="6600" b="1" dirty="0">
                <a:latin typeface="Serto Batnan" panose="00000400000000000000" pitchFamily="2" charset="-78"/>
                <a:cs typeface="Serto Batnan" panose="00000400000000000000" pitchFamily="2" charset="-78"/>
              </a:rPr>
              <a:t>ܩܰܕܝܫܳܐ.</a:t>
            </a:r>
            <a:endParaRPr lang="sv-SE" sz="6600" dirty="0">
              <a:latin typeface="Serto Batnan" panose="00000400000000000000" pitchFamily="2" charset="-78"/>
              <a:cs typeface="Serto Batnan" panose="00000400000000000000" pitchFamily="2" charset="-78"/>
            </a:endParaRPr>
          </a:p>
        </p:txBody>
      </p:sp>
      <p:sp>
        <p:nvSpPr>
          <p:cNvPr id="3" name="Rectangle 2"/>
          <p:cNvSpPr/>
          <p:nvPr/>
        </p:nvSpPr>
        <p:spPr>
          <a:xfrm>
            <a:off x="6091029" y="1956724"/>
            <a:ext cx="6100965" cy="3785652"/>
          </a:xfrm>
          <a:prstGeom prst="rect">
            <a:avLst/>
          </a:prstGeom>
        </p:spPr>
        <p:txBody>
          <a:bodyPr wrap="square">
            <a:spAutoFit/>
          </a:bodyPr>
          <a:lstStyle/>
          <a:p>
            <a:pPr algn="ctr" rtl="1"/>
            <a:r>
              <a:rPr lang="ar-AE" altLang="sv-SE" sz="6000" b="1" dirty="0" err="1">
                <a:solidFill>
                  <a:srgbClr val="FF0000"/>
                </a:solidFill>
                <a:latin typeface="Traditional Arabic" panose="02020603050405020304" pitchFamily="18" charset="-78"/>
                <a:cs typeface="Traditional Arabic" panose="02020603050405020304" pitchFamily="18" charset="-78"/>
              </a:rPr>
              <a:t>سغيد</a:t>
            </a:r>
            <a:r>
              <a:rPr lang="ar-AE" altLang="sv-SE" sz="6000" b="1" dirty="0">
                <a:solidFill>
                  <a:srgbClr val="FF0000"/>
                </a:solidFill>
                <a:latin typeface="Traditional Arabic" panose="02020603050405020304" pitchFamily="18" charset="-78"/>
                <a:cs typeface="Traditional Arabic" panose="02020603050405020304" pitchFamily="18" charset="-78"/>
              </a:rPr>
              <a:t> </a:t>
            </a:r>
            <a:r>
              <a:rPr lang="ar-AE" altLang="sv-SE" sz="6000" b="1" dirty="0" err="1">
                <a:solidFill>
                  <a:srgbClr val="FF0000"/>
                </a:solidFill>
                <a:latin typeface="Traditional Arabic" panose="02020603050405020304" pitchFamily="18" charset="-78"/>
                <a:cs typeface="Traditional Arabic" panose="02020603050405020304" pitchFamily="18" charset="-78"/>
              </a:rPr>
              <a:t>وَمشاباح</a:t>
            </a:r>
            <a:r>
              <a:rPr lang="ar-AE" altLang="sv-SE" sz="6000" b="1" dirty="0">
                <a:solidFill>
                  <a:srgbClr val="FF0000"/>
                </a:solidFill>
                <a:latin typeface="Traditional Arabic" panose="02020603050405020304" pitchFamily="18" charset="-78"/>
                <a:cs typeface="Traditional Arabic" panose="02020603050405020304" pitchFamily="18" charset="-78"/>
              </a:rPr>
              <a:t> </a:t>
            </a:r>
            <a:r>
              <a:rPr lang="ar-AE" altLang="sv-SE" sz="6000" b="1" dirty="0" err="1">
                <a:solidFill>
                  <a:srgbClr val="FF0000"/>
                </a:solidFill>
                <a:latin typeface="Traditional Arabic" panose="02020603050405020304" pitchFamily="18" charset="-78"/>
                <a:cs typeface="Traditional Arabic" panose="02020603050405020304" pitchFamily="18" charset="-78"/>
              </a:rPr>
              <a:t>آبو</a:t>
            </a:r>
            <a:r>
              <a:rPr lang="ar-AE" altLang="sv-SE" sz="6000" b="1" dirty="0">
                <a:solidFill>
                  <a:srgbClr val="FF0000"/>
                </a:solidFill>
                <a:latin typeface="Traditional Arabic" panose="02020603050405020304" pitchFamily="18" charset="-78"/>
                <a:cs typeface="Traditional Arabic" panose="02020603050405020304" pitchFamily="18" charset="-78"/>
              </a:rPr>
              <a:t> </a:t>
            </a:r>
            <a:r>
              <a:rPr lang="ar-AE" altLang="sv-SE" sz="6000" b="1" dirty="0" err="1">
                <a:solidFill>
                  <a:srgbClr val="FF0000"/>
                </a:solidFill>
                <a:latin typeface="Traditional Arabic" panose="02020603050405020304" pitchFamily="18" charset="-78"/>
                <a:cs typeface="Traditional Arabic" panose="02020603050405020304" pitchFamily="18" charset="-78"/>
              </a:rPr>
              <a:t>وأبرو</a:t>
            </a:r>
            <a:r>
              <a:rPr lang="ar-AE" altLang="sv-SE" sz="6000" b="1" dirty="0">
                <a:solidFill>
                  <a:srgbClr val="FF0000"/>
                </a:solidFill>
                <a:latin typeface="Traditional Arabic" panose="02020603050405020304" pitchFamily="18" charset="-78"/>
                <a:cs typeface="Traditional Arabic" panose="02020603050405020304" pitchFamily="18" charset="-78"/>
              </a:rPr>
              <a:t> </a:t>
            </a:r>
            <a:r>
              <a:rPr lang="ar-AE" altLang="sv-SE" sz="6000" b="1" dirty="0" err="1">
                <a:solidFill>
                  <a:srgbClr val="FF0000"/>
                </a:solidFill>
                <a:latin typeface="Traditional Arabic" panose="02020603050405020304" pitchFamily="18" charset="-78"/>
                <a:cs typeface="Traditional Arabic" panose="02020603050405020304" pitchFamily="18" charset="-78"/>
              </a:rPr>
              <a:t>وروحو</a:t>
            </a:r>
            <a:r>
              <a:rPr lang="ar-AE" altLang="sv-SE" sz="6000" b="1" dirty="0">
                <a:solidFill>
                  <a:srgbClr val="FF0000"/>
                </a:solidFill>
                <a:latin typeface="Traditional Arabic" panose="02020603050405020304" pitchFamily="18" charset="-78"/>
                <a:cs typeface="Traditional Arabic" panose="02020603050405020304" pitchFamily="18" charset="-78"/>
              </a:rPr>
              <a:t> قَديشو.</a:t>
            </a:r>
          </a:p>
          <a:p>
            <a:pPr algn="ctr" rtl="1"/>
            <a:r>
              <a:rPr lang="ar-SA" altLang="sv-SE" sz="6000" b="1" dirty="0">
                <a:latin typeface="Traditional Arabic" panose="02020603050405020304" pitchFamily="18" charset="-78"/>
                <a:cs typeface="Traditional Arabic" panose="02020603050405020304" pitchFamily="18" charset="-78"/>
              </a:rPr>
              <a:t>السجود وال</a:t>
            </a:r>
            <a:r>
              <a:rPr lang="ar-SY" altLang="sv-SE" sz="6000" b="1" dirty="0">
                <a:latin typeface="Traditional Arabic" panose="02020603050405020304" pitchFamily="18" charset="-78"/>
                <a:cs typeface="Traditional Arabic" panose="02020603050405020304" pitchFamily="18" charset="-78"/>
              </a:rPr>
              <a:t>تمجيد</a:t>
            </a:r>
            <a:r>
              <a:rPr lang="ar-SA" altLang="sv-SE" sz="6000" b="1" dirty="0">
                <a:latin typeface="Traditional Arabic" panose="02020603050405020304" pitchFamily="18" charset="-78"/>
                <a:cs typeface="Traditional Arabic" panose="02020603050405020304" pitchFamily="18" charset="-78"/>
              </a:rPr>
              <a:t> للآب </a:t>
            </a:r>
            <a:r>
              <a:rPr lang="ar-SA" altLang="sv-SE" sz="6000" b="1" dirty="0" err="1">
                <a:latin typeface="Traditional Arabic" panose="02020603050405020304" pitchFamily="18" charset="-78"/>
                <a:cs typeface="Traditional Arabic" panose="02020603050405020304" pitchFamily="18" charset="-78"/>
              </a:rPr>
              <a:t>والإبن</a:t>
            </a:r>
            <a:r>
              <a:rPr lang="ar-SA" altLang="sv-SE" sz="6000" b="1" dirty="0">
                <a:latin typeface="Traditional Arabic" panose="02020603050405020304" pitchFamily="18" charset="-78"/>
                <a:cs typeface="Traditional Arabic" panose="02020603050405020304" pitchFamily="18" charset="-78"/>
              </a:rPr>
              <a:t> والروح القدس</a:t>
            </a:r>
            <a:r>
              <a:rPr lang="ar-AE" altLang="sv-SE" sz="6000" b="1" dirty="0">
                <a:latin typeface="Traditional Arabic" panose="02020603050405020304" pitchFamily="18" charset="-78"/>
                <a:cs typeface="Traditional Arabic" panose="02020603050405020304" pitchFamily="18" charset="-78"/>
              </a:rPr>
              <a:t>.</a:t>
            </a:r>
            <a:endParaRPr lang="syr-SY" altLang="sv-SE" sz="6000" b="1" dirty="0">
              <a:latin typeface="Traditional Arabic" panose="02020603050405020304" pitchFamily="18" charset="-78"/>
              <a:cs typeface="Serto Urhoy" panose="00000400000000000000" pitchFamily="2" charset="-78"/>
            </a:endParaRPr>
          </a:p>
        </p:txBody>
      </p:sp>
      <p:sp>
        <p:nvSpPr>
          <p:cNvPr id="4" name="Rectangle 3"/>
          <p:cNvSpPr/>
          <p:nvPr/>
        </p:nvSpPr>
        <p:spPr>
          <a:xfrm>
            <a:off x="24859" y="2089348"/>
            <a:ext cx="6076113" cy="3416320"/>
          </a:xfrm>
          <a:prstGeom prst="rect">
            <a:avLst/>
          </a:prstGeom>
        </p:spPr>
        <p:txBody>
          <a:bodyPr wrap="square">
            <a:spAutoFit/>
          </a:bodyPr>
          <a:lstStyle/>
          <a:p>
            <a:pPr algn="ctr" eaLnBrk="1" hangingPunct="1">
              <a:spcBef>
                <a:spcPts val="600"/>
              </a:spcBef>
              <a:defRPr/>
            </a:pPr>
            <a:r>
              <a:rPr lang="sv-SE" altLang="sv-SE" sz="4800" b="1" dirty="0" err="1">
                <a:solidFill>
                  <a:srgbClr val="FF0000"/>
                </a:solidFill>
                <a:latin typeface="Abadi" panose="020B0604020104020204" pitchFamily="34" charset="0"/>
                <a:cs typeface="Sakkal Majalla" panose="02000000000000000000" pitchFamily="2" charset="-78"/>
              </a:rPr>
              <a:t>Sghid</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oamshabah</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abo</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oabro</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oruho</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qadisho</a:t>
            </a:r>
            <a:r>
              <a:rPr lang="sv-SE" altLang="sv-SE" sz="4800" b="1" dirty="0">
                <a:solidFill>
                  <a:srgbClr val="FF0000"/>
                </a:solidFill>
                <a:latin typeface="Abadi" panose="020B0604020104020204" pitchFamily="34" charset="0"/>
                <a:cs typeface="Sakkal Majalla" panose="02000000000000000000" pitchFamily="2" charset="-78"/>
              </a:rPr>
              <a:t>.</a:t>
            </a:r>
          </a:p>
          <a:p>
            <a:pPr algn="ctr" eaLnBrk="1" hangingPunct="1">
              <a:spcBef>
                <a:spcPts val="600"/>
              </a:spcBef>
              <a:defRPr/>
            </a:pPr>
            <a:endParaRPr lang="ar-AE" altLang="sv-SE" sz="1100" b="1" dirty="0">
              <a:solidFill>
                <a:srgbClr val="FF0000"/>
              </a:solidFill>
              <a:latin typeface="Abadi" panose="020B0604020104020204" pitchFamily="34" charset="0"/>
              <a:cs typeface="Sakkal Majalla" panose="02000000000000000000" pitchFamily="2" charset="-78"/>
            </a:endParaRPr>
          </a:p>
          <a:p>
            <a:pPr algn="ctr" eaLnBrk="1" hangingPunct="1">
              <a:spcBef>
                <a:spcPts val="600"/>
              </a:spcBef>
              <a:defRPr/>
            </a:pPr>
            <a:r>
              <a:rPr lang="sv-SE" altLang="sv-SE" sz="4800" b="1" dirty="0">
                <a:latin typeface="Abadi" panose="020B0604020104020204" pitchFamily="34" charset="0"/>
                <a:cs typeface="Sakkal Majalla" panose="02000000000000000000" pitchFamily="2" charset="-78"/>
              </a:rPr>
              <a:t>Fadern, Sonen och den helige Ande</a:t>
            </a: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D947A5B1-D1AC-1A2B-A115-3DCCCE4A5345}"/>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90BB72E3-9E83-FC4B-E776-CA1CCE2503DE}"/>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35564554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352295"/>
            <a:ext cx="1219199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altLang="zh-CN" sz="6000" b="1" dirty="0">
                <a:latin typeface="Serto Batnan" panose="00000400000000000000" pitchFamily="2" charset="-78"/>
                <a:cs typeface="Serto Batnan" panose="00000400000000000000" pitchFamily="2" charset="-78"/>
              </a:rPr>
              <a:t>ܡܶܢ ܥܳܠܰܡ ܘܰܠܕܳܪܕܳܪܵܺܝܢ</a:t>
            </a:r>
            <a:r>
              <a:rPr lang="sv-SE" altLang="zh-CN" sz="6000" b="1" dirty="0">
                <a:latin typeface="Serto Batnan" panose="00000400000000000000" pitchFamily="2" charset="-78"/>
                <a:cs typeface="Serto Batnan" panose="00000400000000000000" pitchFamily="2" charset="-78"/>
              </a:rPr>
              <a:t> </a:t>
            </a:r>
            <a:r>
              <a:rPr lang="syr-SY" altLang="zh-CN" sz="6000" b="1" dirty="0">
                <a:latin typeface="Serto Batnan" panose="00000400000000000000" pitchFamily="2" charset="-78"/>
                <a:cs typeface="Serto Batnan" panose="00000400000000000000" pitchFamily="2" charset="-78"/>
              </a:rPr>
              <a:t>ܠܶܗ</a:t>
            </a:r>
            <a:r>
              <a:rPr lang="ar-SY" altLang="zh-CN" sz="6000" b="1" dirty="0">
                <a:latin typeface="Serto Batnan" panose="00000400000000000000" pitchFamily="2" charset="-78"/>
                <a:cs typeface="Serto Batnan" panose="00000400000000000000" pitchFamily="2" charset="-78"/>
              </a:rPr>
              <a:t> </a:t>
            </a:r>
            <a:r>
              <a:rPr lang="syr-SY" altLang="zh-CN" sz="6000" b="1" dirty="0">
                <a:latin typeface="Serto Batnan" panose="00000400000000000000" pitchFamily="2" charset="-78"/>
                <a:cs typeface="Serto Batnan" panose="00000400000000000000" pitchFamily="2" charset="-78"/>
              </a:rPr>
              <a:t>ܬܶܫܒܽܘܚܬܳܐ</a:t>
            </a:r>
            <a:r>
              <a:rPr lang="sv-SE" altLang="zh-CN" sz="6000" b="1" dirty="0">
                <a:latin typeface="Serto Batnan" panose="00000400000000000000" pitchFamily="2" charset="-78"/>
                <a:cs typeface="Serto Batnan" panose="00000400000000000000" pitchFamily="2" charset="-78"/>
              </a:rPr>
              <a:t> </a:t>
            </a:r>
            <a:r>
              <a:rPr lang="syr-SY" altLang="zh-CN" sz="6000" b="1" dirty="0">
                <a:latin typeface="Serto Batnan" panose="00000400000000000000" pitchFamily="2" charset="-78"/>
                <a:cs typeface="Serto Batnan" panose="00000400000000000000" pitchFamily="2" charset="-78"/>
              </a:rPr>
              <a:t>ܗܰܠܶـܠܽـܘܝܰܗ܀</a:t>
            </a:r>
            <a:endParaRPr lang="sv-SE" sz="6000" dirty="0">
              <a:latin typeface="Serto Batnan" panose="00000400000000000000" pitchFamily="2" charset="-78"/>
              <a:cs typeface="Serto Batnan" panose="00000400000000000000" pitchFamily="2" charset="-78"/>
            </a:endParaRPr>
          </a:p>
        </p:txBody>
      </p:sp>
      <p:sp>
        <p:nvSpPr>
          <p:cNvPr id="3" name="Rectangle 2"/>
          <p:cNvSpPr/>
          <p:nvPr/>
        </p:nvSpPr>
        <p:spPr>
          <a:xfrm>
            <a:off x="6100972" y="1964485"/>
            <a:ext cx="6091021" cy="3785652"/>
          </a:xfrm>
          <a:prstGeom prst="rect">
            <a:avLst/>
          </a:prstGeom>
        </p:spPr>
        <p:txBody>
          <a:bodyPr wrap="square">
            <a:spAutoFit/>
          </a:bodyPr>
          <a:lstStyle/>
          <a:p>
            <a:pPr algn="ctr" rtl="1"/>
            <a:r>
              <a:rPr lang="ar-AE" altLang="sv-SE" sz="6000" b="1" dirty="0">
                <a:solidFill>
                  <a:srgbClr val="FF0000"/>
                </a:solidFill>
                <a:latin typeface="Traditional Arabic" panose="02020603050405020304" pitchFamily="18" charset="-78"/>
                <a:cs typeface="Traditional Arabic" panose="02020603050405020304" pitchFamily="18" charset="-78"/>
              </a:rPr>
              <a:t>مِن </a:t>
            </a:r>
            <a:r>
              <a:rPr lang="ar-AE" altLang="sv-SE" sz="6000" b="1" dirty="0" err="1">
                <a:solidFill>
                  <a:srgbClr val="FF0000"/>
                </a:solidFill>
                <a:latin typeface="Traditional Arabic" panose="02020603050405020304" pitchFamily="18" charset="-78"/>
                <a:cs typeface="Traditional Arabic" panose="02020603050405020304" pitchFamily="18" charset="-78"/>
              </a:rPr>
              <a:t>عولام</a:t>
            </a:r>
            <a:r>
              <a:rPr lang="ar-AE" altLang="sv-SE" sz="6000" b="1" dirty="0">
                <a:solidFill>
                  <a:srgbClr val="FF0000"/>
                </a:solidFill>
                <a:latin typeface="Traditional Arabic" panose="02020603050405020304" pitchFamily="18" charset="-78"/>
                <a:cs typeface="Traditional Arabic" panose="02020603050405020304" pitchFamily="18" charset="-78"/>
              </a:rPr>
              <a:t> </a:t>
            </a:r>
            <a:r>
              <a:rPr lang="ar-AE" altLang="sv-SE" sz="6000" b="1" dirty="0" err="1">
                <a:solidFill>
                  <a:srgbClr val="FF0000"/>
                </a:solidFill>
                <a:latin typeface="Traditional Arabic" panose="02020603050405020304" pitchFamily="18" charset="-78"/>
                <a:cs typeface="Traditional Arabic" panose="02020603050405020304" pitchFamily="18" charset="-78"/>
              </a:rPr>
              <a:t>وَلدوردورين</a:t>
            </a:r>
            <a:r>
              <a:rPr lang="ar-AE" altLang="sv-SE" sz="6000" b="1" dirty="0">
                <a:solidFill>
                  <a:srgbClr val="FF0000"/>
                </a:solidFill>
                <a:latin typeface="Traditional Arabic" panose="02020603050405020304" pitchFamily="18" charset="-78"/>
                <a:cs typeface="Traditional Arabic" panose="02020603050405020304" pitchFamily="18" charset="-78"/>
              </a:rPr>
              <a:t> لِه </a:t>
            </a:r>
            <a:r>
              <a:rPr lang="ar-AE" altLang="sv-SE" sz="6000" b="1" dirty="0" err="1">
                <a:solidFill>
                  <a:srgbClr val="FF0000"/>
                </a:solidFill>
                <a:latin typeface="Traditional Arabic" panose="02020603050405020304" pitchFamily="18" charset="-78"/>
                <a:cs typeface="Traditional Arabic" panose="02020603050405020304" pitchFamily="18" charset="-78"/>
              </a:rPr>
              <a:t>تِشبوحتو</a:t>
            </a:r>
            <a:r>
              <a:rPr lang="ar-AE" altLang="sv-SE" sz="6000" b="1" dirty="0">
                <a:solidFill>
                  <a:srgbClr val="FF0000"/>
                </a:solidFill>
                <a:latin typeface="Traditional Arabic" panose="02020603050405020304" pitchFamily="18" charset="-78"/>
                <a:cs typeface="Traditional Arabic" panose="02020603050405020304" pitchFamily="18" charset="-78"/>
              </a:rPr>
              <a:t> </a:t>
            </a:r>
            <a:r>
              <a:rPr lang="ar-AE" altLang="sv-SE" sz="6000" b="1" dirty="0" err="1">
                <a:solidFill>
                  <a:srgbClr val="FF0000"/>
                </a:solidFill>
                <a:latin typeface="Traditional Arabic" panose="02020603050405020304" pitchFamily="18" charset="-78"/>
                <a:cs typeface="Traditional Arabic" panose="02020603050405020304" pitchFamily="18" charset="-78"/>
              </a:rPr>
              <a:t>هاليلويا</a:t>
            </a:r>
            <a:r>
              <a:rPr lang="ar-AE" altLang="sv-SE" sz="6000" b="1" dirty="0">
                <a:solidFill>
                  <a:srgbClr val="FF0000"/>
                </a:solidFill>
                <a:latin typeface="Traditional Arabic" panose="02020603050405020304" pitchFamily="18" charset="-78"/>
                <a:cs typeface="Traditional Arabic" panose="02020603050405020304" pitchFamily="18" charset="-78"/>
              </a:rPr>
              <a:t>.</a:t>
            </a:r>
          </a:p>
          <a:p>
            <a:pPr algn="ctr" rtl="1"/>
            <a:r>
              <a:rPr lang="ar-SA" altLang="sv-SE" sz="6000" b="1" dirty="0">
                <a:latin typeface="Traditional Arabic" panose="02020603050405020304" pitchFamily="18" charset="-78"/>
                <a:cs typeface="Traditional Arabic" panose="02020603050405020304" pitchFamily="18" charset="-78"/>
              </a:rPr>
              <a:t>التسبيح له منذ الأزل وإلى أبد الآبدين. </a:t>
            </a:r>
            <a:r>
              <a:rPr lang="ar-SA" altLang="sv-SE" sz="6000" b="1" dirty="0" err="1">
                <a:latin typeface="Traditional Arabic" panose="02020603050405020304" pitchFamily="18" charset="-78"/>
                <a:cs typeface="Traditional Arabic" panose="02020603050405020304" pitchFamily="18" charset="-78"/>
              </a:rPr>
              <a:t>هللويا</a:t>
            </a:r>
            <a:r>
              <a:rPr lang="ar-SA" altLang="sv-SE" sz="6000" b="1" dirty="0">
                <a:latin typeface="Traditional Arabic" panose="02020603050405020304" pitchFamily="18" charset="-78"/>
                <a:cs typeface="Traditional Arabic" panose="02020603050405020304" pitchFamily="18" charset="-78"/>
              </a:rPr>
              <a:t>.</a:t>
            </a:r>
            <a:endParaRPr lang="syr-SY" altLang="sv-SE" sz="6000" b="1" dirty="0">
              <a:latin typeface="Traditional Arabic" panose="02020603050405020304" pitchFamily="18" charset="-78"/>
              <a:cs typeface="Serto Urhoy" panose="00000400000000000000" pitchFamily="2" charset="-78"/>
            </a:endParaRPr>
          </a:p>
        </p:txBody>
      </p:sp>
      <p:sp>
        <p:nvSpPr>
          <p:cNvPr id="4" name="Rectangle 3"/>
          <p:cNvSpPr/>
          <p:nvPr/>
        </p:nvSpPr>
        <p:spPr>
          <a:xfrm>
            <a:off x="24859" y="2094058"/>
            <a:ext cx="6076113" cy="3761030"/>
          </a:xfrm>
          <a:prstGeom prst="rect">
            <a:avLst/>
          </a:prstGeom>
        </p:spPr>
        <p:txBody>
          <a:bodyPr wrap="square">
            <a:spAutoFit/>
          </a:bodyPr>
          <a:lstStyle/>
          <a:p>
            <a:pPr algn="ctr" eaLnBrk="1" hangingPunct="1">
              <a:spcBef>
                <a:spcPts val="600"/>
              </a:spcBef>
              <a:defRPr/>
            </a:pPr>
            <a:r>
              <a:rPr lang="sv-SE" altLang="sv-SE" sz="4400" b="1" dirty="0">
                <a:solidFill>
                  <a:srgbClr val="FF0000"/>
                </a:solidFill>
                <a:latin typeface="Abadi" panose="020B0604020104020204" pitchFamily="34" charset="0"/>
                <a:cs typeface="Sakkal Majalla" panose="02000000000000000000" pitchFamily="2" charset="-78"/>
              </a:rPr>
              <a:t>Men ´</a:t>
            </a:r>
            <a:r>
              <a:rPr lang="sv-SE" altLang="sv-SE" sz="4400" b="1" dirty="0" err="1">
                <a:solidFill>
                  <a:srgbClr val="FF0000"/>
                </a:solidFill>
                <a:latin typeface="Abadi" panose="020B0604020104020204" pitchFamily="34" charset="0"/>
                <a:cs typeface="Sakkal Majalla" panose="02000000000000000000" pitchFamily="2" charset="-78"/>
              </a:rPr>
              <a:t>olam</a:t>
            </a:r>
            <a:r>
              <a:rPr lang="sv-SE" altLang="sv-SE" sz="4400" b="1" dirty="0">
                <a:solidFill>
                  <a:srgbClr val="FF0000"/>
                </a:solidFill>
                <a:latin typeface="Abadi" panose="020B0604020104020204" pitchFamily="34" charset="0"/>
                <a:cs typeface="Sakkal Majalla" panose="02000000000000000000" pitchFamily="2" charset="-78"/>
              </a:rPr>
              <a:t> </a:t>
            </a:r>
            <a:r>
              <a:rPr lang="sv-SE" altLang="sv-SE" sz="4400" b="1" dirty="0" err="1">
                <a:solidFill>
                  <a:srgbClr val="FF0000"/>
                </a:solidFill>
                <a:latin typeface="Abadi" panose="020B0604020104020204" pitchFamily="34" charset="0"/>
                <a:cs typeface="Sakkal Majalla" panose="02000000000000000000" pitchFamily="2" charset="-78"/>
              </a:rPr>
              <a:t>oaldordorin</a:t>
            </a:r>
            <a:r>
              <a:rPr lang="sv-SE" altLang="sv-SE" sz="4400" b="1" dirty="0">
                <a:solidFill>
                  <a:srgbClr val="FF0000"/>
                </a:solidFill>
                <a:latin typeface="Abadi" panose="020B0604020104020204" pitchFamily="34" charset="0"/>
                <a:cs typeface="Sakkal Majalla" panose="02000000000000000000" pitchFamily="2" charset="-78"/>
              </a:rPr>
              <a:t> </a:t>
            </a:r>
            <a:r>
              <a:rPr lang="sv-SE" altLang="sv-SE" sz="4400" b="1" dirty="0" err="1">
                <a:solidFill>
                  <a:srgbClr val="FF0000"/>
                </a:solidFill>
                <a:latin typeface="Abadi" panose="020B0604020104020204" pitchFamily="34" charset="0"/>
                <a:cs typeface="Sakkal Majalla" panose="02000000000000000000" pitchFamily="2" charset="-78"/>
              </a:rPr>
              <a:t>leh</a:t>
            </a:r>
            <a:r>
              <a:rPr lang="sv-SE" altLang="sv-SE" sz="4400" b="1" dirty="0">
                <a:solidFill>
                  <a:srgbClr val="FF0000"/>
                </a:solidFill>
                <a:latin typeface="Abadi" panose="020B0604020104020204" pitchFamily="34" charset="0"/>
                <a:cs typeface="Sakkal Majalla" panose="02000000000000000000" pitchFamily="2" charset="-78"/>
              </a:rPr>
              <a:t> </a:t>
            </a:r>
            <a:r>
              <a:rPr lang="sv-SE" altLang="sv-SE" sz="4400" b="1" dirty="0" err="1">
                <a:solidFill>
                  <a:srgbClr val="FF0000"/>
                </a:solidFill>
                <a:latin typeface="Abadi" panose="020B0604020104020204" pitchFamily="34" charset="0"/>
                <a:cs typeface="Sakkal Majalla" panose="02000000000000000000" pitchFamily="2" charset="-78"/>
              </a:rPr>
              <a:t>teshbohto</a:t>
            </a:r>
            <a:r>
              <a:rPr lang="sv-SE" altLang="sv-SE" sz="4400" b="1" dirty="0">
                <a:solidFill>
                  <a:srgbClr val="FF0000"/>
                </a:solidFill>
                <a:latin typeface="Abadi" panose="020B0604020104020204" pitchFamily="34" charset="0"/>
                <a:cs typeface="Sakkal Majalla" panose="02000000000000000000" pitchFamily="2" charset="-78"/>
              </a:rPr>
              <a:t> </a:t>
            </a:r>
            <a:r>
              <a:rPr lang="sv-SE" altLang="sv-SE" sz="4400" b="1" dirty="0" err="1">
                <a:solidFill>
                  <a:srgbClr val="FF0000"/>
                </a:solidFill>
                <a:latin typeface="Abadi" panose="020B0604020104020204" pitchFamily="34" charset="0"/>
                <a:cs typeface="Sakkal Majalla" panose="02000000000000000000" pitchFamily="2" charset="-78"/>
              </a:rPr>
              <a:t>haleloya</a:t>
            </a:r>
            <a:r>
              <a:rPr lang="sv-SE" altLang="sv-SE" sz="4400" b="1" dirty="0">
                <a:solidFill>
                  <a:srgbClr val="FF0000"/>
                </a:solidFill>
                <a:latin typeface="Abadi" panose="020B0604020104020204" pitchFamily="34" charset="0"/>
                <a:cs typeface="Sakkal Majalla" panose="02000000000000000000" pitchFamily="2" charset="-78"/>
              </a:rPr>
              <a:t>.</a:t>
            </a:r>
          </a:p>
          <a:p>
            <a:pPr algn="ctr" eaLnBrk="1" hangingPunct="1">
              <a:spcBef>
                <a:spcPts val="600"/>
              </a:spcBef>
              <a:defRPr/>
            </a:pPr>
            <a:endParaRPr lang="ar-AE" altLang="sv-SE" sz="1400" b="1" dirty="0">
              <a:solidFill>
                <a:srgbClr val="FF0000"/>
              </a:solidFill>
              <a:latin typeface="Abadi" panose="020B0604020104020204" pitchFamily="34" charset="0"/>
              <a:cs typeface="Sakkal Majalla" panose="02000000000000000000" pitchFamily="2" charset="-78"/>
            </a:endParaRPr>
          </a:p>
          <a:p>
            <a:pPr algn="ctr" eaLnBrk="1" hangingPunct="1">
              <a:lnSpc>
                <a:spcPct val="95000"/>
              </a:lnSpc>
              <a:spcBef>
                <a:spcPct val="0"/>
              </a:spcBef>
              <a:defRPr/>
            </a:pPr>
            <a:r>
              <a:rPr lang="sv-SE" altLang="sv-SE" sz="4400" b="1" dirty="0">
                <a:latin typeface="Abadi" panose="020B0604020104020204" pitchFamily="34" charset="0"/>
                <a:cs typeface="Sakkal Majalla" panose="02000000000000000000" pitchFamily="2" charset="-78"/>
              </a:rPr>
              <a:t>tillbes och äras från evighet till  evighet. Lovad vare han! </a:t>
            </a:r>
            <a:r>
              <a:rPr lang="sv-SE" altLang="sv-SE" sz="4400" b="1" dirty="0" err="1">
                <a:latin typeface="Abadi" panose="020B0604020104020204" pitchFamily="34" charset="0"/>
                <a:cs typeface="Sakkal Majalla" panose="02000000000000000000" pitchFamily="2" charset="-78"/>
              </a:rPr>
              <a:t>Haleluja</a:t>
            </a:r>
            <a:r>
              <a:rPr lang="sv-SE" altLang="sv-SE" sz="4400" b="1" dirty="0">
                <a:latin typeface="Abadi" panose="020B0604020104020204" pitchFamily="34" charset="0"/>
                <a:cs typeface="Sakkal Majalla" panose="02000000000000000000" pitchFamily="2" charset="-78"/>
              </a:rPr>
              <a:t>! </a:t>
            </a: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78A47CBC-8F1A-6B2E-7926-0595B22BE88F}"/>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72C7E374-1499-DF50-3879-53FA6E86FF01}"/>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4074766674"/>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198280"/>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solidFill>
                  <a:srgbClr val="FF0000"/>
                </a:solidFill>
                <a:latin typeface="Serto Batnan" panose="00000400000000000000" pitchFamily="2" charset="-78"/>
                <a:cs typeface="Serto Batnan" panose="00000400000000000000" pitchFamily="2" charset="-78"/>
              </a:rPr>
              <a:t>ܡܶܢ ܡܰܕܒܚܳܟ݂ ܡܚܰܣܝܳܢܳܐ ܢܶܚܽܘܬܼ ܚܽܘܣܳܝܳܐ ܠܥܰܒܕܰܝܵܟ ܒܰܪ ܐܰ‌ܠܳܗܳܐ ܕܶܐܬܼܳܐ ܠܦܽܘܪܩܳܢܰܢ</a:t>
            </a:r>
            <a:endParaRPr lang="sv-SE" sz="60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5996" y="2592192"/>
            <a:ext cx="6110910" cy="2862322"/>
          </a:xfrm>
          <a:prstGeom prst="rect">
            <a:avLst/>
          </a:prstGeom>
        </p:spPr>
        <p:txBody>
          <a:bodyPr wrap="square">
            <a:spAutoFit/>
          </a:bodyPr>
          <a:lstStyle/>
          <a:p>
            <a:pPr algn="ctr" rtl="1"/>
            <a:r>
              <a:rPr lang="ar-SA" sz="6000" b="1" dirty="0">
                <a:latin typeface="Traditional Arabic" panose="02020603050405020304" pitchFamily="18" charset="-78"/>
                <a:cs typeface="Traditional Arabic" panose="02020603050405020304" pitchFamily="18" charset="-78"/>
              </a:rPr>
              <a:t>من مذ</a:t>
            </a:r>
            <a:r>
              <a:rPr lang="ar-SY" sz="6000" b="1" dirty="0">
                <a:latin typeface="Traditional Arabic" panose="02020603050405020304" pitchFamily="18" charset="-78"/>
                <a:cs typeface="Traditional Arabic" panose="02020603050405020304" pitchFamily="18" charset="-78"/>
              </a:rPr>
              <a:t>بح</a:t>
            </a:r>
            <a:r>
              <a:rPr lang="ar-SA" sz="6000" b="1" dirty="0">
                <a:latin typeface="Traditional Arabic" panose="02020603050405020304" pitchFamily="18" charset="-78"/>
                <a:cs typeface="Traditional Arabic" panose="02020603050405020304" pitchFamily="18" charset="-78"/>
              </a:rPr>
              <a:t>ك الغافِر،</a:t>
            </a:r>
            <a:r>
              <a:rPr lang="tr-TR" sz="6000" b="1" dirty="0">
                <a:latin typeface="Traditional Arabic" panose="02020603050405020304" pitchFamily="18" charset="-78"/>
                <a:cs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ينحدِر غُفرانٌ لعبيدك يا ابن الله يا من أتيت لأجل خلاصِنا،</a:t>
            </a:r>
            <a:endParaRPr lang="ar-SY" sz="60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2284415"/>
            <a:ext cx="6076124" cy="3477875"/>
          </a:xfrm>
          <a:prstGeom prst="rect">
            <a:avLst/>
          </a:prstGeom>
        </p:spPr>
        <p:txBody>
          <a:bodyPr wrap="square">
            <a:spAutoFit/>
          </a:bodyPr>
          <a:lstStyle/>
          <a:p>
            <a:pPr algn="ctr"/>
            <a:r>
              <a:rPr lang="sv-SE" sz="4400" b="1" dirty="0">
                <a:latin typeface="Abadi" panose="020B0604020104020204" pitchFamily="34" charset="0"/>
                <a:cs typeface="Sakkal Majalla" panose="02000000000000000000" pitchFamily="2" charset="-78"/>
              </a:rPr>
              <a:t>Låt förlåtelsen komma från ditt försoningsaltare över dina tjänare, du Guds Son som har kommit för vår frälsning</a:t>
            </a:r>
          </a:p>
        </p:txBody>
      </p:sp>
      <p:cxnSp>
        <p:nvCxnSpPr>
          <p:cNvPr id="6" name="Straight Connector 5"/>
          <p:cNvCxnSpPr>
            <a:cxnSpLocks/>
          </p:cNvCxnSpPr>
          <p:nvPr/>
        </p:nvCxnSpPr>
        <p:spPr>
          <a:xfrm>
            <a:off x="6081090" y="2137272"/>
            <a:ext cx="994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0B87B42B-CCDA-5F58-66B1-6C88E1AE10CB}"/>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9A133453-FA5D-EAC4-F179-9AF0DEDD0D19}"/>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483016631"/>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198280"/>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solidFill>
                  <a:srgbClr val="FF0000"/>
                </a:solidFill>
                <a:latin typeface="Serto Batnan" panose="00000400000000000000" pitchFamily="2" charset="-78"/>
                <a:cs typeface="Serto Batnan" panose="00000400000000000000" pitchFamily="2" charset="-78"/>
              </a:rPr>
              <a:t>ܘܰܥܬܺܝܕ ܕܢܺܐܬܼܶܐ ܡܶܛܽܠ ܢܽܘܚܳܡܰܢ ܘܚܽܘܕܳܬܼܶܗ ܕܓ݂ܶܢܣܰܢ  ܠܥܳܠܡܺܝܢ܀</a:t>
            </a:r>
            <a:endParaRPr lang="sv-SE" sz="60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5996" y="2516798"/>
            <a:ext cx="6110910" cy="3139321"/>
          </a:xfrm>
          <a:prstGeom prst="rect">
            <a:avLst/>
          </a:prstGeom>
        </p:spPr>
        <p:txBody>
          <a:bodyPr wrap="square">
            <a:spAutoFit/>
          </a:bodyPr>
          <a:lstStyle/>
          <a:p>
            <a:pPr algn="ctr" rtl="1"/>
            <a:r>
              <a:rPr lang="ar-SA" sz="6600" b="1" dirty="0">
                <a:latin typeface="Traditional Arabic" panose="02020603050405020304" pitchFamily="18" charset="-78"/>
                <a:cs typeface="Traditional Arabic" panose="02020603050405020304" pitchFamily="18" charset="-78"/>
              </a:rPr>
              <a:t>وعتيدٌ أن تأتي أيضا</a:t>
            </a:r>
            <a:r>
              <a:rPr lang="ar-SY" sz="6600" b="1" dirty="0">
                <a:latin typeface="Traditional Arabic" panose="02020603050405020304" pitchFamily="18" charset="-78"/>
                <a:cs typeface="Traditional Arabic" panose="02020603050405020304" pitchFamily="18" charset="-78"/>
              </a:rPr>
              <a:t>ً</a:t>
            </a:r>
            <a:r>
              <a:rPr lang="ar-SA" sz="6600" b="1" dirty="0">
                <a:latin typeface="Traditional Arabic" panose="02020603050405020304" pitchFamily="18" charset="-78"/>
                <a:cs typeface="Traditional Arabic" panose="02020603050405020304" pitchFamily="18" charset="-78"/>
              </a:rPr>
              <a:t> من أجل ان</a:t>
            </a:r>
            <a:r>
              <a:rPr lang="ar-SY" sz="6600" b="1" dirty="0">
                <a:latin typeface="Traditional Arabic" panose="02020603050405020304" pitchFamily="18" charset="-78"/>
                <a:cs typeface="Traditional Arabic" panose="02020603050405020304" pitchFamily="18" charset="-78"/>
              </a:rPr>
              <a:t>ب</a:t>
            </a:r>
            <a:r>
              <a:rPr lang="ar-SA" sz="6600" b="1" dirty="0">
                <a:latin typeface="Traditional Arabic" panose="02020603050405020304" pitchFamily="18" charset="-78"/>
                <a:cs typeface="Traditional Arabic" panose="02020603050405020304" pitchFamily="18" charset="-78"/>
              </a:rPr>
              <a:t>عاثِنا </a:t>
            </a:r>
            <a:r>
              <a:rPr lang="ar-SA" sz="6600" b="1" dirty="0" err="1">
                <a:latin typeface="Traditional Arabic" panose="02020603050405020304" pitchFamily="18" charset="-78"/>
                <a:cs typeface="Traditional Arabic" panose="02020603050405020304" pitchFamily="18" charset="-78"/>
              </a:rPr>
              <a:t>وت</a:t>
            </a:r>
            <a:r>
              <a:rPr lang="ar-SY" sz="6600" b="1" dirty="0">
                <a:latin typeface="Traditional Arabic" panose="02020603050405020304" pitchFamily="18" charset="-78"/>
                <a:cs typeface="Traditional Arabic" panose="02020603050405020304" pitchFamily="18" charset="-78"/>
              </a:rPr>
              <a:t>ج</a:t>
            </a:r>
            <a:r>
              <a:rPr lang="ar-SA" sz="6600" b="1" dirty="0" err="1">
                <a:latin typeface="Traditional Arabic" panose="02020603050405020304" pitchFamily="18" charset="-78"/>
                <a:cs typeface="Traditional Arabic" panose="02020603050405020304" pitchFamily="18" charset="-78"/>
              </a:rPr>
              <a:t>ديد</a:t>
            </a:r>
            <a:r>
              <a:rPr lang="ar-SY" sz="6600" b="1" dirty="0">
                <a:latin typeface="Traditional Arabic" panose="02020603050405020304" pitchFamily="18" charset="-78"/>
                <a:cs typeface="Traditional Arabic" panose="02020603050405020304" pitchFamily="18" charset="-78"/>
              </a:rPr>
              <a:t> </a:t>
            </a:r>
            <a:r>
              <a:rPr lang="ar-SA" sz="6600" b="1" dirty="0">
                <a:latin typeface="Traditional Arabic" panose="02020603050405020304" pitchFamily="18" charset="-78"/>
                <a:cs typeface="Traditional Arabic" panose="02020603050405020304" pitchFamily="18" charset="-78"/>
              </a:rPr>
              <a:t>جنسنا إلى الأبد</a:t>
            </a:r>
            <a:endParaRPr lang="ar-SY" sz="66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2422914"/>
            <a:ext cx="6076124" cy="3046988"/>
          </a:xfrm>
          <a:prstGeom prst="rect">
            <a:avLst/>
          </a:prstGeom>
        </p:spPr>
        <p:txBody>
          <a:bodyPr wrap="square">
            <a:spAutoFit/>
          </a:bodyPr>
          <a:lstStyle/>
          <a:p>
            <a:pPr algn="ctr"/>
            <a:r>
              <a:rPr lang="sv-SE" sz="4800" b="1" dirty="0">
                <a:latin typeface="Abadi" panose="020B0604020104020204" pitchFamily="34" charset="0"/>
                <a:cs typeface="Sakkal Majalla" panose="02000000000000000000" pitchFamily="2" charset="-78"/>
              </a:rPr>
              <a:t>och ska komma för vår  uppståndelse, och  för  att upprätta vårt släkte till evig tid.</a:t>
            </a:r>
            <a:endParaRPr lang="sv-SE" sz="44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81090" y="2137272"/>
            <a:ext cx="994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EBCB4029-2C4D-861B-6F90-FAA69C7A2471}"/>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5E769E32-A6C2-469D-7501-88CB33A1280B}"/>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37728479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233728"/>
            <a:ext cx="12191999" cy="18620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11500" b="1" dirty="0">
                <a:solidFill>
                  <a:srgbClr val="FF0000"/>
                </a:solidFill>
                <a:latin typeface="Serto Batnan" panose="00000400000000000000" pitchFamily="2" charset="-78"/>
                <a:cs typeface="Serto Batnan" panose="00000400000000000000" pitchFamily="2" charset="-78"/>
              </a:rPr>
              <a:t>ܐܰܡܝܢ܀</a:t>
            </a:r>
          </a:p>
        </p:txBody>
      </p:sp>
      <p:sp>
        <p:nvSpPr>
          <p:cNvPr id="3" name="Rectangle 2"/>
          <p:cNvSpPr/>
          <p:nvPr/>
        </p:nvSpPr>
        <p:spPr>
          <a:xfrm>
            <a:off x="6110911" y="2831335"/>
            <a:ext cx="6081090" cy="2215991"/>
          </a:xfrm>
          <a:prstGeom prst="rect">
            <a:avLst/>
          </a:prstGeom>
        </p:spPr>
        <p:txBody>
          <a:bodyPr wrap="square">
            <a:spAutoFit/>
          </a:bodyPr>
          <a:lstStyle/>
          <a:p>
            <a:pPr lvl="1" algn="ctr" rtl="1" eaLnBrk="1" hangingPunct="1">
              <a:spcBef>
                <a:spcPts val="600"/>
              </a:spcBef>
              <a:buFontTx/>
              <a:buNone/>
            </a:pPr>
            <a:r>
              <a:rPr lang="ar-AE" altLang="sv-SE" sz="13800" b="1" dirty="0">
                <a:latin typeface="Traditional Arabic" panose="02020603050405020304" pitchFamily="18" charset="-78"/>
                <a:cs typeface="Traditional Arabic" panose="02020603050405020304" pitchFamily="18" charset="-78"/>
              </a:rPr>
              <a:t>آمين</a:t>
            </a:r>
            <a:endParaRPr lang="en-US" altLang="sv-SE" sz="11500" b="1" u="sng"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956587"/>
            <a:ext cx="6110911" cy="1569660"/>
          </a:xfrm>
          <a:prstGeom prst="rect">
            <a:avLst/>
          </a:prstGeom>
        </p:spPr>
        <p:txBody>
          <a:bodyPr wrap="square">
            <a:spAutoFit/>
          </a:bodyPr>
          <a:lstStyle/>
          <a:p>
            <a:pPr algn="ctr">
              <a:spcBef>
                <a:spcPts val="1200"/>
              </a:spcBef>
              <a:buFontTx/>
              <a:buNone/>
            </a:pPr>
            <a:r>
              <a:rPr lang="sv-SE" altLang="sv-SE" sz="9600" b="1" dirty="0">
                <a:latin typeface="Abadi" panose="020B0604020104020204" pitchFamily="34" charset="0"/>
                <a:cs typeface="Sakkal Majalla" panose="02000000000000000000" pitchFamily="2" charset="-78"/>
              </a:rPr>
              <a:t>Amen</a:t>
            </a:r>
            <a:endParaRPr lang="sv-SE" altLang="sv-SE" sz="199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2247441"/>
            <a:ext cx="0" cy="3384994"/>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F6AD97AE-FFB1-8287-0040-172CD808C9A9}"/>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BE0CBA18-6490-CFE2-F09F-0888673D8365}"/>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97630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198280"/>
            <a:ext cx="12191999"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000" b="1" dirty="0">
                <a:solidFill>
                  <a:srgbClr val="FF0000"/>
                </a:solidFill>
                <a:latin typeface="Serto Batnan" panose="00000400000000000000" pitchFamily="2" charset="-78"/>
                <a:cs typeface="Serto Batnan" panose="00000400000000000000" pitchFamily="2" charset="-78"/>
              </a:rPr>
              <a:t>ܦܫܽܘܛ ܡܳܪܝܳܐ ܐܰܠܳܗܳܐ ܝܰܡܺܝܢܳܟ ܗܳܝ ܠܳܐ ܡܶܬ݂ܚܰܙܝܳܢܺܝܬܳܐ ܘܒܰܪܶܟ݂ܳܝܗ̱ܝ ܠܟܶܢܫܳܐ ܗܳܢܳܐ ܕܣܳܓ݂ܽܘܕܰܝܟ܆ ܕܰܡܣܰܟܶܝܢ ܠܡܶܣܰܒ ܦܰܓܪܳܟ̣ ܘܰܕܡܳܟ ܝܰܩܺܝܪܳܐ</a:t>
            </a:r>
          </a:p>
        </p:txBody>
      </p:sp>
      <p:sp>
        <p:nvSpPr>
          <p:cNvPr id="3" name="Rectangle 2"/>
          <p:cNvSpPr/>
          <p:nvPr/>
        </p:nvSpPr>
        <p:spPr>
          <a:xfrm>
            <a:off x="6091030" y="2216115"/>
            <a:ext cx="6110910" cy="3416320"/>
          </a:xfrm>
          <a:prstGeom prst="rect">
            <a:avLst/>
          </a:prstGeom>
        </p:spPr>
        <p:txBody>
          <a:bodyPr wrap="square">
            <a:spAutoFit/>
          </a:bodyPr>
          <a:lstStyle/>
          <a:p>
            <a:pPr algn="ctr" rtl="1"/>
            <a:r>
              <a:rPr lang="ar-SA" sz="5400" b="1" dirty="0">
                <a:latin typeface="Traditional Arabic" panose="02020603050405020304" pitchFamily="18" charset="-78"/>
                <a:cs typeface="Traditional Arabic" panose="02020603050405020304" pitchFamily="18" charset="-78"/>
              </a:rPr>
              <a:t>ابسُط أيّها الربّ الإله يمينك غير المنظورة، وبارك هذا الجمع</a:t>
            </a:r>
            <a:r>
              <a:rPr lang="ar-IQ" sz="5400" b="1" dirty="0">
                <a:latin typeface="Traditional Arabic" panose="02020603050405020304" pitchFamily="18" charset="-78"/>
                <a:cs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السّاجد لك، الذي ينتظر أن يتناول جسدك ودمك الثّمين</a:t>
            </a:r>
            <a:endParaRPr lang="ar-SY" sz="54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36" y="2294958"/>
            <a:ext cx="6076124" cy="3508653"/>
          </a:xfrm>
          <a:prstGeom prst="rect">
            <a:avLst/>
          </a:prstGeom>
        </p:spPr>
        <p:txBody>
          <a:bodyPr wrap="square">
            <a:spAutoFit/>
          </a:bodyPr>
          <a:lstStyle/>
          <a:p>
            <a:pPr algn="ctr">
              <a:spcBef>
                <a:spcPct val="0"/>
              </a:spcBef>
            </a:pPr>
            <a:r>
              <a:rPr lang="sv-SE" sz="3700" b="1" dirty="0">
                <a:latin typeface="Abadi" panose="020B0604020104020204" pitchFamily="34" charset="0"/>
                <a:cs typeface="Sakkal Majalla" panose="02000000000000000000" pitchFamily="2" charset="-78"/>
              </a:rPr>
              <a:t>Herre Gud, sträck ut din osynliga högra hand och välsigna dina församlade tillbedjare som står redo att ta emot din dyrbara kropp och ditt dyrbara blod</a:t>
            </a:r>
          </a:p>
        </p:txBody>
      </p:sp>
      <p:cxnSp>
        <p:nvCxnSpPr>
          <p:cNvPr id="6" name="Straight Connector 5"/>
          <p:cNvCxnSpPr>
            <a:cxnSpLocks/>
          </p:cNvCxnSpPr>
          <p:nvPr/>
        </p:nvCxnSpPr>
        <p:spPr>
          <a:xfrm>
            <a:off x="6081090" y="2137272"/>
            <a:ext cx="994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C089E4AA-D7D2-3FC3-FCC3-17DCB416D960}"/>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5975A0A6-A4C1-6F6A-E0D1-8BB4F9E6F5A6}"/>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322421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1" y="425908"/>
            <a:ext cx="1219199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spcBef>
                <a:spcPct val="0"/>
              </a:spcBef>
            </a:pPr>
            <a:r>
              <a:rPr lang="syr-SY" sz="6000" b="1" dirty="0">
                <a:latin typeface="Serto Batnan" panose="00000400000000000000" pitchFamily="2" charset="-78"/>
                <a:cs typeface="Serto Batnan" panose="00000400000000000000" pitchFamily="2" charset="-78"/>
              </a:rPr>
              <a:t>ܕܐܶܢ ܐ̱ܢܳܫ ܢܺܐܬ݂ܶܐ ܢܣܰܒܰܪܟܼܽܘܢ ܠܒܰܪ ܡܶܢ ܡܳܐ </a:t>
            </a:r>
            <a:r>
              <a:rPr lang="ar-SA" sz="6000" b="1" dirty="0" err="1">
                <a:latin typeface="Serto Batnan" panose="00000400000000000000" pitchFamily="2" charset="-78"/>
                <a:cs typeface="Serto Batnan" panose="00000400000000000000" pitchFamily="2" charset="-78"/>
              </a:rPr>
              <a:t>ܕܣܰܒܰܪܢܳ</a:t>
            </a:r>
            <a:r>
              <a:rPr lang="syr-SY" sz="6000" b="1" dirty="0">
                <a:latin typeface="Serto Batnan" panose="00000400000000000000" pitchFamily="2" charset="-78"/>
                <a:cs typeface="Serto Batnan" panose="00000400000000000000" pitchFamily="2" charset="-78"/>
              </a:rPr>
              <a:t>ܟܼܽܘܢ</a:t>
            </a:r>
            <a:r>
              <a:rPr lang="ar-SA" sz="6000" b="1" dirty="0">
                <a:latin typeface="Serto Batnan" panose="00000400000000000000" pitchFamily="2" charset="-78"/>
                <a:cs typeface="Serto Batnan" panose="00000400000000000000" pitchFamily="2" charset="-78"/>
              </a:rPr>
              <a:t>.</a:t>
            </a:r>
            <a:endParaRPr lang="sv-SE" sz="6000" dirty="0">
              <a:latin typeface="Serto Batnan" panose="00000400000000000000" pitchFamily="2" charset="-78"/>
              <a:cs typeface="Serto Batnan" panose="00000400000000000000" pitchFamily="2" charset="-78"/>
            </a:endParaRPr>
          </a:p>
        </p:txBody>
      </p:sp>
      <p:sp>
        <p:nvSpPr>
          <p:cNvPr id="3" name="Rectangle 2"/>
          <p:cNvSpPr/>
          <p:nvPr/>
        </p:nvSpPr>
        <p:spPr>
          <a:xfrm>
            <a:off x="6100968" y="1926100"/>
            <a:ext cx="6100970" cy="4093428"/>
          </a:xfrm>
          <a:prstGeom prst="rect">
            <a:avLst/>
          </a:prstGeom>
        </p:spPr>
        <p:txBody>
          <a:bodyPr wrap="square">
            <a:spAutoFit/>
          </a:bodyPr>
          <a:lstStyle/>
          <a:p>
            <a:pPr algn="ctr" rtl="1" eaLnBrk="1" hangingPunct="1">
              <a:spcBef>
                <a:spcPts val="600"/>
              </a:spcBef>
              <a:buFontTx/>
              <a:buNone/>
            </a:pPr>
            <a:r>
              <a:rPr lang="ar-IQ" altLang="sv-SE" sz="6000" b="1" dirty="0">
                <a:solidFill>
                  <a:srgbClr val="FF0000"/>
                </a:solidFill>
                <a:latin typeface="Traditional Arabic" panose="02020603050405020304" pitchFamily="18" charset="-78"/>
                <a:cs typeface="Traditional Arabic" panose="02020603050405020304" pitchFamily="18" charset="-78"/>
              </a:rPr>
              <a:t>دِن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نوُش</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ني</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err="1">
                <a:solidFill>
                  <a:srgbClr val="FF0000"/>
                </a:solidFill>
                <a:latin typeface="Traditional Arabic" panose="02020603050405020304" pitchFamily="18" charset="-78"/>
                <a:cs typeface="Traditional Arabic" panose="02020603050405020304" pitchFamily="18" charset="-78"/>
              </a:rPr>
              <a:t>ثِه</a:t>
            </a:r>
            <a:r>
              <a:rPr lang="ar-IQ" altLang="sv-SE" sz="6000" b="1" dirty="0">
                <a:solidFill>
                  <a:srgbClr val="FF0000"/>
                </a:solidFill>
                <a:latin typeface="Traditional Arabic" panose="02020603050405020304" pitchFamily="18" charset="-78"/>
                <a:cs typeface="Traditional Arabic" panose="02020603050405020304" pitchFamily="18" charset="-78"/>
              </a:rPr>
              <a:t> 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سابَر</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خون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sv-SE"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لبار</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sv-SE" altLang="sv-SE" sz="6000" b="1" dirty="0">
                <a:solidFill>
                  <a:srgbClr val="FF0000"/>
                </a:solidFill>
                <a:latin typeface="Traditional Arabic" panose="02020603050405020304" pitchFamily="18" charset="-78"/>
                <a:cs typeface="Traditional Arabic" panose="02020603050405020304" pitchFamily="18" charset="-78"/>
              </a:rPr>
              <a:t> </a:t>
            </a:r>
            <a:r>
              <a:rPr lang="ar-IQ" altLang="sv-SE" sz="6000" b="1" dirty="0">
                <a:solidFill>
                  <a:srgbClr val="FF0000"/>
                </a:solidFill>
                <a:latin typeface="Traditional Arabic" panose="02020603050405020304" pitchFamily="18" charset="-78"/>
                <a:cs typeface="Traditional Arabic" panose="02020603050405020304" pitchFamily="18" charset="-78"/>
              </a:rPr>
              <a:t>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ن</a:t>
            </a:r>
            <a:r>
              <a:rPr lang="ar-SY" altLang="sv-SE" sz="6000" b="1" dirty="0">
                <a:solidFill>
                  <a:srgbClr val="FF0000"/>
                </a:solidFill>
                <a:latin typeface="Traditional Arabic" panose="02020603050405020304" pitchFamily="18" charset="-78"/>
                <a:cs typeface="Traditional Arabic" panose="02020603050405020304" pitchFamily="18" charset="-78"/>
              </a:rPr>
              <a:t>ْ </a:t>
            </a:r>
            <a:r>
              <a:rPr lang="ar-IQ" altLang="sv-SE" sz="6000" b="1" dirty="0">
                <a:solidFill>
                  <a:srgbClr val="FF0000"/>
                </a:solidFill>
                <a:latin typeface="Traditional Arabic" panose="02020603050405020304" pitchFamily="18" charset="-78"/>
                <a:cs typeface="Traditional Arabic" panose="02020603050405020304" pitchFamily="18" charset="-78"/>
              </a:rPr>
              <a:t>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a:t>
            </a:r>
            <a:r>
              <a:rPr lang="ar-SY" altLang="sv-SE" sz="6000" b="1" dirty="0">
                <a:solidFill>
                  <a:srgbClr val="FF0000"/>
                </a:solidFill>
                <a:latin typeface="Traditional Arabic" panose="02020603050405020304" pitchFamily="18" charset="-78"/>
                <a:cs typeface="Traditional Arabic" panose="02020603050405020304" pitchFamily="18" charset="-78"/>
              </a:rPr>
              <a:t> </a:t>
            </a:r>
            <a:r>
              <a:rPr lang="ar-IQ" altLang="sv-SE" sz="6000" b="1" dirty="0">
                <a:solidFill>
                  <a:srgbClr val="FF0000"/>
                </a:solidFill>
                <a:latin typeface="Traditional Arabic" panose="02020603050405020304" pitchFamily="18" charset="-78"/>
                <a:cs typeface="Traditional Arabic" panose="02020603050405020304" pitchFamily="18" charset="-78"/>
              </a:rPr>
              <a:t>د</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سابَر</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err="1">
                <a:solidFill>
                  <a:srgbClr val="FF0000"/>
                </a:solidFill>
                <a:latin typeface="Traditional Arabic" panose="02020603050405020304" pitchFamily="18" charset="-78"/>
                <a:cs typeface="Traditional Arabic" panose="02020603050405020304" pitchFamily="18" charset="-78"/>
              </a:rPr>
              <a:t>نُوخون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a:t>
            </a:r>
          </a:p>
          <a:p>
            <a:pPr algn="ctr" rtl="1">
              <a:spcBef>
                <a:spcPts val="1200"/>
              </a:spcBef>
              <a:buFontTx/>
              <a:buNone/>
            </a:pPr>
            <a:r>
              <a:rPr lang="ar-SA" altLang="sv-SE" sz="6000" b="1" dirty="0">
                <a:latin typeface="Traditional Arabic" panose="02020603050405020304" pitchFamily="18" charset="-78"/>
                <a:cs typeface="Traditional Arabic" panose="02020603050405020304" pitchFamily="18" charset="-78"/>
              </a:rPr>
              <a:t>إِنْ كانْ أحَدْ بَشَّركُمْ بِخِلافْ ما بَشَّرناكُمْ. </a:t>
            </a:r>
            <a:endParaRPr lang="ar-IQ"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39" y="1932210"/>
            <a:ext cx="6100971" cy="3939540"/>
          </a:xfrm>
          <a:prstGeom prst="rect">
            <a:avLst/>
          </a:prstGeom>
        </p:spPr>
        <p:txBody>
          <a:bodyPr wrap="square">
            <a:spAutoFit/>
          </a:bodyPr>
          <a:lstStyle/>
          <a:p>
            <a:pPr algn="ctr">
              <a:spcBef>
                <a:spcPts val="600"/>
              </a:spcBef>
              <a:buFontTx/>
              <a:buNone/>
            </a:pPr>
            <a:r>
              <a:rPr lang="en-US" altLang="sv-SE" sz="4000" b="1" dirty="0">
                <a:solidFill>
                  <a:srgbClr val="FF0000"/>
                </a:solidFill>
                <a:latin typeface="Abadi" panose="020B0604020104020204" pitchFamily="34" charset="0"/>
                <a:cs typeface="Sakkal Majalla" panose="02000000000000000000" pitchFamily="2" charset="-78"/>
              </a:rPr>
              <a:t>den</a:t>
            </a:r>
            <a:r>
              <a:rPr lang="ar-IQ" altLang="sv-SE" sz="4000" b="1" dirty="0">
                <a:solidFill>
                  <a:srgbClr val="FF0000"/>
                </a:solidFill>
                <a:latin typeface="Abadi" panose="020B0604020104020204" pitchFamily="34" charset="0"/>
                <a:cs typeface="Sakkal Majalla" panose="02000000000000000000" pitchFamily="2" charset="-78"/>
              </a:rPr>
              <a:t> </a:t>
            </a:r>
            <a:r>
              <a:rPr lang="en-US" altLang="sv-SE" sz="4000" b="1" dirty="0">
                <a:solidFill>
                  <a:srgbClr val="FF0000"/>
                </a:solidFill>
                <a:latin typeface="Abadi" panose="020B0604020104020204" pitchFamily="34" charset="0"/>
                <a:cs typeface="Sakkal Majalla" panose="02000000000000000000" pitchFamily="2" charset="-78"/>
              </a:rPr>
              <a:t>nosh</a:t>
            </a:r>
            <a:r>
              <a:rPr lang="ar-IQ" altLang="sv-SE" sz="4000" b="1" dirty="0">
                <a:solidFill>
                  <a:srgbClr val="FF0000"/>
                </a:solidFill>
                <a:latin typeface="Abadi" panose="020B0604020104020204" pitchFamily="34" charset="0"/>
                <a:cs typeface="Sakkal Majalla" panose="02000000000000000000" pitchFamily="2" charset="-78"/>
              </a:rPr>
              <a:t> </a:t>
            </a:r>
            <a:r>
              <a:rPr lang="en-US" altLang="sv-SE" sz="4000" b="1" dirty="0" err="1">
                <a:solidFill>
                  <a:srgbClr val="FF0000"/>
                </a:solidFill>
                <a:latin typeface="Abadi" panose="020B0604020104020204" pitchFamily="34" charset="0"/>
                <a:cs typeface="Sakkal Majalla" panose="02000000000000000000" pitchFamily="2" charset="-78"/>
              </a:rPr>
              <a:t>nithe</a:t>
            </a:r>
            <a:r>
              <a:rPr lang="ar-IQ" altLang="sv-SE" sz="4000" b="1" dirty="0">
                <a:solidFill>
                  <a:srgbClr val="FF0000"/>
                </a:solidFill>
                <a:latin typeface="Abadi" panose="020B0604020104020204" pitchFamily="34" charset="0"/>
                <a:cs typeface="Sakkal Majalla" panose="02000000000000000000" pitchFamily="2" charset="-78"/>
              </a:rPr>
              <a:t> </a:t>
            </a:r>
            <a:r>
              <a:rPr lang="en-US" altLang="sv-SE" sz="4000" b="1" dirty="0" err="1">
                <a:solidFill>
                  <a:srgbClr val="FF0000"/>
                </a:solidFill>
                <a:latin typeface="Abadi" panose="020B0604020104020204" pitchFamily="34" charset="0"/>
                <a:cs typeface="Sakkal Majalla" panose="02000000000000000000" pitchFamily="2" charset="-78"/>
              </a:rPr>
              <a:t>nsabar</a:t>
            </a:r>
            <a:r>
              <a:rPr lang="sv-SE" altLang="sv-SE" sz="4000" b="1" dirty="0">
                <a:solidFill>
                  <a:srgbClr val="FF0000"/>
                </a:solidFill>
                <a:latin typeface="Abadi" panose="020B0604020104020204" pitchFamily="34" charset="0"/>
                <a:cs typeface="Sakkal Majalla" panose="02000000000000000000" pitchFamily="2" charset="-78"/>
              </a:rPr>
              <a:t>k</a:t>
            </a:r>
            <a:r>
              <a:rPr lang="en-US" altLang="sv-SE" sz="4000" b="1" dirty="0" err="1">
                <a:solidFill>
                  <a:srgbClr val="FF0000"/>
                </a:solidFill>
                <a:latin typeface="Abadi" panose="020B0604020104020204" pitchFamily="34" charset="0"/>
                <a:cs typeface="Sakkal Majalla" panose="02000000000000000000" pitchFamily="2" charset="-78"/>
              </a:rPr>
              <a:t>hun</a:t>
            </a:r>
            <a:r>
              <a:rPr lang="en-US" altLang="sv-SE" sz="4000" b="1" dirty="0">
                <a:solidFill>
                  <a:srgbClr val="FF0000"/>
                </a:solidFill>
                <a:latin typeface="Abadi" panose="020B0604020104020204" pitchFamily="34" charset="0"/>
                <a:cs typeface="Sakkal Majalla" panose="02000000000000000000" pitchFamily="2" charset="-78"/>
              </a:rPr>
              <a:t>. </a:t>
            </a:r>
            <a:r>
              <a:rPr lang="sv-SE" altLang="sv-SE" sz="4000" b="1" dirty="0" err="1">
                <a:solidFill>
                  <a:srgbClr val="FF0000"/>
                </a:solidFill>
                <a:latin typeface="Abadi" panose="020B0604020104020204" pitchFamily="34" charset="0"/>
                <a:cs typeface="Sakkal Majalla" panose="02000000000000000000" pitchFamily="2" charset="-78"/>
              </a:rPr>
              <a:t>lbar</a:t>
            </a:r>
            <a:r>
              <a:rPr lang="sv-SE" altLang="sv-SE" sz="4000" b="1" dirty="0">
                <a:solidFill>
                  <a:srgbClr val="FF0000"/>
                </a:solidFill>
                <a:latin typeface="Abadi" panose="020B0604020104020204" pitchFamily="34" charset="0"/>
                <a:cs typeface="Sakkal Majalla" panose="02000000000000000000" pitchFamily="2" charset="-78"/>
              </a:rPr>
              <a:t> men mo </a:t>
            </a:r>
            <a:r>
              <a:rPr lang="sv-SE" altLang="sv-SE" sz="4000" b="1" dirty="0" err="1">
                <a:solidFill>
                  <a:srgbClr val="FF0000"/>
                </a:solidFill>
                <a:latin typeface="Abadi" panose="020B0604020104020204" pitchFamily="34" charset="0"/>
                <a:cs typeface="Sakkal Majalla" panose="02000000000000000000" pitchFamily="2" charset="-78"/>
              </a:rPr>
              <a:t>dsabarnokhun</a:t>
            </a:r>
            <a:r>
              <a:rPr lang="sv-SE" altLang="sv-SE" sz="4000" b="1" dirty="0">
                <a:solidFill>
                  <a:srgbClr val="FF0000"/>
                </a:solidFill>
                <a:latin typeface="Abadi" panose="020B0604020104020204" pitchFamily="34" charset="0"/>
                <a:cs typeface="Sakkal Majalla" panose="02000000000000000000" pitchFamily="2" charset="-78"/>
              </a:rPr>
              <a:t>. </a:t>
            </a:r>
          </a:p>
          <a:p>
            <a:pPr algn="ctr" eaLnBrk="1" hangingPunct="1">
              <a:spcBef>
                <a:spcPts val="1200"/>
              </a:spcBef>
              <a:buFontTx/>
              <a:buNone/>
            </a:pPr>
            <a:r>
              <a:rPr lang="sv-SE" altLang="sv-SE" sz="4000" b="1" dirty="0">
                <a:latin typeface="Abadi" panose="020B0604020104020204" pitchFamily="34" charset="0"/>
                <a:cs typeface="Sakkal Majalla" panose="02000000000000000000" pitchFamily="2" charset="-78"/>
              </a:rPr>
              <a:t>   Om någon kommer till er och predikar i strid mot vad vi har lärt er</a:t>
            </a:r>
          </a:p>
        </p:txBody>
      </p:sp>
      <p:cxnSp>
        <p:nvCxnSpPr>
          <p:cNvPr id="6" name="Straight Connector 5"/>
          <p:cNvCxnSpPr>
            <a:cxnSpLocks/>
          </p:cNvCxnSpPr>
          <p:nvPr/>
        </p:nvCxnSpPr>
        <p:spPr>
          <a:xfrm flipH="1">
            <a:off x="6091028" y="1926100"/>
            <a:ext cx="9940" cy="3473129"/>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5">
            <a:extLst>
              <a:ext uri="{FF2B5EF4-FFF2-40B4-BE49-F238E27FC236}">
                <a16:creationId xmlns:a16="http://schemas.microsoft.com/office/drawing/2014/main" id="{9BC35F12-48C8-7FEF-0986-F88EBDF59D1A}"/>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2" name="صورة 8" descr="جلوس.gif">
            <a:extLst>
              <a:ext uri="{FF2B5EF4-FFF2-40B4-BE49-F238E27FC236}">
                <a16:creationId xmlns:a16="http://schemas.microsoft.com/office/drawing/2014/main" id="{961F7438-B85D-83C6-667E-74D87FCDFA97}"/>
              </a:ext>
            </a:extLst>
          </p:cNvPr>
          <p:cNvPicPr>
            <a:picLocks noChangeAspect="1"/>
          </p:cNvPicPr>
          <p:nvPr/>
        </p:nvPicPr>
        <p:blipFill rotWithShape="1">
          <a:blip r:embed="rId2" cstate="print">
            <a:biLevel thresh="75000"/>
          </a:blip>
          <a:srcRect l="5439" t="301" r="-5439" b="-301"/>
          <a:stretch/>
        </p:blipFill>
        <p:spPr>
          <a:xfrm>
            <a:off x="11123063" y="5188945"/>
            <a:ext cx="1058997" cy="1853244"/>
          </a:xfrm>
          <a:prstGeom prst="rect">
            <a:avLst/>
          </a:prstGeom>
        </p:spPr>
      </p:pic>
      <p:pic>
        <p:nvPicPr>
          <p:cNvPr id="5" name="صورة 8" descr="جلوس.gif">
            <a:extLst>
              <a:ext uri="{FF2B5EF4-FFF2-40B4-BE49-F238E27FC236}">
                <a16:creationId xmlns:a16="http://schemas.microsoft.com/office/drawing/2014/main" id="{DE6059CB-8D9B-98A9-35B4-BB7A27F7B429}"/>
              </a:ext>
            </a:extLst>
          </p:cNvPr>
          <p:cNvPicPr>
            <a:picLocks noChangeAspect="1"/>
          </p:cNvPicPr>
          <p:nvPr/>
        </p:nvPicPr>
        <p:blipFill rotWithShape="1">
          <a:blip r:embed="rId2" cstate="print">
            <a:biLevel thresh="75000"/>
          </a:blip>
          <a:srcRect l="5439" t="301" r="-5439" b="-301"/>
          <a:stretch/>
        </p:blipFill>
        <p:spPr>
          <a:xfrm flipH="1">
            <a:off x="9940" y="5188945"/>
            <a:ext cx="1058997" cy="1853244"/>
          </a:xfrm>
          <a:prstGeom prst="rect">
            <a:avLst/>
          </a:prstGeom>
        </p:spPr>
      </p:pic>
    </p:spTree>
    <p:extLst>
      <p:ext uri="{BB962C8B-B14F-4D97-AF65-F5344CB8AC3E}">
        <p14:creationId xmlns:p14="http://schemas.microsoft.com/office/powerpoint/2010/main" val="97172728"/>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198280"/>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ܠܚܽܘܣܳܝܳܐ ܕܚܰܘܵܒܶܐ ܘܰܠܫܽܘܒܩܳܢܳܐ ܕܰܚܛܵܳܗܶܐ ܘܰܠܓܰܠܝܽܘܬ݂ ܐܰܦܵܶܐ ܕܰܩܕܳܡܰܝܟ ܡܳܪܰܢ ܘܰܐܠܳܗܰܢ ܠܥܳܠܡܺܝܢ܀</a:t>
            </a:r>
          </a:p>
        </p:txBody>
      </p:sp>
      <p:sp>
        <p:nvSpPr>
          <p:cNvPr id="3" name="Rectangle 2"/>
          <p:cNvSpPr/>
          <p:nvPr/>
        </p:nvSpPr>
        <p:spPr>
          <a:xfrm>
            <a:off x="6091030" y="2656850"/>
            <a:ext cx="6110910" cy="2585323"/>
          </a:xfrm>
          <a:prstGeom prst="rect">
            <a:avLst/>
          </a:prstGeom>
        </p:spPr>
        <p:txBody>
          <a:bodyPr wrap="square">
            <a:spAutoFit/>
          </a:bodyPr>
          <a:lstStyle/>
          <a:p>
            <a:pPr algn="ctr" rtl="1"/>
            <a:r>
              <a:rPr lang="ar-SA" sz="5400" b="1" dirty="0">
                <a:latin typeface="Traditional Arabic" panose="02020603050405020304" pitchFamily="18" charset="-78"/>
                <a:cs typeface="Traditional Arabic" panose="02020603050405020304" pitchFamily="18" charset="-78"/>
              </a:rPr>
              <a:t>للحظوة بغفران الذُّنوب والصَّفْح</a:t>
            </a:r>
            <a:r>
              <a:rPr lang="syr-SY" sz="5400" b="1" dirty="0">
                <a:latin typeface="Traditional Arabic" panose="02020603050405020304" pitchFamily="18" charset="-78"/>
                <a:cs typeface="Times New Roman" pitchFamily="18" charset="0"/>
              </a:rPr>
              <a:t> </a:t>
            </a:r>
            <a:r>
              <a:rPr lang="ar-SA" sz="5400" b="1" dirty="0">
                <a:latin typeface="Traditional Arabic" panose="02020603050405020304" pitchFamily="18" charset="-78"/>
                <a:cs typeface="Traditional Arabic" panose="02020603050405020304" pitchFamily="18" charset="-78"/>
              </a:rPr>
              <a:t>عن الخطايا وطلاقة الوجه</a:t>
            </a:r>
            <a:r>
              <a:rPr lang="ar-AE" sz="5400" b="1" dirty="0">
                <a:latin typeface="Traditional Arabic" panose="02020603050405020304" pitchFamily="18" charset="-78"/>
                <a:cs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أمام</a:t>
            </a:r>
            <a:r>
              <a:rPr lang="ar-IQ" sz="5400" b="1" dirty="0">
                <a:latin typeface="Traditional Arabic" panose="02020603050405020304" pitchFamily="18" charset="-78"/>
                <a:cs typeface="Traditional Arabic" panose="02020603050405020304" pitchFamily="18" charset="-78"/>
              </a:rPr>
              <a:t>ــ</a:t>
            </a:r>
            <a:r>
              <a:rPr lang="ar-SA" sz="5400" b="1" dirty="0">
                <a:latin typeface="Traditional Arabic" panose="02020603050405020304" pitchFamily="18" charset="-78"/>
                <a:cs typeface="Traditional Arabic" panose="02020603050405020304" pitchFamily="18" charset="-78"/>
              </a:rPr>
              <a:t>كَ</a:t>
            </a:r>
            <a:r>
              <a:rPr lang="syr-SY" sz="5400" b="1" dirty="0">
                <a:latin typeface="Traditional Arabic" panose="02020603050405020304" pitchFamily="18" charset="-78"/>
                <a:cs typeface="Times New Roman" pitchFamily="18" charset="0"/>
              </a:rPr>
              <a:t> </a:t>
            </a:r>
            <a:r>
              <a:rPr lang="ar-SA" sz="5400" b="1" dirty="0">
                <a:latin typeface="Traditional Arabic" panose="02020603050405020304" pitchFamily="18" charset="-78"/>
                <a:cs typeface="Traditional Arabic" panose="02020603050405020304" pitchFamily="18" charset="-78"/>
              </a:rPr>
              <a:t>ربَّنا وإلهنا إل</a:t>
            </a:r>
            <a:r>
              <a:rPr lang="ar-IQ" sz="5400" b="1" dirty="0">
                <a:latin typeface="Traditional Arabic" panose="02020603050405020304" pitchFamily="18" charset="-78"/>
                <a:cs typeface="Traditional Arabic" panose="02020603050405020304" pitchFamily="18" charset="-78"/>
              </a:rPr>
              <a:t>ــــــــ</a:t>
            </a:r>
            <a:r>
              <a:rPr lang="ar-SA" sz="5400" b="1" dirty="0">
                <a:latin typeface="Traditional Arabic" panose="02020603050405020304" pitchFamily="18" charset="-78"/>
                <a:cs typeface="Traditional Arabic" panose="02020603050405020304" pitchFamily="18" charset="-78"/>
              </a:rPr>
              <a:t>ى الأبد </a:t>
            </a:r>
            <a:endParaRPr lang="ar-SY" sz="54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36" y="2056685"/>
            <a:ext cx="6076124" cy="3785652"/>
          </a:xfrm>
          <a:prstGeom prst="rect">
            <a:avLst/>
          </a:prstGeom>
        </p:spPr>
        <p:txBody>
          <a:bodyPr wrap="square">
            <a:spAutoFit/>
          </a:bodyPr>
          <a:lstStyle/>
          <a:p>
            <a:pPr algn="ctr">
              <a:spcBef>
                <a:spcPct val="0"/>
              </a:spcBef>
            </a:pPr>
            <a:r>
              <a:rPr lang="sv-SE" sz="4000" b="1" dirty="0">
                <a:latin typeface="Abadi" panose="020B0604020104020204" pitchFamily="34" charset="0"/>
                <a:cs typeface="Sakkal Majalla" panose="02000000000000000000" pitchFamily="2" charset="-78"/>
              </a:rPr>
              <a:t>så att deras skulder efterskänks och deras synder blir förlåtna, så att de blir förvissade om att få vara hos dig, vår Herre och Gud, i evighet.</a:t>
            </a:r>
            <a:endParaRPr lang="sv-SE" sz="40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81090" y="2137272"/>
            <a:ext cx="994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D4283552-510A-3879-82BC-82BAAC647077}"/>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A866509F-92CC-1181-8BFD-B8584198B3BA}"/>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172224970"/>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233728"/>
            <a:ext cx="12191999" cy="18620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11500" b="1" dirty="0">
                <a:solidFill>
                  <a:srgbClr val="FF0000"/>
                </a:solidFill>
                <a:latin typeface="Serto Batnan" panose="00000400000000000000" pitchFamily="2" charset="-78"/>
                <a:cs typeface="Serto Batnan" panose="00000400000000000000" pitchFamily="2" charset="-78"/>
              </a:rPr>
              <a:t>ܐܰܡܝܢ܀</a:t>
            </a:r>
          </a:p>
        </p:txBody>
      </p:sp>
      <p:sp>
        <p:nvSpPr>
          <p:cNvPr id="3" name="Rectangle 2"/>
          <p:cNvSpPr/>
          <p:nvPr/>
        </p:nvSpPr>
        <p:spPr>
          <a:xfrm>
            <a:off x="6110911" y="2831335"/>
            <a:ext cx="6081090" cy="2215991"/>
          </a:xfrm>
          <a:prstGeom prst="rect">
            <a:avLst/>
          </a:prstGeom>
        </p:spPr>
        <p:txBody>
          <a:bodyPr wrap="square">
            <a:spAutoFit/>
          </a:bodyPr>
          <a:lstStyle/>
          <a:p>
            <a:pPr lvl="1" algn="ctr" rtl="1" eaLnBrk="1" hangingPunct="1">
              <a:spcBef>
                <a:spcPts val="600"/>
              </a:spcBef>
              <a:buFontTx/>
              <a:buNone/>
            </a:pPr>
            <a:r>
              <a:rPr lang="ar-AE" altLang="sv-SE" sz="13800" b="1" dirty="0">
                <a:latin typeface="Traditional Arabic" panose="02020603050405020304" pitchFamily="18" charset="-78"/>
                <a:cs typeface="Traditional Arabic" panose="02020603050405020304" pitchFamily="18" charset="-78"/>
              </a:rPr>
              <a:t>آمين</a:t>
            </a:r>
            <a:endParaRPr lang="en-US" altLang="sv-SE" sz="11500" b="1" u="sng"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956587"/>
            <a:ext cx="6110911" cy="1569660"/>
          </a:xfrm>
          <a:prstGeom prst="rect">
            <a:avLst/>
          </a:prstGeom>
        </p:spPr>
        <p:txBody>
          <a:bodyPr wrap="square">
            <a:spAutoFit/>
          </a:bodyPr>
          <a:lstStyle/>
          <a:p>
            <a:pPr algn="ctr">
              <a:spcBef>
                <a:spcPts val="1200"/>
              </a:spcBef>
              <a:buFontTx/>
              <a:buNone/>
            </a:pPr>
            <a:r>
              <a:rPr lang="sv-SE" altLang="sv-SE" sz="9600" b="1" dirty="0">
                <a:latin typeface="Abadi" panose="020B0604020104020204" pitchFamily="34" charset="0"/>
                <a:cs typeface="Sakkal Majalla" panose="02000000000000000000" pitchFamily="2" charset="-78"/>
              </a:rPr>
              <a:t>Amen</a:t>
            </a:r>
            <a:endParaRPr lang="sv-SE" altLang="sv-SE" sz="199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2247441"/>
            <a:ext cx="0" cy="3384994"/>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55B234C1-7821-4041-015B-7E6E08381351}"/>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3F4D8358-7DF1-2C42-D15D-382B46D61DDE}"/>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454906625"/>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9936" y="283868"/>
            <a:ext cx="121919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4800" b="1" dirty="0" err="1">
                <a:solidFill>
                  <a:srgbClr val="FF0000"/>
                </a:solidFill>
                <a:latin typeface="Serto Batnan" panose="00000400000000000000" pitchFamily="2" charset="-78"/>
                <a:cs typeface="Serto Batnan" panose="00000400000000000000" pitchFamily="2" charset="-78"/>
              </a:rPr>
              <a:t>ܢܶܗܘ</a:t>
            </a:r>
            <a:r>
              <a:rPr lang="syr-SY" sz="4800" b="1" dirty="0">
                <a:solidFill>
                  <a:srgbClr val="FF0000"/>
                </a:solidFill>
                <a:latin typeface="Serto Batnan" panose="00000400000000000000" pitchFamily="2" charset="-78"/>
                <a:cs typeface="Serto Batnan" panose="00000400000000000000" pitchFamily="2" charset="-78"/>
              </a:rPr>
              <a:t>ܽ</a:t>
            </a:r>
            <a:r>
              <a:rPr lang="ar-SA" sz="4800" b="1" dirty="0" err="1">
                <a:solidFill>
                  <a:srgbClr val="FF0000"/>
                </a:solidFill>
                <a:latin typeface="Serto Batnan" panose="00000400000000000000" pitchFamily="2" charset="-78"/>
                <a:cs typeface="Serto Batnan" panose="00000400000000000000" pitchFamily="2" charset="-78"/>
              </a:rPr>
              <a:t>ܘܢ</a:t>
            </a:r>
            <a:r>
              <a:rPr lang="ar-SA" sz="4800" b="1" dirty="0">
                <a:solidFill>
                  <a:srgbClr val="FF0000"/>
                </a:solidFill>
                <a:latin typeface="Serto Batnan" panose="00000400000000000000" pitchFamily="2" charset="-78"/>
                <a:cs typeface="Serto Batnan" panose="00000400000000000000" pitchFamily="2" charset="-78"/>
              </a:rPr>
              <a:t> ܪ</a:t>
            </a:r>
            <a:r>
              <a:rPr lang="syr-SY" sz="4800" b="1" dirty="0">
                <a:solidFill>
                  <a:srgbClr val="FF0000"/>
                </a:solidFill>
                <a:latin typeface="Serto Batnan" panose="00000400000000000000" pitchFamily="2" charset="-78"/>
                <a:cs typeface="Serto Batnan" panose="00000400000000000000" pitchFamily="2" charset="-78"/>
              </a:rPr>
              <a:t>ܵܰ</a:t>
            </a:r>
            <a:r>
              <a:rPr lang="ar-SA" sz="4800" b="1" dirty="0" err="1">
                <a:solidFill>
                  <a:srgbClr val="FF0000"/>
                </a:solidFill>
                <a:latin typeface="Serto Batnan" panose="00000400000000000000" pitchFamily="2" charset="-78"/>
                <a:cs typeface="Serto Batnan" panose="00000400000000000000" pitchFamily="2" charset="-78"/>
              </a:rPr>
              <a:t>ܚܡܰܘܗ̱ܝ</a:t>
            </a:r>
            <a:r>
              <a:rPr lang="ar-SA" sz="4800" b="1" dirty="0">
                <a:solidFill>
                  <a:srgbClr val="FF0000"/>
                </a:solidFill>
                <a:latin typeface="Serto Batnan" panose="00000400000000000000" pitchFamily="2" charset="-78"/>
                <a:cs typeface="Serto Batnan" panose="00000400000000000000" pitchFamily="2" charset="-78"/>
              </a:rPr>
              <a:t>̱ </a:t>
            </a:r>
            <a:r>
              <a:rPr lang="ar-SA" sz="4800" b="1" dirty="0" err="1">
                <a:solidFill>
                  <a:srgbClr val="FF0000"/>
                </a:solidFill>
                <a:latin typeface="Serto Batnan" panose="00000400000000000000" pitchFamily="2" charset="-78"/>
                <a:cs typeface="Serto Batnan" panose="00000400000000000000" pitchFamily="2" charset="-78"/>
              </a:rPr>
              <a:t>ܕܐܰ‌ܠܳܗܳܐ</a:t>
            </a:r>
            <a:r>
              <a:rPr lang="syr-SY" sz="4800" b="1" dirty="0">
                <a:solidFill>
                  <a:srgbClr val="FF0000"/>
                </a:solidFill>
                <a:latin typeface="Serto Batnan" panose="00000400000000000000" pitchFamily="2" charset="-78"/>
                <a:cs typeface="Serto Batnan" panose="00000400000000000000" pitchFamily="2" charset="-78"/>
              </a:rPr>
              <a:t> ܪܰܒܳܐ ܘܦܳܪܽܘܩܳܐ ܕܺܝܠܰܢ ܝܶܫܽܘܥ ܡܫܺܝܚܳܐ.</a:t>
            </a:r>
            <a:r>
              <a:rPr lang="ar-SA" sz="4800" b="1" dirty="0">
                <a:solidFill>
                  <a:srgbClr val="FF0000"/>
                </a:solidFill>
                <a:latin typeface="Serto Batnan" panose="00000400000000000000" pitchFamily="2" charset="-78"/>
                <a:cs typeface="Serto Batnan" panose="00000400000000000000" pitchFamily="2" charset="-78"/>
              </a:rPr>
              <a:t> </a:t>
            </a:r>
            <a:r>
              <a:rPr lang="ar-SA" sz="4800" b="1" dirty="0" err="1">
                <a:solidFill>
                  <a:srgbClr val="FF0000"/>
                </a:solidFill>
                <a:latin typeface="Serto Batnan" panose="00000400000000000000" pitchFamily="2" charset="-78"/>
                <a:cs typeface="Serto Batnan" panose="00000400000000000000" pitchFamily="2" charset="-78"/>
              </a:rPr>
              <a:t>ܥܰܠ</a:t>
            </a:r>
            <a:r>
              <a:rPr lang="ar-SA" sz="4800" b="1" dirty="0">
                <a:solidFill>
                  <a:srgbClr val="FF0000"/>
                </a:solidFill>
                <a:latin typeface="Serto Batnan" panose="00000400000000000000" pitchFamily="2" charset="-78"/>
                <a:cs typeface="Serto Batnan" panose="00000400000000000000" pitchFamily="2" charset="-78"/>
              </a:rPr>
              <a:t> </a:t>
            </a:r>
            <a:r>
              <a:rPr lang="ar-SA" sz="4800" b="1" dirty="0" err="1">
                <a:solidFill>
                  <a:srgbClr val="FF0000"/>
                </a:solidFill>
                <a:latin typeface="Serto Batnan" panose="00000400000000000000" pitchFamily="2" charset="-78"/>
                <a:cs typeface="Serto Batnan" panose="00000400000000000000" pitchFamily="2" charset="-78"/>
              </a:rPr>
              <a:t>ܛـܥ</a:t>
            </a:r>
            <a:r>
              <a:rPr lang="syr-SY" sz="4800" b="1" dirty="0">
                <a:solidFill>
                  <a:srgbClr val="FF0000"/>
                </a:solidFill>
                <a:latin typeface="Serto Batnan" panose="00000400000000000000" pitchFamily="2" charset="-78"/>
                <a:cs typeface="Serto Batnan" panose="00000400000000000000" pitchFamily="2" charset="-78"/>
              </a:rPr>
              <a:t>ܺ</a:t>
            </a:r>
            <a:r>
              <a:rPr lang="ar-SA" sz="4800" b="1" dirty="0">
                <a:solidFill>
                  <a:srgbClr val="FF0000"/>
                </a:solidFill>
                <a:latin typeface="Serto Batnan" panose="00000400000000000000" pitchFamily="2" charset="-78"/>
                <a:cs typeface="Serto Batnan" panose="00000400000000000000" pitchFamily="2" charset="-78"/>
              </a:rPr>
              <a:t>ܝ</a:t>
            </a:r>
            <a:r>
              <a:rPr lang="syr-SY" sz="4800" b="1" dirty="0">
                <a:solidFill>
                  <a:srgbClr val="FF0000"/>
                </a:solidFill>
                <a:latin typeface="Serto Batnan" panose="00000400000000000000" pitchFamily="2" charset="-78"/>
                <a:cs typeface="Serto Batnan" panose="00000400000000000000" pitchFamily="2" charset="-78"/>
              </a:rPr>
              <a:t>ܵ</a:t>
            </a:r>
            <a:r>
              <a:rPr lang="ar-SA" sz="4800" b="1" dirty="0" err="1">
                <a:solidFill>
                  <a:srgbClr val="FF0000"/>
                </a:solidFill>
                <a:latin typeface="Serto Batnan" panose="00000400000000000000" pitchFamily="2" charset="-78"/>
                <a:cs typeface="Serto Batnan" panose="00000400000000000000" pitchFamily="2" charset="-78"/>
              </a:rPr>
              <a:t>ܢܰܝ</a:t>
            </a:r>
            <a:r>
              <a:rPr lang="ar-SA" sz="4800" b="1" dirty="0">
                <a:solidFill>
                  <a:srgbClr val="FF0000"/>
                </a:solidFill>
                <a:latin typeface="Serto Batnan" panose="00000400000000000000" pitchFamily="2" charset="-78"/>
                <a:cs typeface="Serto Batnan" panose="00000400000000000000" pitchFamily="2" charset="-78"/>
              </a:rPr>
              <a:t> ܩ</a:t>
            </a:r>
            <a:r>
              <a:rPr lang="syr-SY" sz="4800" b="1" dirty="0">
                <a:solidFill>
                  <a:srgbClr val="FF0000"/>
                </a:solidFill>
                <a:latin typeface="Serto Batnan" panose="00000400000000000000" pitchFamily="2" charset="-78"/>
                <a:cs typeface="Serto Batnan" panose="00000400000000000000" pitchFamily="2" charset="-78"/>
              </a:rPr>
              <a:t>ܽ</a:t>
            </a:r>
            <a:r>
              <a:rPr lang="ar-SA" sz="4800" b="1" dirty="0" err="1">
                <a:solidFill>
                  <a:srgbClr val="FF0000"/>
                </a:solidFill>
                <a:latin typeface="Serto Batnan" panose="00000400000000000000" pitchFamily="2" charset="-78"/>
                <a:cs typeface="Serto Batnan" panose="00000400000000000000" pitchFamily="2" charset="-78"/>
              </a:rPr>
              <a:t>ܘܕ</a:t>
            </a:r>
            <a:r>
              <a:rPr lang="syr-SY" sz="4800" b="1" dirty="0">
                <a:solidFill>
                  <a:srgbClr val="FF0000"/>
                </a:solidFill>
                <a:latin typeface="Serto Batnan" panose="00000400000000000000" pitchFamily="2" charset="-78"/>
                <a:cs typeface="Serto Batnan" panose="00000400000000000000" pitchFamily="2" charset="-78"/>
              </a:rPr>
              <a:t>ܵ</a:t>
            </a:r>
            <a:r>
              <a:rPr lang="ar-SA" sz="4800" b="1" dirty="0">
                <a:solidFill>
                  <a:srgbClr val="FF0000"/>
                </a:solidFill>
                <a:latin typeface="Serto Batnan" panose="00000400000000000000" pitchFamily="2" charset="-78"/>
                <a:cs typeface="Serto Batnan" panose="00000400000000000000" pitchFamily="2" charset="-78"/>
              </a:rPr>
              <a:t>ܫ</a:t>
            </a:r>
            <a:r>
              <a:rPr lang="syr-SY" sz="4800" b="1" dirty="0">
                <a:solidFill>
                  <a:srgbClr val="FF0000"/>
                </a:solidFill>
                <a:latin typeface="Serto Batnan" panose="00000400000000000000" pitchFamily="2" charset="-78"/>
                <a:cs typeface="Serto Batnan" panose="00000400000000000000" pitchFamily="2" charset="-78"/>
              </a:rPr>
              <a:t>ܶ</a:t>
            </a:r>
            <a:r>
              <a:rPr lang="ar-SA" sz="4800" b="1" dirty="0">
                <a:solidFill>
                  <a:srgbClr val="FF0000"/>
                </a:solidFill>
                <a:latin typeface="Serto Batnan" panose="00000400000000000000" pitchFamily="2" charset="-78"/>
                <a:cs typeface="Serto Batnan" panose="00000400000000000000" pitchFamily="2" charset="-78"/>
              </a:rPr>
              <a:t>ܐ </a:t>
            </a:r>
            <a:r>
              <a:rPr lang="ar-SA" sz="4800" b="1" dirty="0" err="1">
                <a:solidFill>
                  <a:srgbClr val="FF0000"/>
                </a:solidFill>
                <a:latin typeface="Serto Batnan" panose="00000400000000000000" pitchFamily="2" charset="-78"/>
                <a:cs typeface="Serto Batnan" panose="00000400000000000000" pitchFamily="2" charset="-78"/>
              </a:rPr>
              <a:t>ܗܳܠܶܝܢ</a:t>
            </a:r>
            <a:r>
              <a:rPr lang="ar-AE" sz="4800" b="1" dirty="0">
                <a:solidFill>
                  <a:srgbClr val="FF0000"/>
                </a:solidFill>
                <a:latin typeface="Serto Batnan" panose="00000400000000000000" pitchFamily="2" charset="-78"/>
                <a:cs typeface="Serto Batnan" panose="00000400000000000000" pitchFamily="2" charset="-78"/>
              </a:rPr>
              <a:t>َ</a:t>
            </a:r>
            <a:r>
              <a:rPr lang="ar-SA" sz="4800" b="1" dirty="0">
                <a:solidFill>
                  <a:srgbClr val="FF0000"/>
                </a:solidFill>
                <a:latin typeface="Serto Batnan" panose="00000400000000000000" pitchFamily="2" charset="-78"/>
                <a:cs typeface="Serto Batnan" panose="00000400000000000000" pitchFamily="2" charset="-78"/>
              </a:rPr>
              <a:t>. </a:t>
            </a:r>
            <a:r>
              <a:rPr lang="ar-SA" sz="4800" b="1" dirty="0" err="1">
                <a:solidFill>
                  <a:srgbClr val="FF0000"/>
                </a:solidFill>
                <a:latin typeface="Serto Batnan" panose="00000400000000000000" pitchFamily="2" charset="-78"/>
                <a:cs typeface="Serto Batnan" panose="00000400000000000000" pitchFamily="2" charset="-78"/>
              </a:rPr>
              <a:t>ܘܥܰܠ</a:t>
            </a:r>
            <a:r>
              <a:rPr lang="ar-SA" sz="4800" b="1" dirty="0">
                <a:solidFill>
                  <a:srgbClr val="FF0000"/>
                </a:solidFill>
                <a:latin typeface="Serto Batnan" panose="00000400000000000000" pitchFamily="2" charset="-78"/>
                <a:cs typeface="Serto Batnan" panose="00000400000000000000" pitchFamily="2" charset="-78"/>
              </a:rPr>
              <a:t> </a:t>
            </a:r>
            <a:r>
              <a:rPr lang="ar-SA" sz="4800" b="1" dirty="0" err="1">
                <a:solidFill>
                  <a:srgbClr val="FF0000"/>
                </a:solidFill>
                <a:latin typeface="Serto Batnan" panose="00000400000000000000" pitchFamily="2" charset="-78"/>
                <a:cs typeface="Serto Batnan" panose="00000400000000000000" pitchFamily="2" charset="-78"/>
              </a:rPr>
              <a:t>ܝܳܗ</a:t>
            </a:r>
            <a:r>
              <a:rPr lang="syr-SY" sz="4800" b="1" dirty="0">
                <a:solidFill>
                  <a:srgbClr val="FF0000"/>
                </a:solidFill>
                <a:latin typeface="Serto Batnan" panose="00000400000000000000" pitchFamily="2" charset="-78"/>
                <a:cs typeface="Serto Batnan" panose="00000400000000000000" pitchFamily="2" charset="-78"/>
              </a:rPr>
              <a:t>ܽ</a:t>
            </a:r>
            <a:r>
              <a:rPr lang="ar-SA" sz="4800" b="1" dirty="0" err="1">
                <a:solidFill>
                  <a:srgbClr val="FF0000"/>
                </a:solidFill>
                <a:latin typeface="Serto Batnan" panose="00000400000000000000" pitchFamily="2" charset="-78"/>
                <a:cs typeface="Serto Batnan" panose="00000400000000000000" pitchFamily="2" charset="-78"/>
              </a:rPr>
              <a:t>ܘܒܰܝ</a:t>
            </a:r>
            <a:r>
              <a:rPr lang="syr-SY" sz="4800" b="1" dirty="0">
                <a:solidFill>
                  <a:srgbClr val="FF0000"/>
                </a:solidFill>
                <a:latin typeface="Serto Batnan" panose="00000400000000000000" pitchFamily="2" charset="-78"/>
                <a:cs typeface="Serto Batnan" panose="00000400000000000000" pitchFamily="2" charset="-78"/>
              </a:rPr>
              <a:t>ܵܗܽ</a:t>
            </a:r>
            <a:r>
              <a:rPr lang="ar-SA" sz="4800" b="1" dirty="0" err="1">
                <a:solidFill>
                  <a:srgbClr val="FF0000"/>
                </a:solidFill>
                <a:latin typeface="Serto Batnan" panose="00000400000000000000" pitchFamily="2" charset="-78"/>
                <a:cs typeface="Serto Batnan" panose="00000400000000000000" pitchFamily="2" charset="-78"/>
              </a:rPr>
              <a:t>ܘܢ</a:t>
            </a:r>
            <a:r>
              <a:rPr lang="ar-SA" sz="4800" b="1" dirty="0">
                <a:solidFill>
                  <a:srgbClr val="FF0000"/>
                </a:solidFill>
                <a:latin typeface="Serto Batnan" panose="00000400000000000000" pitchFamily="2" charset="-78"/>
                <a:cs typeface="Serto Batnan" panose="00000400000000000000" pitchFamily="2" charset="-78"/>
              </a:rPr>
              <a:t> </a:t>
            </a:r>
            <a:r>
              <a:rPr lang="ar-SA" sz="4800" b="1" dirty="0" err="1">
                <a:solidFill>
                  <a:srgbClr val="FF0000"/>
                </a:solidFill>
                <a:latin typeface="Serto Batnan" panose="00000400000000000000" pitchFamily="2" charset="-78"/>
                <a:cs typeface="Serto Batnan" panose="00000400000000000000" pitchFamily="2" charset="-78"/>
              </a:rPr>
              <a:t>ܘܥܰܠ</a:t>
            </a:r>
            <a:r>
              <a:rPr lang="ar-SA" sz="4800" b="1" dirty="0">
                <a:solidFill>
                  <a:srgbClr val="FF0000"/>
                </a:solidFill>
                <a:latin typeface="Serto Batnan" panose="00000400000000000000" pitchFamily="2" charset="-78"/>
                <a:cs typeface="Serto Batnan" panose="00000400000000000000" pitchFamily="2" charset="-78"/>
              </a:rPr>
              <a:t> </a:t>
            </a:r>
            <a:r>
              <a:rPr lang="ar-SA" sz="4800" b="1" dirty="0" err="1">
                <a:solidFill>
                  <a:srgbClr val="FF0000"/>
                </a:solidFill>
                <a:latin typeface="Serto Batnan" panose="00000400000000000000" pitchFamily="2" charset="-78"/>
                <a:cs typeface="Serto Batnan" panose="00000400000000000000" pitchFamily="2" charset="-78"/>
              </a:rPr>
              <a:t>ܢܳܣܘܒܰ</a:t>
            </a:r>
            <a:r>
              <a:rPr lang="syr-SY" sz="4800" b="1" dirty="0">
                <a:solidFill>
                  <a:srgbClr val="FF0000"/>
                </a:solidFill>
                <a:latin typeface="Serto Batnan" panose="00000400000000000000" pitchFamily="2" charset="-78"/>
                <a:cs typeface="Serto Batnan" panose="00000400000000000000" pitchFamily="2" charset="-78"/>
              </a:rPr>
              <a:t>ܝܵܗܽ</a:t>
            </a:r>
            <a:r>
              <a:rPr lang="ar-SA" sz="4800" b="1" dirty="0" err="1">
                <a:solidFill>
                  <a:srgbClr val="FF0000"/>
                </a:solidFill>
                <a:latin typeface="Serto Batnan" panose="00000400000000000000" pitchFamily="2" charset="-78"/>
                <a:cs typeface="Serto Batnan" panose="00000400000000000000" pitchFamily="2" charset="-78"/>
              </a:rPr>
              <a:t>ܘܢ</a:t>
            </a:r>
            <a:r>
              <a:rPr lang="ar-SA" sz="4800" b="1" dirty="0">
                <a:solidFill>
                  <a:srgbClr val="FF0000"/>
                </a:solidFill>
                <a:latin typeface="Serto Batnan" panose="00000400000000000000" pitchFamily="2" charset="-78"/>
                <a:cs typeface="Serto Batnan" panose="00000400000000000000" pitchFamily="2" charset="-78"/>
              </a:rPr>
              <a:t>. </a:t>
            </a:r>
            <a:endParaRPr lang="sv-SE" sz="48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10913" y="2409375"/>
            <a:ext cx="6091022" cy="3416320"/>
          </a:xfrm>
          <a:prstGeom prst="rect">
            <a:avLst/>
          </a:prstGeom>
        </p:spPr>
        <p:txBody>
          <a:bodyPr wrap="square">
            <a:spAutoFit/>
          </a:bodyPr>
          <a:lstStyle/>
          <a:p>
            <a:pPr algn="ctr" rtl="1"/>
            <a:r>
              <a:rPr lang="ar-SA" sz="5400" b="1" dirty="0">
                <a:latin typeface="Traditional Arabic" panose="02020603050405020304" pitchFamily="18" charset="-78"/>
                <a:cs typeface="Traditional Arabic" panose="02020603050405020304" pitchFamily="18" charset="-78"/>
              </a:rPr>
              <a:t>فلتكن مراحم الله العظيم، وفادينا يسوع المسيح، على حاملـي هذه الأسرار، وعلى واهبيها وعلى مُتناوليها، </a:t>
            </a:r>
            <a:endParaRPr lang="ar-SY" sz="54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24848" y="2462336"/>
            <a:ext cx="6076124" cy="3170099"/>
          </a:xfrm>
          <a:prstGeom prst="rect">
            <a:avLst/>
          </a:prstGeom>
        </p:spPr>
        <p:txBody>
          <a:bodyPr wrap="square">
            <a:spAutoFit/>
          </a:bodyPr>
          <a:lstStyle/>
          <a:p>
            <a:pPr algn="ctr">
              <a:spcBef>
                <a:spcPct val="0"/>
              </a:spcBef>
            </a:pPr>
            <a:r>
              <a:rPr lang="sv-SE" sz="4000" b="1" dirty="0">
                <a:latin typeface="Abadi" panose="020B0604020104020204" pitchFamily="34" charset="0"/>
                <a:cs typeface="Sakkal Majalla" panose="02000000000000000000" pitchFamily="2" charset="-78"/>
              </a:rPr>
              <a:t>Må vår Guds barmhärtighet komma över dem som bär detta sakrament, dem som delar ut det, dem som tar emot det, </a:t>
            </a:r>
          </a:p>
        </p:txBody>
      </p:sp>
      <p:cxnSp>
        <p:nvCxnSpPr>
          <p:cNvPr id="6" name="Straight Connector 5"/>
          <p:cNvCxnSpPr>
            <a:cxnSpLocks/>
          </p:cNvCxnSpPr>
          <p:nvPr/>
        </p:nvCxnSpPr>
        <p:spPr>
          <a:xfrm>
            <a:off x="6081090" y="2137272"/>
            <a:ext cx="994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33DCE45E-39FA-228C-899A-5EE25FCCDAC2}"/>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48F00710-828B-5EC5-0463-D01A2AF5F332}"/>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73709668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9877" y="427561"/>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4400" b="1" dirty="0" err="1">
                <a:solidFill>
                  <a:srgbClr val="FF0000"/>
                </a:solidFill>
                <a:latin typeface="Serto Batnan" panose="00000400000000000000" pitchFamily="2" charset="-78"/>
                <a:cs typeface="Serto Batnan" panose="00000400000000000000" pitchFamily="2" charset="-78"/>
              </a:rPr>
              <a:t>ܘܥܰܠ</a:t>
            </a:r>
            <a:r>
              <a:rPr lang="ar-SA" sz="4400" b="1" dirty="0">
                <a:solidFill>
                  <a:srgbClr val="FF0000"/>
                </a:solidFill>
                <a:latin typeface="Serto Batnan" panose="00000400000000000000" pitchFamily="2" charset="-78"/>
                <a:cs typeface="Serto Batnan" panose="00000400000000000000" pitchFamily="2" charset="-78"/>
              </a:rPr>
              <a:t> ܟ</a:t>
            </a:r>
            <a:r>
              <a:rPr lang="syr-SY" sz="4400" b="1" dirty="0">
                <a:solidFill>
                  <a:srgbClr val="FF0000"/>
                </a:solidFill>
                <a:latin typeface="Serto Batnan" panose="00000400000000000000" pitchFamily="2" charset="-78"/>
                <a:cs typeface="Serto Batnan" panose="00000400000000000000" pitchFamily="2" charset="-78"/>
              </a:rPr>
              <a:t>ܽ</a:t>
            </a:r>
            <a:r>
              <a:rPr lang="ar-SA" sz="4400" b="1" dirty="0">
                <a:solidFill>
                  <a:srgbClr val="FF0000"/>
                </a:solidFill>
                <a:latin typeface="Serto Batnan" panose="00000400000000000000" pitchFamily="2" charset="-78"/>
                <a:cs typeface="Serto Batnan" panose="00000400000000000000" pitchFamily="2" charset="-78"/>
              </a:rPr>
              <a:t>ܠ </a:t>
            </a:r>
            <a:r>
              <a:rPr lang="ar-SA" sz="4400" b="1" dirty="0" err="1">
                <a:solidFill>
                  <a:srgbClr val="FF0000"/>
                </a:solidFill>
                <a:latin typeface="Serto Batnan" panose="00000400000000000000" pitchFamily="2" charset="-78"/>
                <a:cs typeface="Serto Batnan" panose="00000400000000000000" pitchFamily="2" charset="-78"/>
              </a:rPr>
              <a:t>ܡܰܢ</a:t>
            </a:r>
            <a:r>
              <a:rPr lang="ar-SA" sz="4400" b="1" dirty="0">
                <a:solidFill>
                  <a:srgbClr val="FF0000"/>
                </a:solidFill>
                <a:latin typeface="Serto Batnan" panose="00000400000000000000" pitchFamily="2" charset="-78"/>
                <a:cs typeface="Serto Batnan" panose="00000400000000000000" pitchFamily="2" charset="-78"/>
              </a:rPr>
              <a:t> </a:t>
            </a:r>
            <a:r>
              <a:rPr lang="ar-SA" sz="4400" b="1" dirty="0" err="1">
                <a:solidFill>
                  <a:srgbClr val="FF0000"/>
                </a:solidFill>
                <a:latin typeface="Serto Batnan" panose="00000400000000000000" pitchFamily="2" charset="-78"/>
                <a:cs typeface="Serto Batnan" panose="00000400000000000000" pitchFamily="2" charset="-78"/>
              </a:rPr>
              <a:t>ܕܰܠ</a:t>
            </a:r>
            <a:r>
              <a:rPr lang="syr-SY" sz="4400" b="1" dirty="0">
                <a:solidFill>
                  <a:srgbClr val="FF0000"/>
                </a:solidFill>
                <a:latin typeface="Serto Batnan" panose="00000400000000000000" pitchFamily="2" charset="-78"/>
                <a:cs typeface="Serto Batnan" panose="00000400000000000000" pitchFamily="2" charset="-78"/>
              </a:rPr>
              <a:t>ܺܐ</a:t>
            </a:r>
            <a:r>
              <a:rPr lang="ar-SA" sz="4400" b="1" dirty="0">
                <a:solidFill>
                  <a:srgbClr val="FF0000"/>
                </a:solidFill>
                <a:latin typeface="Serto Batnan" panose="00000400000000000000" pitchFamily="2" charset="-78"/>
                <a:cs typeface="Serto Batnan" panose="00000400000000000000" pitchFamily="2" charset="-78"/>
              </a:rPr>
              <a:t>ܝ </a:t>
            </a:r>
            <a:r>
              <a:rPr lang="ar-SA" sz="4400" b="1" dirty="0" err="1">
                <a:solidFill>
                  <a:srgbClr val="FF0000"/>
                </a:solidFill>
                <a:latin typeface="Serto Batnan" panose="00000400000000000000" pitchFamily="2" charset="-78"/>
                <a:cs typeface="Serto Batnan" panose="00000400000000000000" pitchFamily="2" charset="-78"/>
              </a:rPr>
              <a:t>ܘܐܶܫܬܰܘܬܰܦ</a:t>
            </a:r>
            <a:r>
              <a:rPr lang="syr-SY" sz="4400" b="1" dirty="0">
                <a:solidFill>
                  <a:srgbClr val="FF0000"/>
                </a:solidFill>
                <a:latin typeface="Serto Batnan" panose="00000400000000000000" pitchFamily="2" charset="-78"/>
                <a:cs typeface="Serto Batnan" panose="00000400000000000000" pitchFamily="2" charset="-78"/>
              </a:rPr>
              <a:t> ܘܡܶܫܬܰܘܬܦܺܝܢ</a:t>
            </a:r>
            <a:r>
              <a:rPr lang="ar-SA" sz="4400" b="1" dirty="0">
                <a:solidFill>
                  <a:srgbClr val="FF0000"/>
                </a:solidFill>
                <a:latin typeface="Serto Batnan" panose="00000400000000000000" pitchFamily="2" charset="-78"/>
                <a:cs typeface="Serto Batnan" panose="00000400000000000000" pitchFamily="2" charset="-78"/>
              </a:rPr>
              <a:t> </a:t>
            </a:r>
            <a:r>
              <a:rPr lang="ar-SA" sz="4400" b="1" dirty="0" err="1">
                <a:solidFill>
                  <a:srgbClr val="FF0000"/>
                </a:solidFill>
                <a:latin typeface="Serto Batnan" panose="00000400000000000000" pitchFamily="2" charset="-78"/>
                <a:cs typeface="Serto Batnan" panose="00000400000000000000" pitchFamily="2" charset="-78"/>
              </a:rPr>
              <a:t>ܒܗ</a:t>
            </a:r>
            <a:r>
              <a:rPr lang="syr-SY" sz="4400" b="1" dirty="0">
                <a:solidFill>
                  <a:srgbClr val="FF0000"/>
                </a:solidFill>
                <a:latin typeface="Serto Batnan" panose="00000400000000000000" pitchFamily="2" charset="-78"/>
                <a:cs typeface="Serto Batnan" panose="00000400000000000000" pitchFamily="2" charset="-78"/>
              </a:rPr>
              <a:t>ܽ</a:t>
            </a:r>
            <a:r>
              <a:rPr lang="ar-SA" sz="4400" b="1" dirty="0" err="1">
                <a:solidFill>
                  <a:srgbClr val="FF0000"/>
                </a:solidFill>
                <a:latin typeface="Serto Batnan" panose="00000400000000000000" pitchFamily="2" charset="-78"/>
                <a:cs typeface="Serto Batnan" panose="00000400000000000000" pitchFamily="2" charset="-78"/>
              </a:rPr>
              <a:t>ܘܢ</a:t>
            </a:r>
            <a:r>
              <a:rPr lang="ar-SA" sz="4400" b="1" dirty="0">
                <a:solidFill>
                  <a:srgbClr val="FF0000"/>
                </a:solidFill>
                <a:latin typeface="Serto Batnan" panose="00000400000000000000" pitchFamily="2" charset="-78"/>
                <a:cs typeface="Serto Batnan" panose="00000400000000000000" pitchFamily="2" charset="-78"/>
              </a:rPr>
              <a:t>.</a:t>
            </a:r>
            <a:r>
              <a:rPr lang="syr-SY" sz="4400" b="1" dirty="0">
                <a:solidFill>
                  <a:srgbClr val="FF0000"/>
                </a:solidFill>
                <a:latin typeface="Serto Batnan" panose="00000400000000000000" pitchFamily="2" charset="-78"/>
                <a:cs typeface="Serto Batnan" panose="00000400000000000000" pitchFamily="2" charset="-78"/>
              </a:rPr>
              <a:t> ܪܵܰܚܡܶܐ ܕܰܬܠܺܝܬ݂ܳܝܽܘܬܼܳܐ ܩܰܕܺܝܫܬܳܐ ܢܶܗܽܘܘܢ ܥܠܰܝܢ ܘܰܥܠܰܝܗܽܘܢ</a:t>
            </a:r>
            <a:r>
              <a:rPr lang="ar-SA" sz="4400" b="1" dirty="0">
                <a:solidFill>
                  <a:srgbClr val="FF0000"/>
                </a:solidFill>
                <a:latin typeface="Serto Batnan" panose="00000400000000000000" pitchFamily="2" charset="-78"/>
                <a:cs typeface="Serto Batnan" panose="00000400000000000000" pitchFamily="2" charset="-78"/>
              </a:rPr>
              <a:t> </a:t>
            </a:r>
            <a:r>
              <a:rPr lang="ar-SA" sz="4400" b="1" dirty="0" err="1">
                <a:solidFill>
                  <a:srgbClr val="FF0000"/>
                </a:solidFill>
                <a:latin typeface="Serto Batnan" panose="00000400000000000000" pitchFamily="2" charset="-78"/>
                <a:cs typeface="Serto Batnan" panose="00000400000000000000" pitchFamily="2" charset="-78"/>
              </a:rPr>
              <a:t>ܒܰܬܪ</a:t>
            </a:r>
            <a:r>
              <a:rPr lang="syr-SY" sz="4400" b="1" dirty="0">
                <a:solidFill>
                  <a:srgbClr val="FF0000"/>
                </a:solidFill>
                <a:latin typeface="Serto Batnan" panose="00000400000000000000" pitchFamily="2" charset="-78"/>
                <a:cs typeface="Serto Batnan" panose="00000400000000000000" pitchFamily="2" charset="-78"/>
              </a:rPr>
              <a:t>ܰ</a:t>
            </a:r>
            <a:r>
              <a:rPr lang="ar-SA" sz="4400" b="1" dirty="0" err="1">
                <a:solidFill>
                  <a:srgbClr val="FF0000"/>
                </a:solidFill>
                <a:latin typeface="Serto Batnan" panose="00000400000000000000" pitchFamily="2" charset="-78"/>
                <a:cs typeface="Serto Batnan" panose="00000400000000000000" pitchFamily="2" charset="-78"/>
              </a:rPr>
              <a:t>ܝܗ</a:t>
            </a:r>
            <a:r>
              <a:rPr lang="syr-SY" sz="4400" b="1" dirty="0">
                <a:solidFill>
                  <a:srgbClr val="FF0000"/>
                </a:solidFill>
                <a:latin typeface="Serto Batnan" panose="00000400000000000000" pitchFamily="2" charset="-78"/>
                <a:cs typeface="Serto Batnan" panose="00000400000000000000" pitchFamily="2" charset="-78"/>
              </a:rPr>
              <a:t>ܽ</a:t>
            </a:r>
            <a:r>
              <a:rPr lang="ar-SA" sz="4400" b="1" dirty="0" err="1">
                <a:solidFill>
                  <a:srgbClr val="FF0000"/>
                </a:solidFill>
                <a:latin typeface="Serto Batnan" panose="00000400000000000000" pitchFamily="2" charset="-78"/>
                <a:cs typeface="Serto Batnan" panose="00000400000000000000" pitchFamily="2" charset="-78"/>
              </a:rPr>
              <a:t>ܘܢ</a:t>
            </a:r>
            <a:r>
              <a:rPr lang="ar-SA" sz="4400" b="1" dirty="0">
                <a:solidFill>
                  <a:srgbClr val="FF0000"/>
                </a:solidFill>
                <a:latin typeface="Serto Batnan" panose="00000400000000000000" pitchFamily="2" charset="-78"/>
                <a:cs typeface="Serto Batnan" panose="00000400000000000000" pitchFamily="2" charset="-78"/>
              </a:rPr>
              <a:t> </a:t>
            </a:r>
            <a:r>
              <a:rPr lang="ar-SA" sz="4400" b="1" dirty="0" err="1">
                <a:solidFill>
                  <a:srgbClr val="FF0000"/>
                </a:solidFill>
                <a:latin typeface="Serto Batnan" panose="00000400000000000000" pitchFamily="2" charset="-78"/>
                <a:cs typeface="Serto Batnan" panose="00000400000000000000" pitchFamily="2" charset="-78"/>
              </a:rPr>
              <a:t>ܥܳܠܡ</a:t>
            </a:r>
            <a:r>
              <a:rPr lang="syr-SY" sz="4400" b="1" dirty="0">
                <a:solidFill>
                  <a:srgbClr val="FF0000"/>
                </a:solidFill>
                <a:latin typeface="Serto Batnan" panose="00000400000000000000" pitchFamily="2" charset="-78"/>
                <a:cs typeface="Serto Batnan" panose="00000400000000000000" pitchFamily="2" charset="-78"/>
              </a:rPr>
              <a:t>ܵܶ</a:t>
            </a:r>
            <a:r>
              <a:rPr lang="ar-SA" sz="4400" b="1" dirty="0">
                <a:solidFill>
                  <a:srgbClr val="FF0000"/>
                </a:solidFill>
                <a:latin typeface="Serto Batnan" panose="00000400000000000000" pitchFamily="2" charset="-78"/>
                <a:cs typeface="Serto Batnan" panose="00000400000000000000" pitchFamily="2" charset="-78"/>
              </a:rPr>
              <a:t>ܐ </a:t>
            </a:r>
            <a:r>
              <a:rPr lang="ar-SA" sz="4400" b="1" dirty="0" err="1">
                <a:solidFill>
                  <a:srgbClr val="FF0000"/>
                </a:solidFill>
                <a:latin typeface="Serto Batnan" panose="00000400000000000000" pitchFamily="2" charset="-78"/>
                <a:cs typeface="Serto Batnan" panose="00000400000000000000" pitchFamily="2" charset="-78"/>
              </a:rPr>
              <a:t>ܠܥܳܠܰܡ</a:t>
            </a:r>
            <a:r>
              <a:rPr lang="ar-SA" sz="4400" b="1" dirty="0">
                <a:solidFill>
                  <a:srgbClr val="FF0000"/>
                </a:solidFill>
                <a:latin typeface="Serto Batnan" panose="00000400000000000000" pitchFamily="2" charset="-78"/>
                <a:cs typeface="Serto Batnan" panose="00000400000000000000" pitchFamily="2" charset="-78"/>
              </a:rPr>
              <a:t> </a:t>
            </a:r>
            <a:r>
              <a:rPr lang="ar-SA" sz="4400" b="1" dirty="0" err="1">
                <a:solidFill>
                  <a:srgbClr val="FF0000"/>
                </a:solidFill>
                <a:latin typeface="Serto Batnan" panose="00000400000000000000" pitchFamily="2" charset="-78"/>
                <a:cs typeface="Serto Batnan" panose="00000400000000000000" pitchFamily="2" charset="-78"/>
              </a:rPr>
              <a:t>ܥܳܠܡ</a:t>
            </a:r>
            <a:r>
              <a:rPr lang="syr-SY" sz="4400" b="1" dirty="0">
                <a:solidFill>
                  <a:srgbClr val="FF0000"/>
                </a:solidFill>
                <a:latin typeface="Serto Batnan" panose="00000400000000000000" pitchFamily="2" charset="-78"/>
                <a:cs typeface="Serto Batnan" panose="00000400000000000000" pitchFamily="2" charset="-78"/>
              </a:rPr>
              <a:t>ܺ</a:t>
            </a:r>
            <a:r>
              <a:rPr lang="ar-SA" sz="4400" b="1" dirty="0" err="1">
                <a:solidFill>
                  <a:srgbClr val="FF0000"/>
                </a:solidFill>
                <a:latin typeface="Serto Batnan" panose="00000400000000000000" pitchFamily="2" charset="-78"/>
                <a:cs typeface="Serto Batnan" panose="00000400000000000000" pitchFamily="2" charset="-78"/>
              </a:rPr>
              <a:t>ܝܢ</a:t>
            </a:r>
            <a:r>
              <a:rPr lang="syr-SY" sz="4400" b="1" dirty="0">
                <a:solidFill>
                  <a:srgbClr val="FF0000"/>
                </a:solidFill>
                <a:latin typeface="Serto Batnan" panose="00000400000000000000" pitchFamily="2" charset="-78"/>
                <a:cs typeface="Serto Batnan" panose="00000400000000000000" pitchFamily="2" charset="-78"/>
              </a:rPr>
              <a:t>܀</a:t>
            </a:r>
            <a:endParaRPr lang="sv-SE" sz="44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2" y="2453692"/>
            <a:ext cx="6100963" cy="2862322"/>
          </a:xfrm>
          <a:prstGeom prst="rect">
            <a:avLst/>
          </a:prstGeom>
        </p:spPr>
        <p:txBody>
          <a:bodyPr wrap="square">
            <a:spAutoFit/>
          </a:bodyPr>
          <a:lstStyle/>
          <a:p>
            <a:pPr algn="ctr" rtl="1"/>
            <a:r>
              <a:rPr lang="ar-SA" sz="6000" b="1" dirty="0">
                <a:latin typeface="Traditional Arabic" panose="02020603050405020304" pitchFamily="18" charset="-78"/>
                <a:cs typeface="Traditional Arabic" panose="02020603050405020304" pitchFamily="18" charset="-78"/>
              </a:rPr>
              <a:t>وعلى كلّ من اشترك ويشترك فيها. رحمة الثالوث الأقدس، فلتكن معنا في العالمين</a:t>
            </a:r>
            <a:r>
              <a:rPr lang="ar-AE" sz="6000" b="1" dirty="0">
                <a:latin typeface="Traditional Arabic" panose="02020603050405020304" pitchFamily="18" charset="-78"/>
                <a:cs typeface="Traditional Arabic" panose="02020603050405020304" pitchFamily="18" charset="-78"/>
              </a:rPr>
              <a:t>.</a:t>
            </a:r>
            <a:endParaRPr lang="ar-SY" sz="60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9877" y="2379643"/>
            <a:ext cx="6081095" cy="3071643"/>
          </a:xfrm>
          <a:prstGeom prst="rect">
            <a:avLst/>
          </a:prstGeom>
        </p:spPr>
        <p:txBody>
          <a:bodyPr wrap="square">
            <a:spAutoFit/>
          </a:bodyPr>
          <a:lstStyle/>
          <a:p>
            <a:pPr algn="ctr">
              <a:spcBef>
                <a:spcPct val="0"/>
              </a:spcBef>
            </a:pPr>
            <a:r>
              <a:rPr lang="sv-SE" sz="4800" b="1" dirty="0">
                <a:latin typeface="Abadi" panose="020B0604020104020204" pitchFamily="34" charset="0"/>
                <a:cs typeface="Sakkal Majalla" panose="02000000000000000000" pitchFamily="2" charset="-78"/>
              </a:rPr>
              <a:t>och dem som  kämpat och fått del  av det, i båda  världar, i evighet.</a:t>
            </a:r>
          </a:p>
        </p:txBody>
      </p:sp>
      <p:cxnSp>
        <p:nvCxnSpPr>
          <p:cNvPr id="6" name="Straight Connector 5"/>
          <p:cNvCxnSpPr>
            <a:cxnSpLocks/>
          </p:cNvCxnSpPr>
          <p:nvPr/>
        </p:nvCxnSpPr>
        <p:spPr>
          <a:xfrm>
            <a:off x="6081090" y="2137272"/>
            <a:ext cx="994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1AA4EA2D-1727-55CF-79FC-E8A8295AFDF3}"/>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FF5625EF-C58C-6574-DE1D-3E53228D50D6}"/>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425187307"/>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351172"/>
            <a:ext cx="12191999"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7200" b="1" dirty="0">
                <a:latin typeface="Serto Batnan" panose="00000400000000000000" pitchFamily="2" charset="-78"/>
                <a:cs typeface="Serto Batnan" panose="00000400000000000000" pitchFamily="2" charset="-78"/>
              </a:rPr>
              <a:t>ܡܳܪܰܢ ܐܶܬ݂ܪܰܚܰܡܰܥܠܰܝـܢ܆</a:t>
            </a:r>
            <a:endParaRPr lang="ar-SY" sz="7200" dirty="0">
              <a:latin typeface="Serto Batnan" panose="00000400000000000000" pitchFamily="2" charset="-78"/>
              <a:cs typeface="Serto Batnan" panose="00000400000000000000" pitchFamily="2" charset="-78"/>
            </a:endParaRPr>
          </a:p>
        </p:txBody>
      </p:sp>
      <p:sp>
        <p:nvSpPr>
          <p:cNvPr id="4" name="Rectangle 3"/>
          <p:cNvSpPr/>
          <p:nvPr/>
        </p:nvSpPr>
        <p:spPr>
          <a:xfrm>
            <a:off x="-14910" y="2723805"/>
            <a:ext cx="6115881" cy="2831544"/>
          </a:xfrm>
          <a:prstGeom prst="rect">
            <a:avLst/>
          </a:prstGeom>
        </p:spPr>
        <p:txBody>
          <a:bodyPr wrap="square">
            <a:spAutoFit/>
          </a:bodyPr>
          <a:lstStyle/>
          <a:p>
            <a:pPr algn="ctr">
              <a:spcBef>
                <a:spcPts val="600"/>
              </a:spcBef>
              <a:defRPr/>
            </a:pPr>
            <a:r>
              <a:rPr lang="en-US" altLang="sv-SE" sz="4800" b="1" dirty="0">
                <a:solidFill>
                  <a:srgbClr val="FF0000"/>
                </a:solidFill>
                <a:latin typeface="Abadi" panose="020B0604020104020204" pitchFamily="34" charset="0"/>
                <a:cs typeface="Sakkal Majalla" panose="02000000000000000000" pitchFamily="2" charset="-78"/>
              </a:rPr>
              <a:t>Moran </a:t>
            </a:r>
            <a:r>
              <a:rPr lang="en-US" altLang="sv-SE" sz="4800" b="1" dirty="0" err="1">
                <a:solidFill>
                  <a:srgbClr val="FF0000"/>
                </a:solidFill>
                <a:latin typeface="Abadi" panose="020B0604020104020204" pitchFamily="34" charset="0"/>
                <a:cs typeface="Sakkal Majalla" panose="02000000000000000000" pitchFamily="2" charset="-78"/>
              </a:rPr>
              <a:t>ethra</a:t>
            </a:r>
            <a:r>
              <a:rPr lang="en-US" altLang="sv-SE" sz="4800" b="1" u="sng" dirty="0" err="1">
                <a:solidFill>
                  <a:srgbClr val="FF0000"/>
                </a:solidFill>
                <a:latin typeface="Abadi" panose="020B0604020104020204" pitchFamily="34" charset="0"/>
                <a:cs typeface="Sakkal Majalla" panose="02000000000000000000" pitchFamily="2" charset="-78"/>
              </a:rPr>
              <a:t>h</a:t>
            </a:r>
            <a:r>
              <a:rPr lang="en-US" altLang="sv-SE" sz="4800" b="1" dirty="0" err="1">
                <a:solidFill>
                  <a:srgbClr val="FF0000"/>
                </a:solidFill>
                <a:latin typeface="Abadi" panose="020B0604020104020204" pitchFamily="34" charset="0"/>
                <a:cs typeface="Sakkal Majalla" panose="02000000000000000000" pitchFamily="2" charset="-78"/>
              </a:rPr>
              <a:t>am</a:t>
            </a:r>
            <a:r>
              <a:rPr lang="en-US" altLang="sv-SE" sz="4800" b="1" dirty="0">
                <a:solidFill>
                  <a:srgbClr val="FF0000"/>
                </a:solidFill>
                <a:latin typeface="Abadi" panose="020B0604020104020204" pitchFamily="34" charset="0"/>
                <a:cs typeface="Sakkal Majalla" panose="02000000000000000000" pitchFamily="2" charset="-78"/>
              </a:rPr>
              <a:t> ´lain. </a:t>
            </a:r>
          </a:p>
          <a:p>
            <a:pPr algn="ctr">
              <a:spcBef>
                <a:spcPts val="600"/>
              </a:spcBef>
              <a:defRPr/>
            </a:pPr>
            <a:endParaRPr lang="en-US" altLang="sv-SE" sz="2400" b="1" dirty="0">
              <a:solidFill>
                <a:srgbClr val="FF0000"/>
              </a:solidFill>
              <a:latin typeface="Abadi" panose="020B0604020104020204" pitchFamily="34" charset="0"/>
              <a:cs typeface="Sakkal Majalla" panose="02000000000000000000" pitchFamily="2" charset="-78"/>
            </a:endParaRPr>
          </a:p>
          <a:p>
            <a:pPr algn="ctr">
              <a:spcBef>
                <a:spcPts val="600"/>
              </a:spcBef>
              <a:defRPr/>
            </a:pPr>
            <a:r>
              <a:rPr lang="sv-SE" altLang="sv-SE" sz="4800" b="1" dirty="0">
                <a:latin typeface="Abadi" panose="020B0604020104020204" pitchFamily="34" charset="0"/>
                <a:cs typeface="Sakkal Majalla" panose="02000000000000000000" pitchFamily="2" charset="-78"/>
              </a:rPr>
              <a:t>Vår Herre, förbarma dig över. </a:t>
            </a:r>
            <a:endParaRPr lang="en-US" altLang="sv-SE" sz="48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2137272"/>
            <a:ext cx="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id="{C1616579-25BA-3D2B-6536-143027A7DC41}"/>
              </a:ext>
            </a:extLst>
          </p:cNvPr>
          <p:cNvSpPr txBox="1"/>
          <p:nvPr/>
        </p:nvSpPr>
        <p:spPr>
          <a:xfrm>
            <a:off x="6100972" y="2553719"/>
            <a:ext cx="6115882" cy="4078039"/>
          </a:xfrm>
          <a:prstGeom prst="rect">
            <a:avLst/>
          </a:prstGeom>
          <a:noFill/>
        </p:spPr>
        <p:txBody>
          <a:bodyPr wrap="square">
            <a:spAutoFit/>
          </a:bodyPr>
          <a:lstStyle/>
          <a:p>
            <a:pPr lvl="1" algn="ctr" rtl="1">
              <a:spcBef>
                <a:spcPts val="600"/>
              </a:spcBef>
            </a:pPr>
            <a:r>
              <a:rPr lang="ar-AE" altLang="sv-SE" sz="7200" b="1" dirty="0">
                <a:solidFill>
                  <a:srgbClr val="FF0000"/>
                </a:solidFill>
                <a:latin typeface="Traditional Arabic" panose="02020603050405020304" pitchFamily="18" charset="-78"/>
                <a:cs typeface="Traditional Arabic" panose="02020603050405020304" pitchFamily="18" charset="-78"/>
              </a:rPr>
              <a:t>مُ</a:t>
            </a:r>
            <a:r>
              <a:rPr lang="ar-SA" altLang="sv-SE" sz="7200" b="1" dirty="0">
                <a:solidFill>
                  <a:srgbClr val="FF0000"/>
                </a:solidFill>
                <a:latin typeface="Traditional Arabic" panose="02020603050405020304" pitchFamily="18" charset="-78"/>
                <a:cs typeface="Traditional Arabic" panose="02020603050405020304" pitchFamily="18" charset="-78"/>
              </a:rPr>
              <a:t>ورانْ </a:t>
            </a:r>
            <a:r>
              <a:rPr lang="ar-SA" altLang="sv-SE" sz="7200" b="1" dirty="0" err="1">
                <a:solidFill>
                  <a:srgbClr val="FF0000"/>
                </a:solidFill>
                <a:latin typeface="Traditional Arabic" panose="02020603050405020304" pitchFamily="18" charset="-78"/>
                <a:cs typeface="Traditional Arabic" panose="02020603050405020304" pitchFamily="18" charset="-78"/>
              </a:rPr>
              <a:t>إثْراحام</a:t>
            </a:r>
            <a:r>
              <a:rPr lang="ar-IQ" altLang="sv-SE" sz="7200" b="1" dirty="0">
                <a:solidFill>
                  <a:srgbClr val="FF0000"/>
                </a:solidFill>
                <a:latin typeface="Traditional Arabic" panose="02020603050405020304" pitchFamily="18" charset="-78"/>
                <a:cs typeface="Traditional Arabic" panose="02020603050405020304" pitchFamily="18" charset="-78"/>
              </a:rPr>
              <a:t>ْ</a:t>
            </a:r>
            <a:r>
              <a:rPr lang="syr-SY" altLang="sv-SE" sz="7200" b="1" dirty="0">
                <a:solidFill>
                  <a:srgbClr val="FF0000"/>
                </a:solidFill>
                <a:latin typeface="Traditional Arabic" panose="02020603050405020304" pitchFamily="18" charset="-78"/>
              </a:rPr>
              <a:t> </a:t>
            </a:r>
            <a:r>
              <a:rPr lang="ar-SA" altLang="sv-SE" sz="7200" b="1" dirty="0">
                <a:solidFill>
                  <a:srgbClr val="FF0000"/>
                </a:solidFill>
                <a:latin typeface="Traditional Arabic" panose="02020603050405020304" pitchFamily="18" charset="-78"/>
                <a:cs typeface="Traditional Arabic" panose="02020603050405020304" pitchFamily="18" charset="-78"/>
              </a:rPr>
              <a:t>علَين</a:t>
            </a:r>
            <a:r>
              <a:rPr lang="ar-IQ" altLang="sv-SE" sz="7200" b="1" dirty="0">
                <a:solidFill>
                  <a:srgbClr val="FF0000"/>
                </a:solidFill>
                <a:latin typeface="Traditional Arabic" panose="02020603050405020304" pitchFamily="18" charset="-78"/>
                <a:cs typeface="Traditional Arabic" panose="02020603050405020304" pitchFamily="18" charset="-78"/>
              </a:rPr>
              <a:t>ْ</a:t>
            </a:r>
            <a:r>
              <a:rPr lang="ar-SA" altLang="sv-SE" sz="7200" b="1" dirty="0">
                <a:solidFill>
                  <a:srgbClr val="FF0000"/>
                </a:solidFill>
                <a:latin typeface="Traditional Arabic" panose="02020603050405020304" pitchFamily="18" charset="-78"/>
                <a:cs typeface="Traditional Arabic" panose="02020603050405020304" pitchFamily="18" charset="-78"/>
              </a:rPr>
              <a:t>.</a:t>
            </a:r>
            <a:endParaRPr lang="sv-SE" altLang="sv-SE" sz="7200" b="1" dirty="0">
              <a:solidFill>
                <a:srgbClr val="FF0000"/>
              </a:solidFill>
              <a:latin typeface="Traditional Arabic" panose="02020603050405020304" pitchFamily="18" charset="-78"/>
              <a:cs typeface="Traditional Arabic" panose="02020603050405020304" pitchFamily="18" charset="-78"/>
            </a:endParaRPr>
          </a:p>
          <a:p>
            <a:pPr lvl="1" algn="ctr" rtl="1">
              <a:spcBef>
                <a:spcPts val="600"/>
              </a:spcBef>
            </a:pPr>
            <a:r>
              <a:rPr lang="ar-SA" altLang="sv-SE" sz="2000" b="1" dirty="0">
                <a:latin typeface="Traditional Arabic" panose="02020603050405020304" pitchFamily="18" charset="-78"/>
                <a:cs typeface="Traditional Arabic" panose="02020603050405020304" pitchFamily="18" charset="-78"/>
              </a:rPr>
              <a:t> </a:t>
            </a:r>
            <a:endParaRPr lang="sv-SE" altLang="sv-SE" b="1" dirty="0">
              <a:latin typeface="Traditional Arabic" panose="02020603050405020304" pitchFamily="18" charset="-78"/>
              <a:cs typeface="Traditional Arabic" panose="02020603050405020304" pitchFamily="18" charset="-78"/>
            </a:endParaRPr>
          </a:p>
          <a:p>
            <a:pPr lvl="1" algn="ctr" rtl="1">
              <a:spcBef>
                <a:spcPts val="600"/>
              </a:spcBef>
            </a:pPr>
            <a:r>
              <a:rPr lang="ar-SA" altLang="sv-SE" sz="7200" b="1" dirty="0">
                <a:latin typeface="Traditional Arabic" panose="02020603050405020304" pitchFamily="18" charset="-78"/>
                <a:cs typeface="Traditional Arabic" panose="02020603050405020304" pitchFamily="18" charset="-78"/>
              </a:rPr>
              <a:t>يا ربنا ارحمنا. </a:t>
            </a:r>
            <a:endParaRPr lang="sv-SE" altLang="sv-SE" sz="7200" b="1" dirty="0">
              <a:latin typeface="Traditional Arabic" panose="02020603050405020304" pitchFamily="18" charset="-78"/>
              <a:cs typeface="Traditional Arabic" panose="02020603050405020304" pitchFamily="18" charset="-78"/>
            </a:endParaRPr>
          </a:p>
          <a:p>
            <a:pPr lvl="1" algn="ctr" rtl="1">
              <a:spcBef>
                <a:spcPts val="600"/>
              </a:spcBef>
            </a:pPr>
            <a:endParaRPr lang="syr-SY" altLang="sv-SE" sz="7200" b="1" dirty="0">
              <a:solidFill>
                <a:srgbClr val="0000CC"/>
              </a:solidFill>
              <a:latin typeface="Traditional Arabic" panose="02020603050405020304" pitchFamily="18" charset="-78"/>
            </a:endParaRPr>
          </a:p>
        </p:txBody>
      </p:sp>
      <p:pic>
        <p:nvPicPr>
          <p:cNvPr id="3" name="صورة 12" descr="وقوف.gif">
            <a:extLst>
              <a:ext uri="{FF2B5EF4-FFF2-40B4-BE49-F238E27FC236}">
                <a16:creationId xmlns:a16="http://schemas.microsoft.com/office/drawing/2014/main" id="{B07E94B4-358F-4B63-8FD7-24C1E9313023}"/>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5" name="صورة 12" descr="وقوف.gif">
            <a:extLst>
              <a:ext uri="{FF2B5EF4-FFF2-40B4-BE49-F238E27FC236}">
                <a16:creationId xmlns:a16="http://schemas.microsoft.com/office/drawing/2014/main" id="{7EAE9913-E8F9-B7B2-C264-3DD2DD014789}"/>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977294979"/>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370327"/>
            <a:ext cx="12191999"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600" b="1" dirty="0">
                <a:latin typeface="Serto Batnan" panose="00000400000000000000" pitchFamily="2" charset="-78"/>
                <a:cs typeface="Serto Batnan" panose="00000400000000000000" pitchFamily="2" charset="-78"/>
              </a:rPr>
              <a:t>ܡܳܪܰܢ</a:t>
            </a:r>
            <a:r>
              <a:rPr lang="en-US" sz="6600" b="1" dirty="0">
                <a:latin typeface="Serto Batnan" panose="00000400000000000000" pitchFamily="2" charset="-78"/>
                <a:cs typeface="Serto Batnan" panose="00000400000000000000" pitchFamily="2" charset="-78"/>
              </a:rPr>
              <a:t> </a:t>
            </a:r>
            <a:r>
              <a:rPr lang="syr-SY" sz="6600" b="1" dirty="0">
                <a:latin typeface="Serto Batnan" panose="00000400000000000000" pitchFamily="2" charset="-78"/>
                <a:cs typeface="Serto Batnan" panose="00000400000000000000" pitchFamily="2" charset="-78"/>
              </a:rPr>
              <a:t>ܚܽܘܣ ܘܪܰܚܶܡܥܠܰܝܢ܆ ܡܳܪܰܢ ܥܢܺܝܢ ܘܪܰܚܶܡܥܠܰܝܢ</a:t>
            </a:r>
            <a:endParaRPr lang="ar-SY" sz="6600" dirty="0">
              <a:latin typeface="Serto Batnan" panose="00000400000000000000" pitchFamily="2" charset="-78"/>
              <a:cs typeface="Serto Batnan" panose="00000400000000000000" pitchFamily="2" charset="-78"/>
            </a:endParaRPr>
          </a:p>
        </p:txBody>
      </p:sp>
      <p:sp>
        <p:nvSpPr>
          <p:cNvPr id="4" name="Rectangle 3"/>
          <p:cNvSpPr/>
          <p:nvPr/>
        </p:nvSpPr>
        <p:spPr>
          <a:xfrm>
            <a:off x="0" y="1911518"/>
            <a:ext cx="6115881" cy="5247590"/>
          </a:xfrm>
          <a:prstGeom prst="rect">
            <a:avLst/>
          </a:prstGeom>
        </p:spPr>
        <p:txBody>
          <a:bodyPr wrap="square">
            <a:spAutoFit/>
          </a:bodyPr>
          <a:lstStyle/>
          <a:p>
            <a:pPr algn="ctr">
              <a:spcBef>
                <a:spcPts val="600"/>
              </a:spcBef>
              <a:defRPr/>
            </a:pPr>
            <a:r>
              <a:rPr lang="en-US" altLang="sv-SE" sz="4000" b="1" dirty="0" err="1">
                <a:solidFill>
                  <a:srgbClr val="FF0000"/>
                </a:solidFill>
                <a:latin typeface="Abadi" panose="020B0604020104020204" pitchFamily="34" charset="0"/>
                <a:cs typeface="Sakkal Majalla" panose="02000000000000000000" pitchFamily="2" charset="-78"/>
              </a:rPr>
              <a:t>moran</a:t>
            </a:r>
            <a:r>
              <a:rPr lang="en-US" altLang="sv-SE" sz="4000" b="1" dirty="0">
                <a:solidFill>
                  <a:srgbClr val="FF0000"/>
                </a:solidFill>
                <a:latin typeface="Abadi" panose="020B0604020104020204" pitchFamily="34" charset="0"/>
                <a:cs typeface="Sakkal Majalla" panose="02000000000000000000" pitchFamily="2" charset="-78"/>
              </a:rPr>
              <a:t> </a:t>
            </a:r>
            <a:r>
              <a:rPr lang="en-US" altLang="sv-SE" sz="4000" b="1" u="sng" dirty="0" err="1">
                <a:solidFill>
                  <a:srgbClr val="FF0000"/>
                </a:solidFill>
                <a:latin typeface="Abadi" panose="020B0604020104020204" pitchFamily="34" charset="0"/>
                <a:cs typeface="Sakkal Majalla" panose="02000000000000000000" pitchFamily="2" charset="-78"/>
              </a:rPr>
              <a:t>h</a:t>
            </a:r>
            <a:r>
              <a:rPr lang="en-US" altLang="sv-SE" sz="4000" b="1" dirty="0" err="1">
                <a:solidFill>
                  <a:srgbClr val="FF0000"/>
                </a:solidFill>
                <a:latin typeface="Abadi" panose="020B0604020104020204" pitchFamily="34" charset="0"/>
                <a:cs typeface="Sakkal Majalla" panose="02000000000000000000" pitchFamily="2" charset="-78"/>
              </a:rPr>
              <a:t>us</a:t>
            </a:r>
            <a:r>
              <a:rPr lang="en-US" altLang="sv-SE" sz="4000" b="1" dirty="0">
                <a:solidFill>
                  <a:srgbClr val="FF0000"/>
                </a:solidFill>
                <a:latin typeface="Abadi" panose="020B0604020104020204" pitchFamily="34" charset="0"/>
                <a:cs typeface="Sakkal Majalla" panose="02000000000000000000" pitchFamily="2" charset="-78"/>
              </a:rPr>
              <a:t> </a:t>
            </a:r>
            <a:r>
              <a:rPr lang="en-US" altLang="sv-SE" sz="4000" b="1" dirty="0" err="1">
                <a:solidFill>
                  <a:srgbClr val="FF0000"/>
                </a:solidFill>
                <a:latin typeface="Abadi" panose="020B0604020104020204" pitchFamily="34" charset="0"/>
                <a:cs typeface="Sakkal Majalla" panose="02000000000000000000" pitchFamily="2" charset="-78"/>
              </a:rPr>
              <a:t>wra</a:t>
            </a:r>
            <a:r>
              <a:rPr lang="en-US" altLang="sv-SE" sz="4000" b="1" u="sng" dirty="0" err="1">
                <a:solidFill>
                  <a:srgbClr val="FF0000"/>
                </a:solidFill>
                <a:latin typeface="Abadi" panose="020B0604020104020204" pitchFamily="34" charset="0"/>
                <a:cs typeface="Sakkal Majalla" panose="02000000000000000000" pitchFamily="2" charset="-78"/>
              </a:rPr>
              <a:t>h</a:t>
            </a:r>
            <a:r>
              <a:rPr lang="en-US" altLang="sv-SE" sz="4000" b="1" dirty="0" err="1">
                <a:solidFill>
                  <a:srgbClr val="FF0000"/>
                </a:solidFill>
                <a:latin typeface="Abadi" panose="020B0604020104020204" pitchFamily="34" charset="0"/>
                <a:cs typeface="Sakkal Majalla" panose="02000000000000000000" pitchFamily="2" charset="-78"/>
              </a:rPr>
              <a:t>em</a:t>
            </a:r>
            <a:r>
              <a:rPr lang="en-US" altLang="sv-SE" sz="4000" b="1" dirty="0">
                <a:solidFill>
                  <a:srgbClr val="FF0000"/>
                </a:solidFill>
                <a:latin typeface="Abadi" panose="020B0604020104020204" pitchFamily="34" charset="0"/>
                <a:cs typeface="Sakkal Majalla" panose="02000000000000000000" pitchFamily="2" charset="-78"/>
              </a:rPr>
              <a:t> ´lain </a:t>
            </a:r>
            <a:r>
              <a:rPr lang="en-US" altLang="sv-SE" sz="4000" b="1" dirty="0" err="1">
                <a:solidFill>
                  <a:srgbClr val="FF0000"/>
                </a:solidFill>
                <a:latin typeface="Abadi" panose="020B0604020104020204" pitchFamily="34" charset="0"/>
                <a:cs typeface="Sakkal Majalla" panose="02000000000000000000" pitchFamily="2" charset="-78"/>
              </a:rPr>
              <a:t>moran</a:t>
            </a:r>
            <a:r>
              <a:rPr lang="en-US" altLang="sv-SE" sz="4000" b="1" dirty="0">
                <a:solidFill>
                  <a:srgbClr val="FF0000"/>
                </a:solidFill>
                <a:latin typeface="Abadi" panose="020B0604020104020204" pitchFamily="34" charset="0"/>
                <a:cs typeface="Sakkal Majalla" panose="02000000000000000000" pitchFamily="2" charset="-78"/>
              </a:rPr>
              <a:t> ´</a:t>
            </a:r>
            <a:r>
              <a:rPr lang="en-US" altLang="sv-SE" sz="4000" b="1" dirty="0" err="1">
                <a:solidFill>
                  <a:srgbClr val="FF0000"/>
                </a:solidFill>
                <a:latin typeface="Abadi" panose="020B0604020104020204" pitchFamily="34" charset="0"/>
                <a:cs typeface="Sakkal Majalla" panose="02000000000000000000" pitchFamily="2" charset="-78"/>
              </a:rPr>
              <a:t>nin</a:t>
            </a:r>
            <a:r>
              <a:rPr lang="en-US" altLang="sv-SE" sz="4000" b="1" dirty="0">
                <a:solidFill>
                  <a:srgbClr val="FF0000"/>
                </a:solidFill>
                <a:latin typeface="Abadi" panose="020B0604020104020204" pitchFamily="34" charset="0"/>
                <a:cs typeface="Sakkal Majalla" panose="02000000000000000000" pitchFamily="2" charset="-78"/>
              </a:rPr>
              <a:t> </a:t>
            </a:r>
            <a:r>
              <a:rPr lang="en-US" altLang="sv-SE" sz="4000" b="1" dirty="0" err="1">
                <a:solidFill>
                  <a:srgbClr val="FF0000"/>
                </a:solidFill>
                <a:latin typeface="Abadi" panose="020B0604020104020204" pitchFamily="34" charset="0"/>
                <a:cs typeface="Sakkal Majalla" panose="02000000000000000000" pitchFamily="2" charset="-78"/>
              </a:rPr>
              <a:t>wra</a:t>
            </a:r>
            <a:r>
              <a:rPr lang="en-US" altLang="sv-SE" sz="4000" b="1" u="sng" dirty="0" err="1">
                <a:solidFill>
                  <a:srgbClr val="FF0000"/>
                </a:solidFill>
                <a:latin typeface="Abadi" panose="020B0604020104020204" pitchFamily="34" charset="0"/>
                <a:cs typeface="Sakkal Majalla" panose="02000000000000000000" pitchFamily="2" charset="-78"/>
              </a:rPr>
              <a:t>h</a:t>
            </a:r>
            <a:r>
              <a:rPr lang="en-US" altLang="sv-SE" sz="4000" b="1" dirty="0" err="1">
                <a:solidFill>
                  <a:srgbClr val="FF0000"/>
                </a:solidFill>
                <a:latin typeface="Abadi" panose="020B0604020104020204" pitchFamily="34" charset="0"/>
                <a:cs typeface="Sakkal Majalla" panose="02000000000000000000" pitchFamily="2" charset="-78"/>
              </a:rPr>
              <a:t>em</a:t>
            </a:r>
            <a:r>
              <a:rPr lang="en-US" altLang="sv-SE" sz="4000" b="1" dirty="0">
                <a:solidFill>
                  <a:srgbClr val="FF0000"/>
                </a:solidFill>
                <a:latin typeface="Abadi" panose="020B0604020104020204" pitchFamily="34" charset="0"/>
                <a:cs typeface="Sakkal Majalla" panose="02000000000000000000" pitchFamily="2" charset="-78"/>
              </a:rPr>
              <a:t> </a:t>
            </a:r>
            <a:r>
              <a:rPr lang="sv-SE" altLang="sv-SE" sz="4000" b="1" dirty="0">
                <a:solidFill>
                  <a:srgbClr val="FF0000"/>
                </a:solidFill>
                <a:latin typeface="Abadi" panose="020B0604020104020204" pitchFamily="34" charset="0"/>
                <a:cs typeface="Sakkal Majalla" panose="02000000000000000000" pitchFamily="2" charset="-78"/>
              </a:rPr>
              <a:t>´</a:t>
            </a:r>
            <a:r>
              <a:rPr lang="en-US" altLang="sv-SE" sz="4000" b="1" dirty="0">
                <a:solidFill>
                  <a:srgbClr val="FF0000"/>
                </a:solidFill>
                <a:latin typeface="Abadi" panose="020B0604020104020204" pitchFamily="34" charset="0"/>
                <a:cs typeface="Sakkal Majalla" panose="02000000000000000000" pitchFamily="2" charset="-78"/>
              </a:rPr>
              <a:t>lain</a:t>
            </a:r>
            <a:r>
              <a:rPr lang="en-US" altLang="sv-SE" sz="4000" dirty="0">
                <a:solidFill>
                  <a:srgbClr val="FF0000"/>
                </a:solidFill>
                <a:latin typeface="Abadi" panose="020B0604020104020204" pitchFamily="34" charset="0"/>
                <a:cs typeface="Sakkal Majalla" panose="02000000000000000000" pitchFamily="2" charset="-78"/>
              </a:rPr>
              <a:t> </a:t>
            </a:r>
            <a:endParaRPr lang="sv-SE" altLang="sv-SE" sz="4000" b="1" dirty="0">
              <a:solidFill>
                <a:srgbClr val="FF0000"/>
              </a:solidFill>
              <a:latin typeface="Abadi" panose="020B0604020104020204" pitchFamily="34" charset="0"/>
              <a:cs typeface="Sakkal Majalla" panose="02000000000000000000" pitchFamily="2" charset="-78"/>
            </a:endParaRPr>
          </a:p>
          <a:p>
            <a:pPr algn="ctr">
              <a:spcBef>
                <a:spcPts val="600"/>
              </a:spcBef>
              <a:defRPr/>
            </a:pPr>
            <a:r>
              <a:rPr lang="sv-SE" altLang="sv-SE" sz="4000" b="1" dirty="0">
                <a:latin typeface="Abadi" panose="020B0604020104020204" pitchFamily="34" charset="0"/>
                <a:cs typeface="Sakkal Majalla" panose="02000000000000000000" pitchFamily="2" charset="-78"/>
              </a:rPr>
              <a:t>Vår Herre, förlåt oss och förbarma</a:t>
            </a:r>
            <a:r>
              <a:rPr lang="syr-SY" altLang="sv-SE" sz="4000" b="1" dirty="0">
                <a:latin typeface="Abadi" panose="020B0604020104020204" pitchFamily="34" charset="0"/>
              </a:rPr>
              <a:t> </a:t>
            </a:r>
            <a:r>
              <a:rPr lang="sv-SE" altLang="sv-SE" sz="4000" b="1" dirty="0">
                <a:latin typeface="Abadi" panose="020B0604020104020204" pitchFamily="34" charset="0"/>
                <a:cs typeface="Sakkal Majalla" panose="02000000000000000000" pitchFamily="2" charset="-78"/>
              </a:rPr>
              <a:t>dig över oss. Vår Herre, lyssna och förbarma dig över oss.</a:t>
            </a:r>
          </a:p>
          <a:p>
            <a:pPr algn="ctr">
              <a:spcBef>
                <a:spcPts val="600"/>
              </a:spcBef>
              <a:defRPr/>
            </a:pPr>
            <a:endParaRPr lang="sv-SE" altLang="sv-SE" sz="4000" b="1" dirty="0">
              <a:solidFill>
                <a:srgbClr val="0000CC"/>
              </a:solidFill>
              <a:latin typeface="Abadi" panose="020B0604020104020204" pitchFamily="34" charset="0"/>
              <a:cs typeface="Sakkal Majalla" panose="02000000000000000000" pitchFamily="2" charset="-78"/>
            </a:endParaRPr>
          </a:p>
          <a:p>
            <a:pPr marL="0" indent="0" algn="ctr" eaLnBrk="1" hangingPunct="1">
              <a:spcBef>
                <a:spcPts val="600"/>
              </a:spcBef>
              <a:buFontTx/>
              <a:buNone/>
              <a:defRPr/>
            </a:pPr>
            <a:endParaRPr lang="en-US" altLang="sv-SE" sz="4000" b="1" dirty="0">
              <a:solidFill>
                <a:srgbClr val="FF0000"/>
              </a:solidFill>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2137272"/>
            <a:ext cx="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id="{C1616579-25BA-3D2B-6536-143027A7DC41}"/>
              </a:ext>
            </a:extLst>
          </p:cNvPr>
          <p:cNvSpPr txBox="1"/>
          <p:nvPr/>
        </p:nvSpPr>
        <p:spPr>
          <a:xfrm>
            <a:off x="6303168" y="2130296"/>
            <a:ext cx="6091030" cy="3493264"/>
          </a:xfrm>
          <a:prstGeom prst="rect">
            <a:avLst/>
          </a:prstGeom>
          <a:noFill/>
        </p:spPr>
        <p:txBody>
          <a:bodyPr wrap="square">
            <a:spAutoFit/>
          </a:bodyPr>
          <a:lstStyle/>
          <a:p>
            <a:pPr lvl="1" algn="ctr" rtl="1">
              <a:spcBef>
                <a:spcPts val="600"/>
              </a:spcBef>
            </a:pPr>
            <a:r>
              <a:rPr lang="ar-SA" altLang="sv-SE" sz="5400" b="1" dirty="0" err="1">
                <a:solidFill>
                  <a:srgbClr val="FF0000"/>
                </a:solidFill>
                <a:latin typeface="Traditional Arabic" panose="02020603050405020304" pitchFamily="18" charset="-78"/>
                <a:cs typeface="Traditional Arabic" panose="02020603050405020304" pitchFamily="18" charset="-78"/>
              </a:rPr>
              <a:t>مُورانْ</a:t>
            </a:r>
            <a:r>
              <a:rPr lang="ar-SA" altLang="sv-SE" sz="5400" b="1" dirty="0">
                <a:solidFill>
                  <a:srgbClr val="FF0000"/>
                </a:solidFill>
                <a:latin typeface="Traditional Arabic" panose="02020603050405020304" pitchFamily="18" charset="-78"/>
                <a:cs typeface="Traditional Arabic" panose="02020603050405020304" pitchFamily="18" charset="-78"/>
              </a:rPr>
              <a:t> حوسْ وراحِم</a:t>
            </a:r>
            <a:r>
              <a:rPr lang="ar-SY" altLang="sv-SE" sz="5400" b="1" dirty="0">
                <a:solidFill>
                  <a:srgbClr val="FF0000"/>
                </a:solidFill>
                <a:latin typeface="Traditional Arabic" panose="02020603050405020304" pitchFamily="18" charset="-78"/>
                <a:cs typeface="Traditional Arabic" panose="02020603050405020304" pitchFamily="18" charset="-78"/>
              </a:rPr>
              <a:t>ْ</a:t>
            </a:r>
            <a:r>
              <a:rPr lang="ar-SA" altLang="sv-SE" sz="5400" b="1" dirty="0">
                <a:solidFill>
                  <a:srgbClr val="FF0000"/>
                </a:solidFill>
                <a:latin typeface="Traditional Arabic" panose="02020603050405020304" pitchFamily="18" charset="-78"/>
                <a:cs typeface="Traditional Arabic" panose="02020603050405020304" pitchFamily="18" charset="-78"/>
              </a:rPr>
              <a:t> علَين</a:t>
            </a:r>
            <a:r>
              <a:rPr lang="ar-SY" altLang="sv-SE" sz="5400" b="1" dirty="0">
                <a:solidFill>
                  <a:srgbClr val="FF0000"/>
                </a:solidFill>
                <a:latin typeface="Traditional Arabic" panose="02020603050405020304" pitchFamily="18" charset="-78"/>
                <a:cs typeface="Traditional Arabic" panose="02020603050405020304" pitchFamily="18" charset="-78"/>
              </a:rPr>
              <a:t>ْ.</a:t>
            </a:r>
            <a:r>
              <a:rPr lang="ar-SA" altLang="sv-SE" sz="5400" b="1" dirty="0">
                <a:solidFill>
                  <a:srgbClr val="FF0000"/>
                </a:solidFill>
                <a:latin typeface="Traditional Arabic" panose="02020603050405020304" pitchFamily="18" charset="-78"/>
                <a:cs typeface="Traditional Arabic" panose="02020603050405020304" pitchFamily="18" charset="-78"/>
              </a:rPr>
              <a:t> </a:t>
            </a:r>
            <a:r>
              <a:rPr lang="ar-SA" altLang="sv-SE" sz="5400" b="1" dirty="0" err="1">
                <a:solidFill>
                  <a:srgbClr val="FF0000"/>
                </a:solidFill>
                <a:latin typeface="Traditional Arabic" panose="02020603050405020304" pitchFamily="18" charset="-78"/>
                <a:cs typeface="Traditional Arabic" panose="02020603050405020304" pitchFamily="18" charset="-78"/>
              </a:rPr>
              <a:t>مُورانْ</a:t>
            </a:r>
            <a:r>
              <a:rPr lang="ar-SA" altLang="sv-SE" sz="5400" b="1" dirty="0">
                <a:solidFill>
                  <a:srgbClr val="FF0000"/>
                </a:solidFill>
                <a:latin typeface="Traditional Arabic" panose="02020603050405020304" pitchFamily="18" charset="-78"/>
                <a:cs typeface="Traditional Arabic" panose="02020603050405020304" pitchFamily="18" charset="-78"/>
              </a:rPr>
              <a:t> عنِينْ وراحِم</a:t>
            </a:r>
            <a:r>
              <a:rPr lang="ar-SY" altLang="sv-SE" sz="5400" b="1" dirty="0">
                <a:solidFill>
                  <a:srgbClr val="FF0000"/>
                </a:solidFill>
                <a:latin typeface="Traditional Arabic" panose="02020603050405020304" pitchFamily="18" charset="-78"/>
                <a:cs typeface="Traditional Arabic" panose="02020603050405020304" pitchFamily="18" charset="-78"/>
              </a:rPr>
              <a:t>ْ</a:t>
            </a:r>
            <a:r>
              <a:rPr lang="ar-SA" altLang="sv-SE" sz="5400" b="1" dirty="0">
                <a:solidFill>
                  <a:srgbClr val="FF0000"/>
                </a:solidFill>
                <a:latin typeface="Traditional Arabic" panose="02020603050405020304" pitchFamily="18" charset="-78"/>
                <a:cs typeface="Traditional Arabic" panose="02020603050405020304" pitchFamily="18" charset="-78"/>
              </a:rPr>
              <a:t> علَين</a:t>
            </a:r>
            <a:r>
              <a:rPr lang="ar-SY" altLang="sv-SE" sz="5400" b="1" dirty="0">
                <a:solidFill>
                  <a:srgbClr val="FF0000"/>
                </a:solidFill>
                <a:latin typeface="Traditional Arabic" panose="02020603050405020304" pitchFamily="18" charset="-78"/>
                <a:cs typeface="Traditional Arabic" panose="02020603050405020304" pitchFamily="18" charset="-78"/>
              </a:rPr>
              <a:t>ْ</a:t>
            </a:r>
            <a:r>
              <a:rPr lang="ar-AE" altLang="sv-SE" sz="5400" b="1" dirty="0">
                <a:solidFill>
                  <a:srgbClr val="FF0000"/>
                </a:solidFill>
                <a:latin typeface="Traditional Arabic" panose="02020603050405020304" pitchFamily="18" charset="-78"/>
                <a:cs typeface="Traditional Arabic" panose="02020603050405020304" pitchFamily="18" charset="-78"/>
              </a:rPr>
              <a:t>.</a:t>
            </a:r>
          </a:p>
          <a:p>
            <a:pPr lvl="1" algn="ctr" rtl="1">
              <a:spcBef>
                <a:spcPts val="600"/>
              </a:spcBef>
            </a:pPr>
            <a:r>
              <a:rPr lang="ar-SA" altLang="sv-SE" sz="5400" b="1" dirty="0">
                <a:latin typeface="Traditional Arabic" panose="02020603050405020304" pitchFamily="18" charset="-78"/>
                <a:cs typeface="Traditional Arabic" panose="02020603050405020304" pitchFamily="18" charset="-78"/>
              </a:rPr>
              <a:t>يا ربنا تعطف علينا وارحمنا. يا ربنا استجبنا وارحمنا. </a:t>
            </a:r>
            <a:endParaRPr lang="sv-SE" altLang="sv-SE" sz="5400" b="1" dirty="0">
              <a:latin typeface="Traditional Arabic" panose="02020603050405020304" pitchFamily="18" charset="-78"/>
              <a:cs typeface="Traditional Arabic" panose="02020603050405020304" pitchFamily="18" charset="-78"/>
            </a:endParaRPr>
          </a:p>
        </p:txBody>
      </p:sp>
      <p:pic>
        <p:nvPicPr>
          <p:cNvPr id="3" name="صورة 12" descr="وقوف.gif">
            <a:extLst>
              <a:ext uri="{FF2B5EF4-FFF2-40B4-BE49-F238E27FC236}">
                <a16:creationId xmlns:a16="http://schemas.microsoft.com/office/drawing/2014/main" id="{74F34F4F-93E9-EC86-4720-66B7348AF07A}"/>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5" name="صورة 12" descr="وقوف.gif">
            <a:extLst>
              <a:ext uri="{FF2B5EF4-FFF2-40B4-BE49-F238E27FC236}">
                <a16:creationId xmlns:a16="http://schemas.microsoft.com/office/drawing/2014/main" id="{682F1125-F3FC-86B1-6CA2-CEFE45AFB8E0}"/>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045893922"/>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233728"/>
            <a:ext cx="1219199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cap="small" dirty="0">
                <a:latin typeface="Serto Batnan" panose="00000400000000000000" pitchFamily="2" charset="-78"/>
                <a:cs typeface="Serto Batnan" panose="00000400000000000000" pitchFamily="2" charset="-78"/>
              </a:rPr>
              <a:t>ܠܰܐܠܳܗܳܐ ܫܽܘܒܚܳـــܐ ܒܪܰܘܡܳܐ܆ ܘܰܠܝܳܠܶܕܬܶܗ ܪܽܘܡܪܳܡܳــــــܐ܆</a:t>
            </a:r>
            <a:endParaRPr lang="ar-SY" sz="6000" dirty="0">
              <a:latin typeface="Serto Batnan" panose="00000400000000000000" pitchFamily="2" charset="-78"/>
              <a:cs typeface="Serto Batnan" panose="00000400000000000000" pitchFamily="2" charset="-78"/>
            </a:endParaRPr>
          </a:p>
        </p:txBody>
      </p:sp>
      <p:sp>
        <p:nvSpPr>
          <p:cNvPr id="4" name="Rectangle 3"/>
          <p:cNvSpPr/>
          <p:nvPr/>
        </p:nvSpPr>
        <p:spPr>
          <a:xfrm>
            <a:off x="0" y="2013290"/>
            <a:ext cx="6115881" cy="3631763"/>
          </a:xfrm>
          <a:prstGeom prst="rect">
            <a:avLst/>
          </a:prstGeom>
        </p:spPr>
        <p:txBody>
          <a:bodyPr wrap="square">
            <a:spAutoFit/>
          </a:bodyPr>
          <a:lstStyle/>
          <a:p>
            <a:pPr marL="0" indent="0" algn="ctr" eaLnBrk="1" hangingPunct="1">
              <a:spcBef>
                <a:spcPts val="1200"/>
              </a:spcBef>
              <a:buFontTx/>
              <a:buNone/>
              <a:defRPr/>
            </a:pPr>
            <a:r>
              <a:rPr lang="en-US" sz="4400" b="1" dirty="0" err="1">
                <a:solidFill>
                  <a:srgbClr val="FF0000"/>
                </a:solidFill>
                <a:latin typeface="Abadi" panose="020B0604020104020204" pitchFamily="34" charset="0"/>
                <a:cs typeface="Sakkal Majalla" panose="02000000000000000000" pitchFamily="2" charset="-78"/>
              </a:rPr>
              <a:t>Laloho</a:t>
            </a:r>
            <a:r>
              <a:rPr lang="en-US" sz="4400" b="1" dirty="0">
                <a:solidFill>
                  <a:srgbClr val="FF0000"/>
                </a:solidFill>
                <a:latin typeface="Abadi" panose="020B0604020104020204" pitchFamily="34" charset="0"/>
                <a:cs typeface="Sakkal Majalla" panose="02000000000000000000" pitchFamily="2" charset="-78"/>
              </a:rPr>
              <a:t> </a:t>
            </a:r>
            <a:r>
              <a:rPr lang="en-US" sz="4400" b="1" dirty="0" err="1">
                <a:solidFill>
                  <a:srgbClr val="FF0000"/>
                </a:solidFill>
                <a:latin typeface="Abadi" panose="020B0604020104020204" pitchFamily="34" charset="0"/>
                <a:cs typeface="Sakkal Majalla" panose="02000000000000000000" pitchFamily="2" charset="-78"/>
              </a:rPr>
              <a:t>shub</a:t>
            </a:r>
            <a:r>
              <a:rPr lang="en-US" sz="4400" b="1" u="sng" dirty="0" err="1">
                <a:solidFill>
                  <a:srgbClr val="FF0000"/>
                </a:solidFill>
                <a:latin typeface="Abadi" panose="020B0604020104020204" pitchFamily="34" charset="0"/>
                <a:cs typeface="Sakkal Majalla" panose="02000000000000000000" pitchFamily="2" charset="-78"/>
              </a:rPr>
              <a:t>h</a:t>
            </a:r>
            <a:r>
              <a:rPr lang="en-US" sz="4400" b="1" dirty="0" err="1">
                <a:solidFill>
                  <a:srgbClr val="FF0000"/>
                </a:solidFill>
                <a:latin typeface="Abadi" panose="020B0604020104020204" pitchFamily="34" charset="0"/>
                <a:cs typeface="Sakkal Majalla" panose="02000000000000000000" pitchFamily="2" charset="-78"/>
              </a:rPr>
              <a:t>o</a:t>
            </a:r>
            <a:r>
              <a:rPr lang="en-US" sz="4400" b="1" dirty="0">
                <a:solidFill>
                  <a:srgbClr val="FF0000"/>
                </a:solidFill>
                <a:latin typeface="Abadi" panose="020B0604020104020204" pitchFamily="34" charset="0"/>
                <a:cs typeface="Sakkal Majalla" panose="02000000000000000000" pitchFamily="2" charset="-78"/>
              </a:rPr>
              <a:t> </a:t>
            </a:r>
            <a:r>
              <a:rPr lang="en-US" sz="4400" b="1" dirty="0" err="1">
                <a:solidFill>
                  <a:srgbClr val="FF0000"/>
                </a:solidFill>
                <a:latin typeface="Abadi" panose="020B0604020104020204" pitchFamily="34" charset="0"/>
                <a:cs typeface="Sakkal Majalla" panose="02000000000000000000" pitchFamily="2" charset="-78"/>
              </a:rPr>
              <a:t>brawmo</a:t>
            </a:r>
            <a:r>
              <a:rPr lang="en-US" sz="4400" b="1" dirty="0">
                <a:solidFill>
                  <a:srgbClr val="FF0000"/>
                </a:solidFill>
                <a:latin typeface="Abadi" panose="020B0604020104020204" pitchFamily="34" charset="0"/>
                <a:cs typeface="Sakkal Majalla" panose="02000000000000000000" pitchFamily="2" charset="-78"/>
              </a:rPr>
              <a:t>. </a:t>
            </a:r>
            <a:r>
              <a:rPr lang="en-US" sz="4400" b="1" dirty="0" err="1">
                <a:solidFill>
                  <a:srgbClr val="FF0000"/>
                </a:solidFill>
                <a:latin typeface="Abadi" panose="020B0604020104020204" pitchFamily="34" charset="0"/>
                <a:cs typeface="Sakkal Majalla" panose="02000000000000000000" pitchFamily="2" charset="-78"/>
              </a:rPr>
              <a:t>walyoledtheh</a:t>
            </a:r>
            <a:r>
              <a:rPr lang="en-US" sz="4400" b="1" dirty="0">
                <a:solidFill>
                  <a:srgbClr val="FF0000"/>
                </a:solidFill>
                <a:latin typeface="Abadi" panose="020B0604020104020204" pitchFamily="34" charset="0"/>
                <a:cs typeface="Sakkal Majalla" panose="02000000000000000000" pitchFamily="2" charset="-78"/>
              </a:rPr>
              <a:t> </a:t>
            </a:r>
            <a:r>
              <a:rPr lang="en-US" sz="4400" b="1" dirty="0" err="1">
                <a:solidFill>
                  <a:srgbClr val="FF0000"/>
                </a:solidFill>
                <a:latin typeface="Abadi" panose="020B0604020104020204" pitchFamily="34" charset="0"/>
                <a:cs typeface="Sakkal Majalla" panose="02000000000000000000" pitchFamily="2" charset="-78"/>
              </a:rPr>
              <a:t>rumromo</a:t>
            </a:r>
            <a:r>
              <a:rPr lang="en-US" sz="4400" b="1" dirty="0">
                <a:solidFill>
                  <a:srgbClr val="FF0000"/>
                </a:solidFill>
                <a:latin typeface="Abadi" panose="020B0604020104020204" pitchFamily="34" charset="0"/>
                <a:cs typeface="Sakkal Majalla" panose="02000000000000000000" pitchFamily="2" charset="-78"/>
              </a:rPr>
              <a:t>. </a:t>
            </a:r>
            <a:endParaRPr lang="ar-SY" sz="4400" b="1" dirty="0">
              <a:solidFill>
                <a:srgbClr val="FF0000"/>
              </a:solidFill>
              <a:latin typeface="Abadi" panose="020B0604020104020204" pitchFamily="34" charset="0"/>
              <a:cs typeface="Sakkal Majalla" panose="02000000000000000000" pitchFamily="2" charset="-78"/>
            </a:endParaRPr>
          </a:p>
          <a:p>
            <a:pPr marL="0" indent="0" algn="ctr" eaLnBrk="1" hangingPunct="1">
              <a:spcBef>
                <a:spcPts val="1200"/>
              </a:spcBef>
              <a:buFontTx/>
              <a:buNone/>
              <a:defRPr/>
            </a:pPr>
            <a:r>
              <a:rPr lang="sv-SE" sz="4400" b="1" dirty="0">
                <a:latin typeface="Abadi" panose="020B0604020104020204" pitchFamily="34" charset="0"/>
                <a:cs typeface="Sakkal Majalla" panose="02000000000000000000" pitchFamily="2" charset="-78"/>
              </a:rPr>
              <a:t>Ära åt Gud i höjden, upphöjelse åt hans</a:t>
            </a:r>
            <a:r>
              <a:rPr lang="ar-IQ" sz="4400" b="1" dirty="0">
                <a:latin typeface="Abadi" panose="020B0604020104020204" pitchFamily="34" charset="0"/>
                <a:cs typeface="Sakkal Majalla" panose="02000000000000000000" pitchFamily="2" charset="-78"/>
              </a:rPr>
              <a:t> </a:t>
            </a:r>
            <a:r>
              <a:rPr lang="sv-SE" sz="4400" b="1" dirty="0">
                <a:latin typeface="Abadi" panose="020B0604020104020204" pitchFamily="34" charset="0"/>
                <a:cs typeface="Sakkal Majalla" panose="02000000000000000000" pitchFamily="2" charset="-78"/>
              </a:rPr>
              <a:t>mor, ärans krans</a:t>
            </a:r>
          </a:p>
        </p:txBody>
      </p:sp>
      <p:cxnSp>
        <p:nvCxnSpPr>
          <p:cNvPr id="6" name="Straight Connector 5"/>
          <p:cNvCxnSpPr>
            <a:cxnSpLocks/>
          </p:cNvCxnSpPr>
          <p:nvPr/>
        </p:nvCxnSpPr>
        <p:spPr>
          <a:xfrm>
            <a:off x="6091030" y="2137272"/>
            <a:ext cx="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id="{C1616579-25BA-3D2B-6536-143027A7DC41}"/>
              </a:ext>
            </a:extLst>
          </p:cNvPr>
          <p:cNvSpPr txBox="1"/>
          <p:nvPr/>
        </p:nvSpPr>
        <p:spPr>
          <a:xfrm>
            <a:off x="6125822" y="1958044"/>
            <a:ext cx="6081089" cy="3939540"/>
          </a:xfrm>
          <a:prstGeom prst="rect">
            <a:avLst/>
          </a:prstGeom>
          <a:noFill/>
        </p:spPr>
        <p:txBody>
          <a:bodyPr wrap="square">
            <a:spAutoFit/>
          </a:bodyPr>
          <a:lstStyle/>
          <a:p>
            <a:pPr marL="0" indent="0" algn="ctr" rtl="1" eaLnBrk="1" hangingPunct="1">
              <a:spcBef>
                <a:spcPts val="1200"/>
              </a:spcBef>
              <a:buFontTx/>
              <a:buNone/>
              <a:defRPr/>
            </a:pPr>
            <a:r>
              <a:rPr lang="ar-SA" sz="6000" b="1" dirty="0" err="1">
                <a:solidFill>
                  <a:srgbClr val="FF0000"/>
                </a:solidFill>
                <a:latin typeface="Traditional Arabic" panose="02020603050405020304" pitchFamily="18" charset="-78"/>
                <a:cs typeface="Traditional Arabic" panose="02020603050405020304" pitchFamily="18" charset="-78"/>
              </a:rPr>
              <a:t>لالُوهُو</a:t>
            </a:r>
            <a:r>
              <a:rPr lang="ar-SA" sz="6000" b="1" dirty="0">
                <a:solidFill>
                  <a:srgbClr val="FF0000"/>
                </a:solidFill>
                <a:latin typeface="Traditional Arabic" panose="02020603050405020304" pitchFamily="18" charset="-78"/>
                <a:cs typeface="Traditional Arabic" panose="02020603050405020304" pitchFamily="18" charset="-78"/>
              </a:rPr>
              <a:t> </a:t>
            </a:r>
            <a:r>
              <a:rPr lang="ar-SA" sz="6000" b="1" dirty="0" err="1">
                <a:solidFill>
                  <a:srgbClr val="FF0000"/>
                </a:solidFill>
                <a:latin typeface="Traditional Arabic" panose="02020603050405020304" pitchFamily="18" charset="-78"/>
                <a:cs typeface="Traditional Arabic" panose="02020603050405020304" pitchFamily="18" charset="-78"/>
              </a:rPr>
              <a:t>شوبْحُو</a:t>
            </a:r>
            <a:r>
              <a:rPr lang="ar-SA" sz="6000" b="1" dirty="0">
                <a:solidFill>
                  <a:srgbClr val="FF0000"/>
                </a:solidFill>
                <a:latin typeface="Traditional Arabic" panose="02020603050405020304" pitchFamily="18" charset="-78"/>
                <a:cs typeface="Traditional Arabic" panose="02020603050405020304" pitchFamily="18" charset="-78"/>
              </a:rPr>
              <a:t> بْرَوْمُو. </a:t>
            </a:r>
            <a:r>
              <a:rPr lang="ar-SA" sz="6000" b="1" dirty="0" err="1">
                <a:solidFill>
                  <a:srgbClr val="FF0000"/>
                </a:solidFill>
                <a:latin typeface="Traditional Arabic" panose="02020603050405020304" pitchFamily="18" charset="-78"/>
                <a:cs typeface="Traditional Arabic" panose="02020603050405020304" pitchFamily="18" charset="-78"/>
              </a:rPr>
              <a:t>وَليُولِدثِه</a:t>
            </a:r>
            <a:r>
              <a:rPr lang="ar-SA" sz="6000" b="1" dirty="0">
                <a:solidFill>
                  <a:srgbClr val="FF0000"/>
                </a:solidFill>
                <a:latin typeface="Traditional Arabic" panose="02020603050405020304" pitchFamily="18" charset="-78"/>
                <a:cs typeface="Traditional Arabic" panose="02020603050405020304" pitchFamily="18" charset="-78"/>
              </a:rPr>
              <a:t> </a:t>
            </a:r>
            <a:r>
              <a:rPr lang="ar-SA" sz="6000" b="1" dirty="0" err="1">
                <a:solidFill>
                  <a:srgbClr val="FF0000"/>
                </a:solidFill>
                <a:latin typeface="Traditional Arabic" panose="02020603050405020304" pitchFamily="18" charset="-78"/>
                <a:cs typeface="Traditional Arabic" panose="02020603050405020304" pitchFamily="18" charset="-78"/>
              </a:rPr>
              <a:t>رومْرُومُو</a:t>
            </a:r>
            <a:r>
              <a:rPr lang="ar-SA" sz="6000" b="1" dirty="0">
                <a:solidFill>
                  <a:srgbClr val="FF0000"/>
                </a:solidFill>
                <a:latin typeface="Traditional Arabic" panose="02020603050405020304" pitchFamily="18" charset="-78"/>
                <a:cs typeface="Traditional Arabic" panose="02020603050405020304" pitchFamily="18" charset="-78"/>
              </a:rPr>
              <a:t>. </a:t>
            </a:r>
            <a:endParaRPr lang="syr-SY" sz="6000" b="1" dirty="0">
              <a:solidFill>
                <a:srgbClr val="FF0000"/>
              </a:solidFill>
              <a:latin typeface="Traditional Arabic" panose="02020603050405020304" pitchFamily="18" charset="-78"/>
              <a:cs typeface="Serto Urhoy" pitchFamily="2" charset="-78"/>
            </a:endParaRPr>
          </a:p>
          <a:p>
            <a:pPr algn="ctr" rtl="1">
              <a:spcBef>
                <a:spcPts val="1200"/>
              </a:spcBef>
              <a:buFontTx/>
              <a:buNone/>
              <a:defRPr/>
            </a:pPr>
            <a:r>
              <a:rPr lang="ar-SA" sz="6000" b="1" dirty="0">
                <a:latin typeface="Traditional Arabic" panose="02020603050405020304" pitchFamily="18" charset="-78"/>
                <a:cs typeface="Traditional Arabic" panose="02020603050405020304" pitchFamily="18" charset="-78"/>
              </a:rPr>
              <a:t>المجدُ للهِ في العُلَى والتَّعْظيمُ لوالِدَتِهِ </a:t>
            </a:r>
            <a:endParaRPr lang="sv-SE" altLang="sv-SE" sz="6000" b="1" dirty="0">
              <a:latin typeface="Traditional Arabic" panose="02020603050405020304" pitchFamily="18" charset="-78"/>
              <a:cs typeface="Traditional Arabic" panose="02020603050405020304" pitchFamily="18" charset="-78"/>
            </a:endParaRPr>
          </a:p>
        </p:txBody>
      </p:sp>
      <p:pic>
        <p:nvPicPr>
          <p:cNvPr id="3" name="صورة 12" descr="وقوف.gif">
            <a:extLst>
              <a:ext uri="{FF2B5EF4-FFF2-40B4-BE49-F238E27FC236}">
                <a16:creationId xmlns:a16="http://schemas.microsoft.com/office/drawing/2014/main" id="{FDCFDDF7-3BFD-657E-446E-7D55031489C5}"/>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5" name="صورة 12" descr="وقوف.gif">
            <a:extLst>
              <a:ext uri="{FF2B5EF4-FFF2-40B4-BE49-F238E27FC236}">
                <a16:creationId xmlns:a16="http://schemas.microsoft.com/office/drawing/2014/main" id="{68C70B2B-3BD0-AD7A-7352-93621F2DA366}"/>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417997467"/>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233728"/>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cap="small" dirty="0">
                <a:latin typeface="Serto Batnan" panose="00000400000000000000" pitchFamily="2" charset="-78"/>
                <a:cs typeface="Serto Batnan" panose="00000400000000000000" pitchFamily="2" charset="-78"/>
              </a:rPr>
              <a:t>ܘܰܠܣܳܗܵܕܶܐ ܟܠܺܝܠ ܩܽܘܠܳܣܵܶܐ܆ ܠܥܰܢܺܝܵܕܶܐ ܚܢܳܢܳـܐ ܘܪܵܰܚܡܶܐ ܗܰܠܶܠܽـܘܝܰܗ܀</a:t>
            </a:r>
            <a:endParaRPr lang="ar-SY" sz="5400" dirty="0">
              <a:latin typeface="Serto Batnan" panose="00000400000000000000" pitchFamily="2" charset="-78"/>
              <a:cs typeface="Serto Batnan" panose="00000400000000000000" pitchFamily="2" charset="-78"/>
            </a:endParaRPr>
          </a:p>
        </p:txBody>
      </p:sp>
      <p:sp>
        <p:nvSpPr>
          <p:cNvPr id="4" name="Rectangle 3"/>
          <p:cNvSpPr/>
          <p:nvPr/>
        </p:nvSpPr>
        <p:spPr>
          <a:xfrm>
            <a:off x="0" y="1949004"/>
            <a:ext cx="6115881" cy="4047262"/>
          </a:xfrm>
          <a:prstGeom prst="rect">
            <a:avLst/>
          </a:prstGeom>
        </p:spPr>
        <p:txBody>
          <a:bodyPr wrap="square">
            <a:spAutoFit/>
          </a:bodyPr>
          <a:lstStyle/>
          <a:p>
            <a:pPr marL="0" indent="0" algn="ctr" eaLnBrk="1" hangingPunct="1">
              <a:spcBef>
                <a:spcPts val="600"/>
              </a:spcBef>
              <a:buFontTx/>
              <a:buNone/>
            </a:pPr>
            <a:r>
              <a:rPr lang="sv-SE" altLang="sv-SE" sz="4100" b="1" dirty="0" err="1">
                <a:solidFill>
                  <a:srgbClr val="FF0000"/>
                </a:solidFill>
                <a:latin typeface="Abadi" panose="020B0604020104020204" pitchFamily="34" charset="0"/>
                <a:cs typeface="Sakkal Majalla" panose="02000000000000000000" pitchFamily="2" charset="-78"/>
              </a:rPr>
              <a:t>walsohde</a:t>
            </a:r>
            <a:r>
              <a:rPr lang="sv-SE" altLang="sv-SE" sz="4100" b="1" dirty="0">
                <a:solidFill>
                  <a:srgbClr val="FF0000"/>
                </a:solidFill>
                <a:latin typeface="Abadi" panose="020B0604020104020204" pitchFamily="34" charset="0"/>
                <a:cs typeface="Sakkal Majalla" panose="02000000000000000000" pitchFamily="2" charset="-78"/>
              </a:rPr>
              <a:t> </a:t>
            </a:r>
            <a:r>
              <a:rPr lang="sv-SE" altLang="sv-SE" sz="4100" b="1" dirty="0" err="1">
                <a:solidFill>
                  <a:srgbClr val="FF0000"/>
                </a:solidFill>
                <a:latin typeface="Abadi" panose="020B0604020104020204" pitchFamily="34" charset="0"/>
                <a:cs typeface="Sakkal Majalla" panose="02000000000000000000" pitchFamily="2" charset="-78"/>
              </a:rPr>
              <a:t>klil</a:t>
            </a:r>
            <a:r>
              <a:rPr lang="sv-SE" altLang="sv-SE" sz="4100" b="1" dirty="0">
                <a:solidFill>
                  <a:srgbClr val="FF0000"/>
                </a:solidFill>
                <a:latin typeface="Abadi" panose="020B0604020104020204" pitchFamily="34" charset="0"/>
                <a:cs typeface="Sakkal Majalla" panose="02000000000000000000" pitchFamily="2" charset="-78"/>
              </a:rPr>
              <a:t> </a:t>
            </a:r>
            <a:r>
              <a:rPr lang="sv-SE" altLang="sv-SE" sz="4100" b="1" u="sng" dirty="0" err="1">
                <a:solidFill>
                  <a:srgbClr val="FF0000"/>
                </a:solidFill>
                <a:latin typeface="Abadi" panose="020B0604020104020204" pitchFamily="34" charset="0"/>
                <a:cs typeface="Sakkal Majalla" panose="02000000000000000000" pitchFamily="2" charset="-78"/>
              </a:rPr>
              <a:t>q</a:t>
            </a:r>
            <a:r>
              <a:rPr lang="sv-SE" altLang="sv-SE" sz="4100" b="1" dirty="0" err="1">
                <a:solidFill>
                  <a:srgbClr val="FF0000"/>
                </a:solidFill>
                <a:latin typeface="Abadi" panose="020B0604020104020204" pitchFamily="34" charset="0"/>
                <a:cs typeface="Sakkal Majalla" panose="02000000000000000000" pitchFamily="2" charset="-78"/>
              </a:rPr>
              <a:t>ulose</a:t>
            </a:r>
            <a:r>
              <a:rPr lang="sv-SE" altLang="sv-SE" sz="4100" b="1" dirty="0">
                <a:solidFill>
                  <a:srgbClr val="FF0000"/>
                </a:solidFill>
                <a:latin typeface="Abadi" panose="020B0604020104020204" pitchFamily="34" charset="0"/>
                <a:cs typeface="Sakkal Majalla" panose="02000000000000000000" pitchFamily="2" charset="-78"/>
              </a:rPr>
              <a:t>. </a:t>
            </a:r>
            <a:r>
              <a:rPr lang="sv-SE" altLang="sv-SE" sz="4100" b="1" dirty="0" err="1">
                <a:solidFill>
                  <a:srgbClr val="FF0000"/>
                </a:solidFill>
                <a:latin typeface="Abadi" panose="020B0604020104020204" pitchFamily="34" charset="0"/>
                <a:cs typeface="Sakkal Majalla" panose="02000000000000000000" pitchFamily="2" charset="-78"/>
              </a:rPr>
              <a:t>l´ani</a:t>
            </a:r>
            <a:r>
              <a:rPr lang="sv-SE" altLang="sv-SE" sz="4100" b="1" u="sng" dirty="0" err="1">
                <a:solidFill>
                  <a:srgbClr val="FF0000"/>
                </a:solidFill>
                <a:latin typeface="Abadi" panose="020B0604020104020204" pitchFamily="34" charset="0"/>
                <a:cs typeface="Sakkal Majalla" panose="02000000000000000000" pitchFamily="2" charset="-78"/>
              </a:rPr>
              <a:t>d</a:t>
            </a:r>
            <a:r>
              <a:rPr lang="sv-SE" altLang="sv-SE" sz="4100" b="1" dirty="0" err="1">
                <a:solidFill>
                  <a:srgbClr val="FF0000"/>
                </a:solidFill>
                <a:latin typeface="Abadi" panose="020B0604020104020204" pitchFamily="34" charset="0"/>
                <a:cs typeface="Sakkal Majalla" panose="02000000000000000000" pitchFamily="2" charset="-78"/>
              </a:rPr>
              <a:t>e</a:t>
            </a:r>
            <a:r>
              <a:rPr lang="sv-SE" altLang="sv-SE" sz="4100" b="1" dirty="0">
                <a:solidFill>
                  <a:srgbClr val="FF0000"/>
                </a:solidFill>
                <a:latin typeface="Abadi" panose="020B0604020104020204" pitchFamily="34" charset="0"/>
                <a:cs typeface="Sakkal Majalla" panose="02000000000000000000" pitchFamily="2" charset="-78"/>
              </a:rPr>
              <a:t> </a:t>
            </a:r>
            <a:r>
              <a:rPr lang="sv-SE" altLang="sv-SE" sz="4100" b="1" u="sng" dirty="0" err="1">
                <a:solidFill>
                  <a:srgbClr val="FF0000"/>
                </a:solidFill>
                <a:latin typeface="Abadi" panose="020B0604020104020204" pitchFamily="34" charset="0"/>
                <a:cs typeface="Sakkal Majalla" panose="02000000000000000000" pitchFamily="2" charset="-78"/>
              </a:rPr>
              <a:t>h</a:t>
            </a:r>
            <a:r>
              <a:rPr lang="sv-SE" altLang="sv-SE" sz="4100" b="1" dirty="0" err="1">
                <a:solidFill>
                  <a:srgbClr val="FF0000"/>
                </a:solidFill>
                <a:latin typeface="Abadi" panose="020B0604020104020204" pitchFamily="34" charset="0"/>
                <a:cs typeface="Sakkal Majalla" panose="02000000000000000000" pitchFamily="2" charset="-78"/>
              </a:rPr>
              <a:t>nono</a:t>
            </a:r>
            <a:r>
              <a:rPr lang="en-US" altLang="sv-SE" sz="4100" b="1" dirty="0">
                <a:solidFill>
                  <a:srgbClr val="FF0000"/>
                </a:solidFill>
                <a:latin typeface="Abadi" panose="020B0604020104020204" pitchFamily="34" charset="0"/>
                <a:cs typeface="Sakkal Majalla" panose="02000000000000000000" pitchFamily="2" charset="-78"/>
              </a:rPr>
              <a:t> </a:t>
            </a:r>
            <a:r>
              <a:rPr lang="sv-SE" altLang="sv-SE" sz="4100" b="1" dirty="0" err="1">
                <a:solidFill>
                  <a:srgbClr val="FF0000"/>
                </a:solidFill>
                <a:latin typeface="Abadi" panose="020B0604020104020204" pitchFamily="34" charset="0"/>
                <a:cs typeface="Sakkal Majalla" panose="02000000000000000000" pitchFamily="2" charset="-78"/>
              </a:rPr>
              <a:t>wra</a:t>
            </a:r>
            <a:r>
              <a:rPr lang="sv-SE" altLang="sv-SE" sz="4100" b="1" u="sng" dirty="0" err="1">
                <a:solidFill>
                  <a:srgbClr val="FF0000"/>
                </a:solidFill>
                <a:latin typeface="Abadi" panose="020B0604020104020204" pitchFamily="34" charset="0"/>
                <a:cs typeface="Sakkal Majalla" panose="02000000000000000000" pitchFamily="2" charset="-78"/>
              </a:rPr>
              <a:t>h</a:t>
            </a:r>
            <a:r>
              <a:rPr lang="sv-SE" altLang="sv-SE" sz="4100" b="1" dirty="0" err="1">
                <a:solidFill>
                  <a:srgbClr val="FF0000"/>
                </a:solidFill>
                <a:latin typeface="Abadi" panose="020B0604020104020204" pitchFamily="34" charset="0"/>
                <a:cs typeface="Sakkal Majalla" panose="02000000000000000000" pitchFamily="2" charset="-78"/>
              </a:rPr>
              <a:t>me</a:t>
            </a:r>
            <a:r>
              <a:rPr lang="sv-SE" altLang="sv-SE" sz="4100" b="1" dirty="0">
                <a:solidFill>
                  <a:srgbClr val="FF0000"/>
                </a:solidFill>
                <a:latin typeface="Abadi" panose="020B0604020104020204" pitchFamily="34" charset="0"/>
                <a:cs typeface="Sakkal Majalla" panose="02000000000000000000" pitchFamily="2" charset="-78"/>
              </a:rPr>
              <a:t> </a:t>
            </a:r>
            <a:r>
              <a:rPr lang="sv-SE" altLang="sv-SE" sz="4100" b="1" dirty="0" err="1">
                <a:solidFill>
                  <a:srgbClr val="FF0000"/>
                </a:solidFill>
                <a:latin typeface="Abadi" panose="020B0604020104020204" pitchFamily="34" charset="0"/>
                <a:cs typeface="Sakkal Majalla" panose="02000000000000000000" pitchFamily="2" charset="-78"/>
              </a:rPr>
              <a:t>haleluya</a:t>
            </a:r>
            <a:r>
              <a:rPr lang="sv-SE" altLang="sv-SE" sz="4100" b="1" dirty="0">
                <a:solidFill>
                  <a:srgbClr val="FF0000"/>
                </a:solidFill>
                <a:latin typeface="Abadi" panose="020B0604020104020204" pitchFamily="34" charset="0"/>
                <a:cs typeface="Sakkal Majalla" panose="02000000000000000000" pitchFamily="2" charset="-78"/>
              </a:rPr>
              <a:t>.</a:t>
            </a:r>
            <a:r>
              <a:rPr lang="sv-SE" altLang="sv-SE" sz="4100" dirty="0">
                <a:solidFill>
                  <a:srgbClr val="FF0000"/>
                </a:solidFill>
                <a:latin typeface="Abadi" panose="020B0604020104020204" pitchFamily="34" charset="0"/>
                <a:cs typeface="Sakkal Majalla" panose="02000000000000000000" pitchFamily="2" charset="-78"/>
              </a:rPr>
              <a:t> </a:t>
            </a:r>
            <a:endParaRPr lang="sv-SE" altLang="sv-SE" sz="4100" b="1" dirty="0">
              <a:solidFill>
                <a:srgbClr val="FF0000"/>
              </a:solidFill>
              <a:latin typeface="Abadi" panose="020B0604020104020204" pitchFamily="34" charset="0"/>
              <a:cs typeface="Sakkal Majalla" panose="02000000000000000000" pitchFamily="2" charset="-78"/>
            </a:endParaRPr>
          </a:p>
          <a:p>
            <a:pPr marL="0" indent="0" algn="ctr" eaLnBrk="1" hangingPunct="1">
              <a:spcBef>
                <a:spcPts val="600"/>
              </a:spcBef>
              <a:buFontTx/>
              <a:buNone/>
            </a:pPr>
            <a:r>
              <a:rPr lang="sv-SE" altLang="sv-SE" sz="4100" b="1" dirty="0">
                <a:latin typeface="Abadi" panose="020B0604020104020204" pitchFamily="34" charset="0"/>
                <a:cs typeface="Sakkal Majalla" panose="02000000000000000000" pitchFamily="2" charset="-78"/>
              </a:rPr>
              <a:t>åt martyrerna och nåd och barmhärtighet över de döda</a:t>
            </a:r>
            <a:r>
              <a:rPr lang="syr-SY" altLang="sv-SE" sz="4100" b="1" dirty="0">
                <a:latin typeface="Abadi" panose="020B0604020104020204" pitchFamily="34" charset="0"/>
              </a:rPr>
              <a:t> </a:t>
            </a:r>
            <a:r>
              <a:rPr lang="sv-SE" altLang="sv-SE" sz="4100" b="1" dirty="0" err="1">
                <a:latin typeface="Abadi" panose="020B0604020104020204" pitchFamily="34" charset="0"/>
                <a:cs typeface="Sakkal Majalla" panose="02000000000000000000" pitchFamily="2" charset="-78"/>
              </a:rPr>
              <a:t>haleluja</a:t>
            </a:r>
            <a:endParaRPr lang="sv-SE" sz="41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2137272"/>
            <a:ext cx="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id="{C1616579-25BA-3D2B-6536-143027A7DC41}"/>
              </a:ext>
            </a:extLst>
          </p:cNvPr>
          <p:cNvSpPr txBox="1"/>
          <p:nvPr/>
        </p:nvSpPr>
        <p:spPr>
          <a:xfrm>
            <a:off x="6110911" y="2245528"/>
            <a:ext cx="6081089" cy="3493264"/>
          </a:xfrm>
          <a:prstGeom prst="rect">
            <a:avLst/>
          </a:prstGeom>
          <a:noFill/>
        </p:spPr>
        <p:txBody>
          <a:bodyPr wrap="square">
            <a:spAutoFit/>
          </a:bodyPr>
          <a:lstStyle/>
          <a:p>
            <a:pPr marL="0" indent="0" algn="ctr" rtl="1" eaLnBrk="1" hangingPunct="1">
              <a:spcBef>
                <a:spcPts val="1200"/>
              </a:spcBef>
              <a:buFontTx/>
              <a:buNone/>
            </a:pPr>
            <a:r>
              <a:rPr lang="ar-SA" altLang="sv-SE" sz="5400" b="1" dirty="0" err="1">
                <a:solidFill>
                  <a:srgbClr val="FF0000"/>
                </a:solidFill>
                <a:latin typeface="Traditional Arabic" panose="02020603050405020304" pitchFamily="18" charset="-78"/>
                <a:cs typeface="Traditional Arabic" panose="02020603050405020304" pitchFamily="18" charset="-78"/>
              </a:rPr>
              <a:t>وَلْسُوهْدِه</a:t>
            </a:r>
            <a:r>
              <a:rPr lang="ar-SA" altLang="sv-SE" sz="5400" b="1" dirty="0">
                <a:solidFill>
                  <a:srgbClr val="FF0000"/>
                </a:solidFill>
                <a:latin typeface="Traditional Arabic" panose="02020603050405020304" pitchFamily="18" charset="-78"/>
                <a:cs typeface="Traditional Arabic" panose="02020603050405020304" pitchFamily="18" charset="-78"/>
              </a:rPr>
              <a:t> كْلِيلْ </a:t>
            </a:r>
            <a:r>
              <a:rPr lang="ar-SA" altLang="sv-SE" sz="5400" b="1" dirty="0" err="1">
                <a:solidFill>
                  <a:srgbClr val="FF0000"/>
                </a:solidFill>
                <a:latin typeface="Traditional Arabic" panose="02020603050405020304" pitchFamily="18" charset="-78"/>
                <a:cs typeface="Traditional Arabic" panose="02020603050405020304" pitchFamily="18" charset="-78"/>
              </a:rPr>
              <a:t>قولُوسِه</a:t>
            </a:r>
            <a:r>
              <a:rPr lang="ar-SA" altLang="sv-SE" sz="5400" b="1" dirty="0">
                <a:solidFill>
                  <a:srgbClr val="FF0000"/>
                </a:solidFill>
                <a:latin typeface="Traditional Arabic" panose="02020603050405020304" pitchFamily="18" charset="-78"/>
                <a:cs typeface="Traditional Arabic" panose="02020603050405020304" pitchFamily="18" charset="-78"/>
              </a:rPr>
              <a:t>. </a:t>
            </a:r>
            <a:r>
              <a:rPr lang="ar-SA" altLang="sv-SE" sz="5400" b="1" dirty="0" err="1">
                <a:solidFill>
                  <a:srgbClr val="FF0000"/>
                </a:solidFill>
                <a:latin typeface="Traditional Arabic" panose="02020603050405020304" pitchFamily="18" charset="-78"/>
                <a:cs typeface="Traditional Arabic" panose="02020603050405020304" pitchFamily="18" charset="-78"/>
              </a:rPr>
              <a:t>لْعانِيذِه</a:t>
            </a:r>
            <a:r>
              <a:rPr lang="ar-SA" altLang="sv-SE" sz="5400" b="1" dirty="0">
                <a:solidFill>
                  <a:srgbClr val="FF0000"/>
                </a:solidFill>
                <a:latin typeface="Traditional Arabic" panose="02020603050405020304" pitchFamily="18" charset="-78"/>
                <a:cs typeface="Traditional Arabic" panose="02020603050405020304" pitchFamily="18" charset="-78"/>
              </a:rPr>
              <a:t> حْنُونُو وْرَحْم</a:t>
            </a:r>
            <a:r>
              <a:rPr lang="ar-IQ" altLang="sv-SE" sz="5400" b="1" dirty="0">
                <a:solidFill>
                  <a:srgbClr val="FF0000"/>
                </a:solidFill>
                <a:latin typeface="Traditional Arabic" panose="02020603050405020304" pitchFamily="18" charset="-78"/>
                <a:cs typeface="Traditional Arabic" panose="02020603050405020304" pitchFamily="18" charset="-78"/>
              </a:rPr>
              <a:t>ِ</a:t>
            </a:r>
            <a:r>
              <a:rPr lang="ar-SA" altLang="sv-SE" sz="5400" b="1" dirty="0">
                <a:solidFill>
                  <a:srgbClr val="FF0000"/>
                </a:solidFill>
                <a:latin typeface="Traditional Arabic" panose="02020603050405020304" pitchFamily="18" charset="-78"/>
                <a:cs typeface="Traditional Arabic" panose="02020603050405020304" pitchFamily="18" charset="-78"/>
              </a:rPr>
              <a:t>ه</a:t>
            </a:r>
            <a:r>
              <a:rPr lang="sv-SE" altLang="sv-SE" sz="5400" b="1" dirty="0">
                <a:solidFill>
                  <a:srgbClr val="FF0000"/>
                </a:solidFill>
                <a:latin typeface="Traditional Arabic" panose="02020603050405020304" pitchFamily="18" charset="-78"/>
                <a:cs typeface="Traditional Arabic" panose="02020603050405020304" pitchFamily="18" charset="-78"/>
              </a:rPr>
              <a:t> </a:t>
            </a:r>
            <a:r>
              <a:rPr lang="ar-IQ" altLang="zh-CN" sz="5400" b="1" dirty="0" err="1">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هالِيلويا</a:t>
            </a:r>
            <a:r>
              <a:rPr lang="ar-AE"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a:t>
            </a:r>
            <a:r>
              <a:rPr lang="ar-SA" altLang="sv-SE" sz="5400" dirty="0">
                <a:solidFill>
                  <a:srgbClr val="FF0000"/>
                </a:solidFill>
                <a:latin typeface="Traditional Arabic" panose="02020603050405020304" pitchFamily="18" charset="-78"/>
                <a:cs typeface="Traditional Arabic" panose="02020603050405020304" pitchFamily="18" charset="-78"/>
              </a:rPr>
              <a:t> </a:t>
            </a:r>
            <a:endParaRPr lang="syr-SY" altLang="sv-SE" sz="5400" b="1" dirty="0">
              <a:solidFill>
                <a:srgbClr val="FF0000"/>
              </a:solidFill>
              <a:latin typeface="Traditional Arabic" panose="02020603050405020304" pitchFamily="18" charset="-78"/>
              <a:cs typeface="Serto Urhoy" panose="00000400000000000000" pitchFamily="2" charset="-78"/>
            </a:endParaRPr>
          </a:p>
          <a:p>
            <a:pPr marL="0" indent="0" algn="ctr" eaLnBrk="1" hangingPunct="1">
              <a:spcBef>
                <a:spcPts val="600"/>
              </a:spcBef>
              <a:buFontTx/>
              <a:buNone/>
            </a:pPr>
            <a:r>
              <a:rPr lang="ar-SA" altLang="sv-SE" sz="5400" b="1" dirty="0">
                <a:latin typeface="Traditional Arabic" panose="02020603050405020304" pitchFamily="18" charset="-78"/>
                <a:cs typeface="Traditional Arabic" panose="02020603050405020304" pitchFamily="18" charset="-78"/>
              </a:rPr>
              <a:t>وَإِكْلِيلُ الثَّناءِ للشُّهَداءِ والرَّأفَةُ والرَّحْمةُ لِلْمَوْتى المؤمنين </a:t>
            </a:r>
            <a:r>
              <a:rPr lang="ar-SA" altLang="sv-SE" sz="5400" b="1" dirty="0" err="1">
                <a:latin typeface="Traditional Arabic" panose="02020603050405020304" pitchFamily="18" charset="-78"/>
                <a:cs typeface="Traditional Arabic" panose="02020603050405020304" pitchFamily="18" charset="-78"/>
              </a:rPr>
              <a:t>هلّلويا</a:t>
            </a:r>
            <a:r>
              <a:rPr lang="ar-AE" altLang="sv-SE" sz="5400" b="1" dirty="0">
                <a:latin typeface="Traditional Arabic" panose="02020603050405020304" pitchFamily="18" charset="-78"/>
                <a:cs typeface="Traditional Arabic" panose="02020603050405020304" pitchFamily="18" charset="-78"/>
              </a:rPr>
              <a:t>.</a:t>
            </a:r>
            <a:endParaRPr lang="sv-SE" altLang="sv-SE" sz="5400" b="1" dirty="0">
              <a:latin typeface="Traditional Arabic" panose="02020603050405020304" pitchFamily="18" charset="-78"/>
              <a:cs typeface="Traditional Arabic" panose="02020603050405020304" pitchFamily="18" charset="-78"/>
            </a:endParaRPr>
          </a:p>
        </p:txBody>
      </p:sp>
      <p:pic>
        <p:nvPicPr>
          <p:cNvPr id="3" name="صورة 12" descr="وقوف.gif">
            <a:extLst>
              <a:ext uri="{FF2B5EF4-FFF2-40B4-BE49-F238E27FC236}">
                <a16:creationId xmlns:a16="http://schemas.microsoft.com/office/drawing/2014/main" id="{917C6012-5D28-DD6F-D0B3-754495C30B78}"/>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5" name="صورة 12" descr="وقوف.gif">
            <a:extLst>
              <a:ext uri="{FF2B5EF4-FFF2-40B4-BE49-F238E27FC236}">
                <a16:creationId xmlns:a16="http://schemas.microsoft.com/office/drawing/2014/main" id="{3CD09B58-D12F-C18C-F6F2-AAB52D5CB348}"/>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168888532"/>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Freeform: Shape 52">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ross in a church&#10;&#10;Description automatically generated">
            <a:extLst>
              <a:ext uri="{FF2B5EF4-FFF2-40B4-BE49-F238E27FC236}">
                <a16:creationId xmlns:a16="http://schemas.microsoft.com/office/drawing/2014/main" id="{E20EC65E-B21D-8B47-8B9F-B2ABC6A43A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989" r="-1" b="21385"/>
          <a:stretch/>
        </p:blipFill>
        <p:spPr>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Tree>
    <p:extLst>
      <p:ext uri="{BB962C8B-B14F-4D97-AF65-F5344CB8AC3E}">
        <p14:creationId xmlns:p14="http://schemas.microsoft.com/office/powerpoint/2010/main" val="58556008"/>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066" y="170156"/>
            <a:ext cx="6161659" cy="6324808"/>
          </a:xfrm>
          <a:prstGeom prst="rect">
            <a:avLst/>
          </a:prstGeom>
        </p:spPr>
        <p:txBody>
          <a:bodyPr wrap="square">
            <a:spAutoFit/>
          </a:bodyPr>
          <a:lstStyle/>
          <a:p>
            <a:pPr algn="ctr"/>
            <a:r>
              <a:rPr lang="sv-SE" sz="2700" b="1" dirty="0">
                <a:solidFill>
                  <a:srgbClr val="C00000"/>
                </a:solidFill>
                <a:latin typeface="Abadi" panose="020B0604020104020204" pitchFamily="34" charset="0"/>
                <a:cs typeface="Sakkal Majalla" panose="02000000000000000000" pitchFamily="2" charset="-78"/>
              </a:rPr>
              <a:t>Bön före nattvard</a:t>
            </a:r>
          </a:p>
          <a:p>
            <a:pPr algn="ctr"/>
            <a:r>
              <a:rPr lang="sv-SE" sz="2700" b="1" dirty="0">
                <a:solidFill>
                  <a:schemeClr val="accent1">
                    <a:lumMod val="50000"/>
                  </a:schemeClr>
                </a:solidFill>
                <a:latin typeface="Abadi" panose="020B0604020104020204" pitchFamily="34" charset="0"/>
                <a:cs typeface="Sakkal Majalla" panose="02000000000000000000" pitchFamily="2" charset="-78"/>
              </a:rPr>
              <a:t>† O brödet som kom ner från himmelen och gav bröd till alla människor, ge mig längtan att få tjäna Dig. Du som är vinet som ger liv, gör mig hel i Din kärlek, Du som ropade och sa: Den som är törstig låt honom komma till mig och dricka. Nu kommer min törstiga själ till dig för att få dricka livets vatten. O Gud jag vet att jag inte är värdig att du ska komma in i mitt hjärta, säg ett ord så att du helar min själ som längtar efter dig, såsom hjorten längtar till bäckens vatten. Du som är kalkens välsignelse och frälsning genom brödets liv. Lev i mig i evighet, Amen.</a:t>
            </a:r>
          </a:p>
        </p:txBody>
      </p:sp>
      <p:cxnSp>
        <p:nvCxnSpPr>
          <p:cNvPr id="2" name="Straight Connector 1">
            <a:extLst>
              <a:ext uri="{FF2B5EF4-FFF2-40B4-BE49-F238E27FC236}">
                <a16:creationId xmlns:a16="http://schemas.microsoft.com/office/drawing/2014/main" id="{3E784457-1427-7144-5741-9E61AB27DD33}"/>
              </a:ext>
            </a:extLst>
          </p:cNvPr>
          <p:cNvCxnSpPr>
            <a:cxnSpLocks/>
          </p:cNvCxnSpPr>
          <p:nvPr/>
        </p:nvCxnSpPr>
        <p:spPr>
          <a:xfrm>
            <a:off x="6458575" y="2137272"/>
            <a:ext cx="994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DAE0817-031D-8E1E-6713-8CE34AFD28CB}"/>
              </a:ext>
            </a:extLst>
          </p:cNvPr>
          <p:cNvSpPr/>
          <p:nvPr/>
        </p:nvSpPr>
        <p:spPr>
          <a:xfrm>
            <a:off x="6539709" y="170156"/>
            <a:ext cx="5589419" cy="6740307"/>
          </a:xfrm>
          <a:prstGeom prst="rect">
            <a:avLst/>
          </a:prstGeom>
        </p:spPr>
        <p:txBody>
          <a:bodyPr wrap="square">
            <a:spAutoFit/>
          </a:bodyPr>
          <a:lstStyle/>
          <a:p>
            <a:pPr algn="ctr"/>
            <a:r>
              <a:rPr lang="ar-AE" sz="3600" b="1" dirty="0">
                <a:solidFill>
                  <a:srgbClr val="C00000"/>
                </a:solidFill>
                <a:latin typeface="Traditional Arabic" panose="02020603050405020304" pitchFamily="18" charset="-78"/>
                <a:cs typeface="Traditional Arabic" panose="02020603050405020304" pitchFamily="18" charset="-78"/>
              </a:rPr>
              <a:t>صلاة قبل التناول</a:t>
            </a:r>
          </a:p>
          <a:p>
            <a:pPr algn="ctr"/>
            <a:r>
              <a:rPr lang="ar-AE" sz="3600" b="1" dirty="0">
                <a:solidFill>
                  <a:srgbClr val="002060"/>
                </a:solidFill>
                <a:latin typeface="Traditional Arabic" panose="02020603050405020304" pitchFamily="18" charset="-78"/>
                <a:cs typeface="Traditional Arabic" panose="02020603050405020304" pitchFamily="18" charset="-78"/>
              </a:rPr>
              <a:t>أيها الخبز الذي نزل من السماء قوتاً للبشر، جُد لي بتناولك بكل ما يليق من الشوق والعبادة والإجلال. يا خمر الحياة الشهي أسكرني بحبك الإلهي يا من تنادي قائلاً: "من كان عطشان فليأتِ إليَّ ويشرب".</a:t>
            </a:r>
          </a:p>
          <a:p>
            <a:pPr algn="ctr"/>
            <a:r>
              <a:rPr lang="ar-AE" sz="3600" b="1" dirty="0">
                <a:solidFill>
                  <a:srgbClr val="002060"/>
                </a:solidFill>
                <a:latin typeface="Traditional Arabic" panose="02020603050405020304" pitchFamily="18" charset="-78"/>
                <a:cs typeface="Traditional Arabic" panose="02020603050405020304" pitchFamily="18" charset="-78"/>
              </a:rPr>
              <a:t>ها إن نفسي العطشى أتت تستسقيك ماء الحياة. اللهم إني لست أهلاً لتدخل قلبي، فقل كلمة لتشفي نفسي المشتاقة إليك، ولا اشتياق الأيل إلى جداول المياه. ألا يا كأس البركة والخلاص، يا أيها المنُّ السماوي وخبز الحياة، أثبت فيَّ إلى الأبد آمين.</a:t>
            </a:r>
            <a:endParaRPr lang="sv-SE" sz="3600" b="1" dirty="0">
              <a:solidFill>
                <a:srgbClr val="00206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366241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68" y="484528"/>
            <a:ext cx="1219199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spcBef>
                <a:spcPct val="0"/>
              </a:spcBef>
            </a:pPr>
            <a:r>
              <a:rPr lang="ar-SA" sz="6000" b="1" dirty="0" err="1">
                <a:latin typeface="Serto Batnan" panose="00000400000000000000" pitchFamily="2" charset="-78"/>
                <a:cs typeface="Serto Batnan" panose="00000400000000000000" pitchFamily="2" charset="-78"/>
              </a:rPr>
              <a:t>ܘܐܶܢ</a:t>
            </a:r>
            <a:r>
              <a:rPr lang="ar-SA" sz="6000" b="1" dirty="0">
                <a:latin typeface="Serto Batnan" panose="00000400000000000000" pitchFamily="2" charset="-78"/>
                <a:cs typeface="Serto Batnan" panose="00000400000000000000" pitchFamily="2" charset="-78"/>
              </a:rPr>
              <a:t> </a:t>
            </a:r>
            <a:r>
              <a:rPr lang="ar-SA" sz="6000" b="1" dirty="0" err="1">
                <a:latin typeface="Serto Batnan" panose="00000400000000000000" pitchFamily="2" charset="-78"/>
                <a:cs typeface="Serto Batnan" panose="00000400000000000000" pitchFamily="2" charset="-78"/>
              </a:rPr>
              <a:t>ܡܰܠܰܐ</a:t>
            </a:r>
            <a:r>
              <a:rPr lang="syr-SY" sz="6000" b="1" dirty="0">
                <a:latin typeface="Serto Batnan" panose="00000400000000000000" pitchFamily="2" charset="-78"/>
                <a:cs typeface="Serto Batnan" panose="00000400000000000000" pitchFamily="2" charset="-78"/>
              </a:rPr>
              <a:t>ܟ݂ܰܐ</a:t>
            </a:r>
            <a:r>
              <a:rPr lang="ar-SA" sz="6000" b="1" dirty="0">
                <a:latin typeface="Serto Batnan" panose="00000400000000000000" pitchFamily="2" charset="-78"/>
                <a:cs typeface="Serto Batnan" panose="00000400000000000000" pitchFamily="2" charset="-78"/>
              </a:rPr>
              <a:t> </a:t>
            </a:r>
            <a:r>
              <a:rPr lang="ar-SA" sz="6000" b="1" dirty="0" err="1">
                <a:latin typeface="Serto Batnan" panose="00000400000000000000" pitchFamily="2" charset="-78"/>
                <a:cs typeface="Serto Batnan" panose="00000400000000000000" pitchFamily="2" charset="-78"/>
              </a:rPr>
              <a:t>ܗ̱ܘ</a:t>
            </a:r>
            <a:r>
              <a:rPr lang="ar-SA" sz="6000" b="1" dirty="0">
                <a:latin typeface="Serto Batnan" panose="00000400000000000000" pitchFamily="2" charset="-78"/>
                <a:cs typeface="Serto Batnan" panose="00000400000000000000" pitchFamily="2" charset="-78"/>
              </a:rPr>
              <a:t> </a:t>
            </a:r>
            <a:r>
              <a:rPr lang="ar-SA" sz="6000" b="1" dirty="0" err="1">
                <a:latin typeface="Serto Batnan" panose="00000400000000000000" pitchFamily="2" charset="-78"/>
                <a:cs typeface="Serto Batnan" panose="00000400000000000000" pitchFamily="2" charset="-78"/>
              </a:rPr>
              <a:t>ܡܶܢ</a:t>
            </a:r>
            <a:r>
              <a:rPr lang="ar-SA" sz="6000" b="1" dirty="0">
                <a:latin typeface="Serto Batnan" panose="00000400000000000000" pitchFamily="2" charset="-78"/>
                <a:cs typeface="Serto Batnan" panose="00000400000000000000" pitchFamily="2" charset="-78"/>
              </a:rPr>
              <a:t> </a:t>
            </a:r>
            <a:r>
              <a:rPr lang="ar-SA" sz="6000" b="1" dirty="0" err="1">
                <a:latin typeface="Serto Batnan" panose="00000400000000000000" pitchFamily="2" charset="-78"/>
                <a:cs typeface="Serto Batnan" panose="00000400000000000000" pitchFamily="2" charset="-78"/>
              </a:rPr>
              <a:t>ܪܰܘܡܳܐ</a:t>
            </a:r>
            <a:r>
              <a:rPr lang="ar-SA" sz="6000" b="1" dirty="0">
                <a:latin typeface="Serto Batnan" panose="00000400000000000000" pitchFamily="2" charset="-78"/>
                <a:cs typeface="Serto Batnan" panose="00000400000000000000" pitchFamily="2" charset="-78"/>
              </a:rPr>
              <a:t> </a:t>
            </a:r>
            <a:r>
              <a:rPr lang="ar-SA" sz="6000" b="1" dirty="0" err="1">
                <a:latin typeface="Serto Batnan" panose="00000400000000000000" pitchFamily="2" charset="-78"/>
                <a:cs typeface="Serto Batnan" panose="00000400000000000000" pitchFamily="2" charset="-78"/>
              </a:rPr>
              <a:t>ܢܶܗܘܶܐ</a:t>
            </a:r>
            <a:r>
              <a:rPr lang="ar-SA" sz="6000" b="1" dirty="0">
                <a:latin typeface="Serto Batnan" panose="00000400000000000000" pitchFamily="2" charset="-78"/>
                <a:cs typeface="Serto Batnan" panose="00000400000000000000" pitchFamily="2" charset="-78"/>
              </a:rPr>
              <a:t> </a:t>
            </a:r>
            <a:r>
              <a:rPr lang="ar-SA" sz="6000" b="1" dirty="0" err="1">
                <a:latin typeface="Serto Batnan" panose="00000400000000000000" pitchFamily="2" charset="-78"/>
                <a:cs typeface="Serto Batnan" panose="00000400000000000000" pitchFamily="2" charset="-78"/>
              </a:rPr>
              <a:t>ܡܰܚܪܰܡ</a:t>
            </a:r>
            <a:r>
              <a:rPr lang="ar-SA" sz="6000" b="1" dirty="0">
                <a:latin typeface="Serto Batnan" panose="00000400000000000000" pitchFamily="2" charset="-78"/>
                <a:cs typeface="Serto Batnan" panose="00000400000000000000" pitchFamily="2" charset="-78"/>
              </a:rPr>
              <a:t> </a:t>
            </a:r>
            <a:r>
              <a:rPr lang="ar-SA" sz="6000" b="1" dirty="0" err="1">
                <a:latin typeface="Serto Batnan" panose="00000400000000000000" pitchFamily="2" charset="-78"/>
                <a:cs typeface="Serto Batnan" panose="00000400000000000000" pitchFamily="2" charset="-78"/>
              </a:rPr>
              <a:t>ܡܶܢ</a:t>
            </a:r>
            <a:r>
              <a:rPr lang="ar-SA" sz="6000" b="1" dirty="0">
                <a:latin typeface="Serto Batnan" panose="00000400000000000000" pitchFamily="2" charset="-78"/>
                <a:cs typeface="Serto Batnan" panose="00000400000000000000" pitchFamily="2" charset="-78"/>
              </a:rPr>
              <a:t> </a:t>
            </a:r>
            <a:r>
              <a:rPr lang="ar-SA" sz="6000" b="1" dirty="0" err="1">
                <a:latin typeface="Serto Batnan" panose="00000400000000000000" pitchFamily="2" charset="-78"/>
                <a:cs typeface="Serto Batnan" panose="00000400000000000000" pitchFamily="2" charset="-78"/>
              </a:rPr>
              <a:t>ܥܺܕ݈ܬܳܐ</a:t>
            </a:r>
            <a:r>
              <a:rPr lang="ar-SA" sz="6000" b="1" dirty="0">
                <a:latin typeface="Serto Batnan" panose="00000400000000000000" pitchFamily="2" charset="-78"/>
                <a:cs typeface="Serto Batnan" panose="00000400000000000000" pitchFamily="2" charset="-78"/>
              </a:rPr>
              <a:t>.</a:t>
            </a:r>
            <a:endParaRPr lang="sv-SE" sz="6000" dirty="0">
              <a:latin typeface="Serto Batnan" panose="00000400000000000000" pitchFamily="2" charset="-78"/>
              <a:cs typeface="Serto Batnan" panose="00000400000000000000" pitchFamily="2" charset="-78"/>
            </a:endParaRPr>
          </a:p>
        </p:txBody>
      </p:sp>
      <p:sp>
        <p:nvSpPr>
          <p:cNvPr id="3" name="Rectangle 2"/>
          <p:cNvSpPr/>
          <p:nvPr/>
        </p:nvSpPr>
        <p:spPr>
          <a:xfrm>
            <a:off x="6100967" y="1864966"/>
            <a:ext cx="6100970" cy="3939540"/>
          </a:xfrm>
          <a:prstGeom prst="rect">
            <a:avLst/>
          </a:prstGeom>
        </p:spPr>
        <p:txBody>
          <a:bodyPr wrap="square">
            <a:spAutoFit/>
          </a:bodyPr>
          <a:lstStyle/>
          <a:p>
            <a:pPr algn="ctr" rtl="1" eaLnBrk="1" hangingPunct="1">
              <a:spcBef>
                <a:spcPts val="600"/>
              </a:spcBef>
              <a:buFontTx/>
              <a:buNone/>
            </a:pPr>
            <a:r>
              <a:rPr lang="ar-IQ" altLang="sv-SE" sz="6000" b="1" dirty="0" err="1">
                <a:solidFill>
                  <a:srgbClr val="FF0000"/>
                </a:solidFill>
                <a:latin typeface="Traditional Arabic" panose="02020603050405020304" pitchFamily="18" charset="-78"/>
                <a:cs typeface="Traditional Arabic" panose="02020603050405020304" pitchFamily="18" charset="-78"/>
              </a:rPr>
              <a:t>وِنْ</a:t>
            </a:r>
            <a:r>
              <a:rPr lang="ar-IQ" altLang="sv-SE" sz="6000" b="1" dirty="0">
                <a:solidFill>
                  <a:srgbClr val="FF0000"/>
                </a:solidFill>
                <a:latin typeface="Traditional Arabic" panose="02020603050405020304" pitchFamily="18" charset="-78"/>
                <a:cs typeface="Traditional Arabic" panose="02020603050405020304" pitchFamily="18" charset="-78"/>
              </a:rPr>
              <a:t> 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err="1">
                <a:solidFill>
                  <a:srgbClr val="FF0000"/>
                </a:solidFill>
                <a:latin typeface="Traditional Arabic" panose="02020603050405020304" pitchFamily="18" charset="-78"/>
                <a:cs typeface="Traditional Arabic" panose="02020603050405020304" pitchFamily="18" charset="-78"/>
              </a:rPr>
              <a:t>لاخاو</a:t>
            </a:r>
            <a:r>
              <a:rPr lang="ar-IQ" altLang="sv-SE" sz="6000" b="1" dirty="0">
                <a:solidFill>
                  <a:srgbClr val="FF0000"/>
                </a:solidFill>
                <a:latin typeface="Traditional Arabic" panose="02020603050405020304" pitchFamily="18" charset="-78"/>
                <a:cs typeface="Traditional Arabic" panose="02020603050405020304" pitchFamily="18" charset="-78"/>
              </a:rPr>
              <a:t> 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راو</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err="1">
                <a:solidFill>
                  <a:srgbClr val="FF0000"/>
                </a:solidFill>
                <a:latin typeface="Traditional Arabic" panose="02020603050405020304" pitchFamily="18" charset="-78"/>
                <a:cs typeface="Traditional Arabic" panose="02020603050405020304" pitchFamily="18" charset="-78"/>
              </a:rPr>
              <a:t>مو</a:t>
            </a:r>
            <a:r>
              <a:rPr lang="sv-SE" altLang="sv-SE" sz="6000" b="1" dirty="0">
                <a:solidFill>
                  <a:srgbClr val="FF0000"/>
                </a:solidFill>
                <a:latin typeface="Traditional Arabic" panose="02020603050405020304" pitchFamily="18" charset="-78"/>
                <a:cs typeface="Traditional Arabic" panose="02020603050405020304" pitchFamily="18" charset="-78"/>
              </a:rPr>
              <a:t> </a:t>
            </a:r>
            <a:r>
              <a:rPr lang="ar-IQ" altLang="sv-SE" sz="6000" b="1" dirty="0">
                <a:solidFill>
                  <a:srgbClr val="FF0000"/>
                </a:solidFill>
                <a:latin typeface="Traditional Arabic" panose="02020603050405020304" pitchFamily="18" charset="-78"/>
                <a:cs typeface="Traditional Arabic" panose="02020603050405020304" pitchFamily="18" charset="-78"/>
              </a:rPr>
              <a:t>نِه</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وِه </a:t>
            </a:r>
            <a:r>
              <a:rPr lang="ar-IQ" altLang="sv-SE" sz="6000" b="1" dirty="0" err="1">
                <a:solidFill>
                  <a:srgbClr val="FF0000"/>
                </a:solidFill>
                <a:latin typeface="Traditional Arabic" panose="02020603050405020304" pitchFamily="18" charset="-78"/>
                <a:cs typeface="Traditional Arabic" panose="02020603050405020304" pitchFamily="18" charset="-78"/>
              </a:rPr>
              <a:t>محرام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نْ عيت</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a:t>
            </a:r>
          </a:p>
          <a:p>
            <a:pPr algn="ctr" rtl="1" eaLnBrk="1" hangingPunct="1">
              <a:spcBef>
                <a:spcPts val="1200"/>
              </a:spcBef>
              <a:buFontTx/>
              <a:buNone/>
            </a:pPr>
            <a:r>
              <a:rPr lang="ar-SA" altLang="sv-SE" sz="6000" b="1" dirty="0">
                <a:latin typeface="Traditional Arabic" panose="02020603050405020304" pitchFamily="18" charset="-78"/>
                <a:cs typeface="Traditional Arabic" panose="02020603050405020304" pitchFamily="18" charset="-78"/>
              </a:rPr>
              <a:t>لُو كانْ مَلاكْ مِن السَّماءْ يكونْ مَحرومْ مِن البيعة. </a:t>
            </a:r>
            <a:endParaRPr lang="ar-IQ"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1772633"/>
            <a:ext cx="6100971" cy="4124206"/>
          </a:xfrm>
          <a:prstGeom prst="rect">
            <a:avLst/>
          </a:prstGeom>
        </p:spPr>
        <p:txBody>
          <a:bodyPr wrap="square">
            <a:spAutoFit/>
          </a:bodyPr>
          <a:lstStyle/>
          <a:p>
            <a:pPr algn="ctr" eaLnBrk="1" hangingPunct="1">
              <a:spcBef>
                <a:spcPts val="1200"/>
              </a:spcBef>
              <a:buFontTx/>
              <a:buNone/>
            </a:pPr>
            <a:r>
              <a:rPr lang="sv-SE" altLang="sv-SE" sz="4200" b="1" dirty="0" err="1">
                <a:solidFill>
                  <a:srgbClr val="FF0000"/>
                </a:solidFill>
                <a:latin typeface="Abadi" panose="020B0604020104020204" pitchFamily="34" charset="0"/>
                <a:cs typeface="Sakkal Majalla" panose="02000000000000000000" pitchFamily="2" charset="-78"/>
              </a:rPr>
              <a:t>wen</a:t>
            </a:r>
            <a:r>
              <a:rPr lang="sv-SE" altLang="sv-SE" sz="4200" b="1" dirty="0">
                <a:solidFill>
                  <a:srgbClr val="FF0000"/>
                </a:solidFill>
                <a:latin typeface="Abadi" panose="020B0604020104020204" pitchFamily="34" charset="0"/>
                <a:cs typeface="Sakkal Majalla" panose="02000000000000000000" pitchFamily="2" charset="-78"/>
              </a:rPr>
              <a:t> </a:t>
            </a:r>
            <a:r>
              <a:rPr lang="sv-SE" altLang="sv-SE" sz="4200" b="1" dirty="0" err="1">
                <a:solidFill>
                  <a:srgbClr val="FF0000"/>
                </a:solidFill>
                <a:latin typeface="Abadi" panose="020B0604020104020204" pitchFamily="34" charset="0"/>
                <a:cs typeface="Sakkal Majalla" panose="02000000000000000000" pitchFamily="2" charset="-78"/>
              </a:rPr>
              <a:t>malakhawo</a:t>
            </a:r>
            <a:r>
              <a:rPr lang="ar-IQ" altLang="sv-SE" sz="4200" b="1" dirty="0">
                <a:solidFill>
                  <a:srgbClr val="FF0000"/>
                </a:solidFill>
                <a:latin typeface="Abadi" panose="020B0604020104020204" pitchFamily="34" charset="0"/>
                <a:cs typeface="Sakkal Majalla" panose="02000000000000000000" pitchFamily="2" charset="-78"/>
              </a:rPr>
              <a:t> </a:t>
            </a:r>
            <a:r>
              <a:rPr lang="sv-SE" altLang="sv-SE" sz="4200" b="1" dirty="0">
                <a:solidFill>
                  <a:srgbClr val="FF0000"/>
                </a:solidFill>
                <a:latin typeface="Abadi" panose="020B0604020104020204" pitchFamily="34" charset="0"/>
                <a:cs typeface="Sakkal Majalla" panose="02000000000000000000" pitchFamily="2" charset="-78"/>
              </a:rPr>
              <a:t>men </a:t>
            </a:r>
            <a:r>
              <a:rPr lang="sv-SE" altLang="sv-SE" sz="4200" b="1" dirty="0" err="1">
                <a:solidFill>
                  <a:srgbClr val="FF0000"/>
                </a:solidFill>
                <a:latin typeface="Abadi" panose="020B0604020104020204" pitchFamily="34" charset="0"/>
                <a:cs typeface="Sakkal Majalla" panose="02000000000000000000" pitchFamily="2" charset="-78"/>
              </a:rPr>
              <a:t>rawmo</a:t>
            </a:r>
            <a:r>
              <a:rPr lang="sv-SE" altLang="sv-SE" sz="4200" b="1" dirty="0">
                <a:solidFill>
                  <a:srgbClr val="FF0000"/>
                </a:solidFill>
                <a:latin typeface="Abadi" panose="020B0604020104020204" pitchFamily="34" charset="0"/>
                <a:cs typeface="Sakkal Majalla" panose="02000000000000000000" pitchFamily="2" charset="-78"/>
              </a:rPr>
              <a:t> </a:t>
            </a:r>
            <a:r>
              <a:rPr lang="sv-SE" altLang="sv-SE" sz="4200" b="1" dirty="0" err="1">
                <a:solidFill>
                  <a:srgbClr val="FF0000"/>
                </a:solidFill>
                <a:latin typeface="Abadi" panose="020B0604020104020204" pitchFamily="34" charset="0"/>
                <a:cs typeface="Sakkal Majalla" panose="02000000000000000000" pitchFamily="2" charset="-78"/>
              </a:rPr>
              <a:t>nehwe</a:t>
            </a:r>
            <a:r>
              <a:rPr lang="sv-SE" altLang="sv-SE" sz="4200" b="1" dirty="0">
                <a:solidFill>
                  <a:srgbClr val="FF0000"/>
                </a:solidFill>
                <a:latin typeface="Abadi" panose="020B0604020104020204" pitchFamily="34" charset="0"/>
                <a:cs typeface="Sakkal Majalla" panose="02000000000000000000" pitchFamily="2" charset="-78"/>
              </a:rPr>
              <a:t> </a:t>
            </a:r>
            <a:r>
              <a:rPr lang="sv-SE" altLang="sv-SE" sz="4200" b="1" dirty="0" err="1">
                <a:solidFill>
                  <a:srgbClr val="FF0000"/>
                </a:solidFill>
                <a:latin typeface="Abadi" panose="020B0604020104020204" pitchFamily="34" charset="0"/>
                <a:cs typeface="Sakkal Majalla" panose="02000000000000000000" pitchFamily="2" charset="-78"/>
              </a:rPr>
              <a:t>ma</a:t>
            </a:r>
            <a:r>
              <a:rPr lang="sv-SE" altLang="sv-SE" sz="4200" b="1" u="sng" dirty="0" err="1">
                <a:solidFill>
                  <a:srgbClr val="FF0000"/>
                </a:solidFill>
                <a:latin typeface="Abadi" panose="020B0604020104020204" pitchFamily="34" charset="0"/>
                <a:cs typeface="Sakkal Majalla" panose="02000000000000000000" pitchFamily="2" charset="-78"/>
              </a:rPr>
              <a:t>h</a:t>
            </a:r>
            <a:r>
              <a:rPr lang="sv-SE" altLang="sv-SE" sz="4200" b="1" dirty="0" err="1">
                <a:solidFill>
                  <a:srgbClr val="FF0000"/>
                </a:solidFill>
                <a:latin typeface="Abadi" panose="020B0604020104020204" pitchFamily="34" charset="0"/>
                <a:cs typeface="Sakkal Majalla" panose="02000000000000000000" pitchFamily="2" charset="-78"/>
              </a:rPr>
              <a:t>ram</a:t>
            </a:r>
            <a:r>
              <a:rPr lang="ar-IQ" altLang="sv-SE" sz="4200" b="1" dirty="0">
                <a:solidFill>
                  <a:srgbClr val="FF0000"/>
                </a:solidFill>
                <a:latin typeface="Abadi" panose="020B0604020104020204" pitchFamily="34" charset="0"/>
                <a:cs typeface="Sakkal Majalla" panose="02000000000000000000" pitchFamily="2" charset="-78"/>
              </a:rPr>
              <a:t> </a:t>
            </a:r>
            <a:r>
              <a:rPr lang="sv-SE" altLang="sv-SE" sz="4200" b="1" dirty="0">
                <a:solidFill>
                  <a:srgbClr val="FF0000"/>
                </a:solidFill>
                <a:latin typeface="Abadi" panose="020B0604020104020204" pitchFamily="34" charset="0"/>
                <a:cs typeface="Sakkal Majalla" panose="02000000000000000000" pitchFamily="2" charset="-78"/>
              </a:rPr>
              <a:t>men ´</a:t>
            </a:r>
            <a:r>
              <a:rPr lang="sv-SE" altLang="sv-SE" sz="4200" b="1" dirty="0" err="1">
                <a:solidFill>
                  <a:srgbClr val="FF0000"/>
                </a:solidFill>
                <a:latin typeface="Abadi" panose="020B0604020104020204" pitchFamily="34" charset="0"/>
                <a:cs typeface="Sakkal Majalla" panose="02000000000000000000" pitchFamily="2" charset="-78"/>
              </a:rPr>
              <a:t>ito</a:t>
            </a:r>
            <a:r>
              <a:rPr lang="sv-SE" altLang="sv-SE" sz="4200" b="1" dirty="0">
                <a:solidFill>
                  <a:srgbClr val="FF0000"/>
                </a:solidFill>
                <a:latin typeface="Abadi" panose="020B0604020104020204" pitchFamily="34" charset="0"/>
                <a:cs typeface="Sakkal Majalla" panose="02000000000000000000" pitchFamily="2" charset="-78"/>
              </a:rPr>
              <a:t>.</a:t>
            </a:r>
          </a:p>
          <a:p>
            <a:pPr algn="ctr" eaLnBrk="1" hangingPunct="1">
              <a:spcBef>
                <a:spcPts val="1200"/>
              </a:spcBef>
              <a:buFontTx/>
              <a:buNone/>
            </a:pPr>
            <a:r>
              <a:rPr lang="sv-SE" altLang="sv-SE" sz="4200" b="1" dirty="0">
                <a:latin typeface="Abadi" panose="020B0604020104020204" pitchFamily="34" charset="0"/>
                <a:cs typeface="Sakkal Majalla" panose="02000000000000000000" pitchFamily="2" charset="-78"/>
              </a:rPr>
              <a:t>Förbannad vare han, även om det så vore en ängel från himmelen.</a:t>
            </a:r>
          </a:p>
        </p:txBody>
      </p:sp>
      <p:cxnSp>
        <p:nvCxnSpPr>
          <p:cNvPr id="6" name="Straight Connector 5"/>
          <p:cNvCxnSpPr>
            <a:cxnSpLocks/>
          </p:cNvCxnSpPr>
          <p:nvPr/>
        </p:nvCxnSpPr>
        <p:spPr>
          <a:xfrm flipH="1">
            <a:off x="6091030" y="2159306"/>
            <a:ext cx="9940" cy="3473129"/>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5">
            <a:extLst>
              <a:ext uri="{FF2B5EF4-FFF2-40B4-BE49-F238E27FC236}">
                <a16:creationId xmlns:a16="http://schemas.microsoft.com/office/drawing/2014/main" id="{9BC35F12-48C8-7FEF-0986-F88EBDF59D1A}"/>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2" name="صورة 8" descr="جلوس.gif">
            <a:extLst>
              <a:ext uri="{FF2B5EF4-FFF2-40B4-BE49-F238E27FC236}">
                <a16:creationId xmlns:a16="http://schemas.microsoft.com/office/drawing/2014/main" id="{59F4AFF2-2039-5B4E-B849-0A2D5BC52568}"/>
              </a:ext>
            </a:extLst>
          </p:cNvPr>
          <p:cNvPicPr>
            <a:picLocks noChangeAspect="1"/>
          </p:cNvPicPr>
          <p:nvPr/>
        </p:nvPicPr>
        <p:blipFill rotWithShape="1">
          <a:blip r:embed="rId2" cstate="print">
            <a:biLevel thresh="75000"/>
          </a:blip>
          <a:srcRect l="5439" t="301" r="-5439" b="-301"/>
          <a:stretch/>
        </p:blipFill>
        <p:spPr>
          <a:xfrm>
            <a:off x="11123063" y="5188945"/>
            <a:ext cx="1058997" cy="1853244"/>
          </a:xfrm>
          <a:prstGeom prst="rect">
            <a:avLst/>
          </a:prstGeom>
        </p:spPr>
      </p:pic>
      <p:pic>
        <p:nvPicPr>
          <p:cNvPr id="5" name="صورة 8" descr="جلوس.gif">
            <a:extLst>
              <a:ext uri="{FF2B5EF4-FFF2-40B4-BE49-F238E27FC236}">
                <a16:creationId xmlns:a16="http://schemas.microsoft.com/office/drawing/2014/main" id="{E625768B-FAB6-5ED7-F0E6-7F19CDED4B65}"/>
              </a:ext>
            </a:extLst>
          </p:cNvPr>
          <p:cNvPicPr>
            <a:picLocks noChangeAspect="1"/>
          </p:cNvPicPr>
          <p:nvPr/>
        </p:nvPicPr>
        <p:blipFill rotWithShape="1">
          <a:blip r:embed="rId2" cstate="print">
            <a:biLevel thresh="75000"/>
          </a:blip>
          <a:srcRect l="5439" t="301" r="-5439" b="-301"/>
          <a:stretch/>
        </p:blipFill>
        <p:spPr>
          <a:xfrm flipH="1">
            <a:off x="9940" y="5188945"/>
            <a:ext cx="1058997" cy="1853244"/>
          </a:xfrm>
          <a:prstGeom prst="rect">
            <a:avLst/>
          </a:prstGeom>
        </p:spPr>
      </p:pic>
    </p:spTree>
    <p:extLst>
      <p:ext uri="{BB962C8B-B14F-4D97-AF65-F5344CB8AC3E}">
        <p14:creationId xmlns:p14="http://schemas.microsoft.com/office/powerpoint/2010/main" val="2918683505"/>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16" y="151179"/>
            <a:ext cx="6280693" cy="7294305"/>
          </a:xfrm>
          <a:prstGeom prst="rect">
            <a:avLst/>
          </a:prstGeom>
        </p:spPr>
        <p:txBody>
          <a:bodyPr wrap="square">
            <a:spAutoFit/>
          </a:bodyPr>
          <a:lstStyle/>
          <a:p>
            <a:pPr algn="ctr"/>
            <a:r>
              <a:rPr lang="sv-SE" sz="2600" b="1" dirty="0">
                <a:solidFill>
                  <a:srgbClr val="C00000"/>
                </a:solidFill>
                <a:latin typeface="Abadi" panose="020B0604020104020204" pitchFamily="34" charset="0"/>
                <a:cs typeface="Sakkal Majalla" panose="02000000000000000000" pitchFamily="2" charset="-78"/>
              </a:rPr>
              <a:t>Bön efter nattvard</a:t>
            </a:r>
          </a:p>
          <a:p>
            <a:pPr algn="ctr"/>
            <a:r>
              <a:rPr lang="sv-SE" sz="2600" b="1" dirty="0">
                <a:solidFill>
                  <a:schemeClr val="accent1">
                    <a:lumMod val="50000"/>
                  </a:schemeClr>
                </a:solidFill>
                <a:latin typeface="Abadi" panose="020B0604020104020204" pitchFamily="34" charset="0"/>
                <a:cs typeface="Sakkal Majalla" panose="02000000000000000000" pitchFamily="2" charset="-78"/>
              </a:rPr>
              <a:t>†  I vilket tungomål ska jag prisa dig min Herre. Jag uppskattar din mäktiga barmhärtighet eftersom du gav mig Din kropp som har gett mig styrka och min Ande blev full i ditt blod. Du har helgat mig i Din Ande och du har mättat min hunger av Din kropp. Jag skänker dig mitt hjärta där du kan bo i all evighet så att du tar styr över alla mina känslor. Och jag ber dig att det Du givit mig ska styrka mig i tro och hopp och att den ska skänka mig begåvning och jag förenas i Dig tills jag får ett andligt liv i Ditt himmelrike hos alla Dina Helgon. Jag prisar Dig med dem och med Fadern och den Helige Ande. Amen.</a:t>
            </a:r>
          </a:p>
          <a:p>
            <a:pPr algn="ctr"/>
            <a:br>
              <a:rPr lang="sv-SE" sz="2600" b="1" dirty="0">
                <a:solidFill>
                  <a:schemeClr val="accent1">
                    <a:lumMod val="50000"/>
                  </a:schemeClr>
                </a:solidFill>
                <a:latin typeface="Abadi" panose="020B0604020104020204" pitchFamily="34" charset="0"/>
                <a:cs typeface="Sakkal Majalla" panose="02000000000000000000" pitchFamily="2" charset="-78"/>
              </a:rPr>
            </a:br>
            <a:endParaRPr lang="en-US" sz="2600" b="1" dirty="0">
              <a:solidFill>
                <a:schemeClr val="accent1">
                  <a:lumMod val="50000"/>
                </a:schemeClr>
              </a:solidFill>
              <a:latin typeface="Abadi" panose="020B0604020104020204" pitchFamily="34" charset="0"/>
              <a:cs typeface="Sakkal Majalla" panose="02000000000000000000" pitchFamily="2" charset="-78"/>
            </a:endParaRPr>
          </a:p>
        </p:txBody>
      </p:sp>
      <p:cxnSp>
        <p:nvCxnSpPr>
          <p:cNvPr id="2" name="Straight Connector 1">
            <a:extLst>
              <a:ext uri="{FF2B5EF4-FFF2-40B4-BE49-F238E27FC236}">
                <a16:creationId xmlns:a16="http://schemas.microsoft.com/office/drawing/2014/main" id="{3E784457-1427-7144-5741-9E61AB27DD33}"/>
              </a:ext>
            </a:extLst>
          </p:cNvPr>
          <p:cNvCxnSpPr>
            <a:cxnSpLocks/>
          </p:cNvCxnSpPr>
          <p:nvPr/>
        </p:nvCxnSpPr>
        <p:spPr>
          <a:xfrm>
            <a:off x="6347270" y="2050749"/>
            <a:ext cx="994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DAE0817-031D-8E1E-6713-8CE34AFD28CB}"/>
              </a:ext>
            </a:extLst>
          </p:cNvPr>
          <p:cNvSpPr/>
          <p:nvPr/>
        </p:nvSpPr>
        <p:spPr>
          <a:xfrm>
            <a:off x="6412135" y="261348"/>
            <a:ext cx="5758909" cy="6494085"/>
          </a:xfrm>
          <a:prstGeom prst="rect">
            <a:avLst/>
          </a:prstGeom>
        </p:spPr>
        <p:txBody>
          <a:bodyPr wrap="square">
            <a:spAutoFit/>
          </a:bodyPr>
          <a:lstStyle/>
          <a:p>
            <a:pPr algn="ctr"/>
            <a:r>
              <a:rPr lang="ar-AE" sz="3200" b="1" dirty="0">
                <a:solidFill>
                  <a:srgbClr val="C00000"/>
                </a:solidFill>
                <a:latin typeface="Traditional Arabic" panose="02020603050405020304" pitchFamily="18" charset="-78"/>
                <a:cs typeface="Traditional Arabic" panose="02020603050405020304" pitchFamily="18" charset="-78"/>
              </a:rPr>
              <a:t>صلاة بعد التناول</a:t>
            </a:r>
          </a:p>
          <a:p>
            <a:pPr algn="ctr"/>
            <a:r>
              <a:rPr lang="ar-AE" sz="3200" b="1" dirty="0">
                <a:solidFill>
                  <a:srgbClr val="002060"/>
                </a:solidFill>
                <a:latin typeface="Traditional Arabic" panose="02020603050405020304" pitchFamily="18" charset="-78"/>
                <a:cs typeface="Traditional Arabic" panose="02020603050405020304" pitchFamily="18" charset="-78"/>
              </a:rPr>
              <a:t>بأي لسان أشكرك يا إلهي المسجود له. وأحمد نعمتك هذه العظيمة التي يعجز عنها الوصف، إذ ارتضَيتَ ووهبتني ذاتك الشريفة قُوتاً إلهياً، وأسكرتُ روحي بدمك، وقدستني بروحك، وأشبعت جوعي من دسم بيتك. فأهدي إلَيكَ قلبي مسكناً لعزتك أبدياً، لتملك على جميع عواطفي وميولي، وتديرها كيفما شئت. وأسألك أن يكون تناولي هذا زيادة لإيماني، وتقويةً لرجائي، وإضراماً لنار حبِّك العذب فيَّ، ونمواً لي في الفضائل كافةً، وسلاحاً يقيني مكامن أعداء نفسي، واتحاداً بك إلى أن أحظى بحياة الخلود في سمائك، مع جمهور </a:t>
            </a:r>
            <a:r>
              <a:rPr lang="ar-AE" sz="3200" b="1" dirty="0" err="1">
                <a:solidFill>
                  <a:srgbClr val="002060"/>
                </a:solidFill>
                <a:latin typeface="Traditional Arabic" panose="02020603050405020304" pitchFamily="18" charset="-78"/>
                <a:cs typeface="Traditional Arabic" panose="02020603050405020304" pitchFamily="18" charset="-78"/>
              </a:rPr>
              <a:t>قديسيك</a:t>
            </a:r>
            <a:r>
              <a:rPr lang="ar-AE" sz="3200" b="1" dirty="0">
                <a:solidFill>
                  <a:srgbClr val="002060"/>
                </a:solidFill>
                <a:latin typeface="Traditional Arabic" panose="02020603050405020304" pitchFamily="18" charset="-78"/>
                <a:cs typeface="Traditional Arabic" panose="02020603050405020304" pitchFamily="18" charset="-78"/>
              </a:rPr>
              <a:t>. فأمجدك معهم وأباك وروحك القدوس إلى الأبد آمين.</a:t>
            </a:r>
            <a:endParaRPr lang="sv-SE" sz="3200" b="1" dirty="0">
              <a:solidFill>
                <a:srgbClr val="00206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9694754"/>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9936" y="283868"/>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altLang="zh-CN" sz="5400" b="1" dirty="0" err="1">
                <a:solidFill>
                  <a:srgbClr val="FF0000"/>
                </a:solidFill>
                <a:latin typeface="Serto Batnan" panose="00000400000000000000" pitchFamily="2" charset="-78"/>
                <a:cs typeface="Serto Batnan" panose="00000400000000000000" pitchFamily="2" charset="-78"/>
              </a:rPr>
              <a:t>ܫܘܒܚܳܐ</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ܠܳܟ</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ܫܘܒܚܳܐ</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ܠܳܟ</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ܡܳܪܰܢ</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ܘܐܰ‌ܠܳܗܰܢ</a:t>
            </a:r>
            <a:r>
              <a:rPr lang="ar-SA" altLang="zh-CN" sz="5400" b="1" dirty="0">
                <a:solidFill>
                  <a:srgbClr val="FF0000"/>
                </a:solidFill>
                <a:latin typeface="Serto Batnan" panose="00000400000000000000" pitchFamily="2" charset="-78"/>
                <a:cs typeface="Serto Batnan" panose="00000400000000000000" pitchFamily="2" charset="-78"/>
              </a:rPr>
              <a:t> </a:t>
            </a:r>
            <a:r>
              <a:rPr lang="syr-SY" altLang="zh-CN" sz="5400" b="1" dirty="0">
                <a:solidFill>
                  <a:srgbClr val="FF0000"/>
                </a:solidFill>
                <a:latin typeface="Serto Batnan" panose="00000400000000000000" pitchFamily="2" charset="-78"/>
                <a:cs typeface="Serto Batnan" panose="00000400000000000000" pitchFamily="2" charset="-78"/>
              </a:rPr>
              <a:t>ܘܦܳܪܽܘܩܳܐ ܕܺܝܠܰܢ ܝܶܫܽܘܥ ܡܫܺܝܚܳܐ ܠܥܳܠܰܡ ܫܽܘܒܚܳܐ ܠܳܟ݂. </a:t>
            </a:r>
            <a:endParaRPr lang="sv-SE" sz="54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20852" y="2566930"/>
            <a:ext cx="6061212" cy="2862322"/>
          </a:xfrm>
          <a:prstGeom prst="rect">
            <a:avLst/>
          </a:prstGeom>
        </p:spPr>
        <p:txBody>
          <a:bodyPr wrap="square">
            <a:spAutoFit/>
          </a:bodyPr>
          <a:lstStyle/>
          <a:p>
            <a:pPr algn="ctr" rtl="1"/>
            <a:r>
              <a:rPr lang="ar-SA" sz="6000" b="1" dirty="0">
                <a:latin typeface="Traditional Arabic" panose="02020603050405020304" pitchFamily="18" charset="-78"/>
                <a:cs typeface="Traditional Arabic" panose="02020603050405020304" pitchFamily="18" charset="-78"/>
              </a:rPr>
              <a:t>سبحانك، سبحانك،</a:t>
            </a:r>
            <a:r>
              <a:rPr lang="ar-IQ" sz="6000" b="1" dirty="0">
                <a:latin typeface="Traditional Arabic" panose="02020603050405020304" pitchFamily="18" charset="-78"/>
                <a:cs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ربّنا وإلهنا وفادينا يسوع</a:t>
            </a:r>
            <a:r>
              <a:rPr lang="ar-IQ" sz="6000" b="1" dirty="0">
                <a:latin typeface="Traditional Arabic" panose="02020603050405020304" pitchFamily="18" charset="-78"/>
                <a:cs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المسي</a:t>
            </a:r>
            <a:r>
              <a:rPr lang="ar-SY" sz="6000" b="1" dirty="0">
                <a:latin typeface="Traditional Arabic" panose="02020603050405020304" pitchFamily="18" charset="-78"/>
                <a:cs typeface="Traditional Arabic" panose="02020603050405020304" pitchFamily="18" charset="-78"/>
              </a:rPr>
              <a:t>ح</a:t>
            </a:r>
            <a:r>
              <a:rPr lang="ar-SA" sz="6000" b="1" dirty="0">
                <a:latin typeface="Traditional Arabic" panose="02020603050405020304" pitchFamily="18" charset="-78"/>
                <a:cs typeface="Traditional Arabic" panose="02020603050405020304" pitchFamily="18" charset="-78"/>
              </a:rPr>
              <a:t> إلى الأبد سبحانك.</a:t>
            </a:r>
            <a:endParaRPr lang="ar-SY" sz="60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36" y="2364462"/>
            <a:ext cx="6071154" cy="3477875"/>
          </a:xfrm>
          <a:prstGeom prst="rect">
            <a:avLst/>
          </a:prstGeom>
        </p:spPr>
        <p:txBody>
          <a:bodyPr wrap="square">
            <a:spAutoFit/>
          </a:bodyPr>
          <a:lstStyle/>
          <a:p>
            <a:pPr algn="ctr">
              <a:spcBef>
                <a:spcPct val="0"/>
              </a:spcBef>
            </a:pPr>
            <a:r>
              <a:rPr lang="sv-SE" sz="4400" b="1" dirty="0">
                <a:latin typeface="Abadi" panose="020B0604020104020204" pitchFamily="34" charset="0"/>
                <a:cs typeface="Sakkal Majalla" panose="02000000000000000000" pitchFamily="2" charset="-78"/>
              </a:rPr>
              <a:t>Lovad vare du, lovad vare du, vår Herre, Gud och Frälsare Jesus Kristus, evigt lovad vare du.</a:t>
            </a:r>
          </a:p>
        </p:txBody>
      </p:sp>
      <p:cxnSp>
        <p:nvCxnSpPr>
          <p:cNvPr id="6" name="Straight Connector 5"/>
          <p:cNvCxnSpPr>
            <a:cxnSpLocks/>
          </p:cNvCxnSpPr>
          <p:nvPr/>
        </p:nvCxnSpPr>
        <p:spPr>
          <a:xfrm>
            <a:off x="6081090" y="2137272"/>
            <a:ext cx="994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C9C35372-6863-101C-ACD1-860A37664E6A}"/>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CA4E5AE0-9865-E018-709B-3C5052192F7C}"/>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729269350"/>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9936" y="694651"/>
            <a:ext cx="1219199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altLang="zh-CN" sz="6000" b="1" dirty="0" err="1">
                <a:solidFill>
                  <a:srgbClr val="FF0000"/>
                </a:solidFill>
                <a:latin typeface="Serto Batnan" panose="00000400000000000000" pitchFamily="2" charset="-78"/>
                <a:cs typeface="Serto Batnan" panose="00000400000000000000" pitchFamily="2" charset="-78"/>
              </a:rPr>
              <a:t>ܦܰܓ݂ܪܳܟ</a:t>
            </a:r>
            <a:r>
              <a:rPr lang="ar-SA" altLang="zh-CN" sz="6000" b="1" dirty="0">
                <a:solidFill>
                  <a:srgbClr val="FF0000"/>
                </a:solidFill>
                <a:latin typeface="Serto Batnan" panose="00000400000000000000" pitchFamily="2" charset="-78"/>
                <a:cs typeface="Serto Batnan" panose="00000400000000000000" pitchFamily="2" charset="-78"/>
              </a:rPr>
              <a:t>݂ </a:t>
            </a:r>
            <a:r>
              <a:rPr lang="ar-SA" altLang="zh-CN" sz="6000" b="1" dirty="0" err="1">
                <a:solidFill>
                  <a:srgbClr val="FF0000"/>
                </a:solidFill>
                <a:latin typeface="Serto Batnan" panose="00000400000000000000" pitchFamily="2" charset="-78"/>
                <a:cs typeface="Serto Batnan" panose="00000400000000000000" pitchFamily="2" charset="-78"/>
              </a:rPr>
              <a:t>ܩܰܕܝܫܳܐ</a:t>
            </a:r>
            <a:r>
              <a:rPr lang="ar-SA" altLang="zh-CN" sz="6000" b="1" dirty="0">
                <a:solidFill>
                  <a:srgbClr val="FF0000"/>
                </a:solidFill>
                <a:latin typeface="Serto Batnan" panose="00000400000000000000" pitchFamily="2" charset="-78"/>
                <a:cs typeface="Serto Batnan" panose="00000400000000000000" pitchFamily="2" charset="-78"/>
              </a:rPr>
              <a:t> </a:t>
            </a:r>
            <a:r>
              <a:rPr lang="ar-SA" altLang="zh-CN" sz="6000" b="1" dirty="0" err="1">
                <a:solidFill>
                  <a:srgbClr val="FF0000"/>
                </a:solidFill>
                <a:latin typeface="Serto Batnan" panose="00000400000000000000" pitchFamily="2" charset="-78"/>
                <a:cs typeface="Serto Batnan" panose="00000400000000000000" pitchFamily="2" charset="-78"/>
              </a:rPr>
              <a:t>ܕܐܶܟ݂ܰـܠܢܰܢ</a:t>
            </a:r>
            <a:r>
              <a:rPr lang="ar-SA" altLang="zh-CN" sz="6000" b="1" dirty="0">
                <a:solidFill>
                  <a:srgbClr val="FF0000"/>
                </a:solidFill>
                <a:latin typeface="Serto Batnan" panose="00000400000000000000" pitchFamily="2" charset="-78"/>
                <a:cs typeface="Serto Batnan" panose="00000400000000000000" pitchFamily="2" charset="-78"/>
              </a:rPr>
              <a:t> </a:t>
            </a:r>
            <a:r>
              <a:rPr lang="ar-SA" altLang="zh-CN" sz="6000" b="1" dirty="0" err="1">
                <a:solidFill>
                  <a:srgbClr val="FF0000"/>
                </a:solidFill>
                <a:latin typeface="Serto Batnan" panose="00000400000000000000" pitchFamily="2" charset="-78"/>
                <a:cs typeface="Serto Batnan" panose="00000400000000000000" pitchFamily="2" charset="-78"/>
              </a:rPr>
              <a:t>ܘܰܕܡܳܟ</a:t>
            </a:r>
            <a:r>
              <a:rPr lang="ar-SA" altLang="zh-CN" sz="6000" b="1" dirty="0">
                <a:solidFill>
                  <a:srgbClr val="FF0000"/>
                </a:solidFill>
                <a:latin typeface="Serto Batnan" panose="00000400000000000000" pitchFamily="2" charset="-78"/>
                <a:cs typeface="Serto Batnan" panose="00000400000000000000" pitchFamily="2" charset="-78"/>
              </a:rPr>
              <a:t>݂ </a:t>
            </a:r>
            <a:r>
              <a:rPr lang="ar-SA" altLang="zh-CN" sz="6000" b="1" dirty="0" err="1">
                <a:solidFill>
                  <a:srgbClr val="FF0000"/>
                </a:solidFill>
                <a:latin typeface="Serto Batnan" panose="00000400000000000000" pitchFamily="2" charset="-78"/>
                <a:cs typeface="Serto Batnan" panose="00000400000000000000" pitchFamily="2" charset="-78"/>
              </a:rPr>
              <a:t>ܡܚܰܣܝܳܢܳܐ</a:t>
            </a:r>
            <a:r>
              <a:rPr lang="ar-SA" altLang="zh-CN" sz="6000" b="1" dirty="0">
                <a:solidFill>
                  <a:srgbClr val="FF0000"/>
                </a:solidFill>
                <a:latin typeface="Serto Batnan" panose="00000400000000000000" pitchFamily="2" charset="-78"/>
                <a:cs typeface="Serto Batnan" panose="00000400000000000000" pitchFamily="2" charset="-78"/>
              </a:rPr>
              <a:t> </a:t>
            </a:r>
            <a:r>
              <a:rPr lang="ar-SA" altLang="zh-CN" sz="6000" b="1" dirty="0" err="1">
                <a:solidFill>
                  <a:srgbClr val="FF0000"/>
                </a:solidFill>
                <a:latin typeface="Serto Batnan" panose="00000400000000000000" pitchFamily="2" charset="-78"/>
                <a:cs typeface="Serto Batnan" panose="00000400000000000000" pitchFamily="2" charset="-78"/>
              </a:rPr>
              <a:t>ܕܐܶܫܬ</a:t>
            </a:r>
            <a:r>
              <a:rPr lang="syr-SY" altLang="zh-CN" sz="6000" b="1" dirty="0">
                <a:solidFill>
                  <a:srgbClr val="FF0000"/>
                </a:solidFill>
                <a:latin typeface="Serto Batnan" panose="00000400000000000000" pitchFamily="2" charset="-78"/>
                <a:cs typeface="Serto Batnan" panose="00000400000000000000" pitchFamily="2" charset="-78"/>
              </a:rPr>
              <a:t>ܺ</a:t>
            </a:r>
            <a:r>
              <a:rPr lang="ar-SA" altLang="zh-CN" sz="6000" b="1" dirty="0" err="1">
                <a:solidFill>
                  <a:srgbClr val="FF0000"/>
                </a:solidFill>
                <a:latin typeface="Serto Batnan" panose="00000400000000000000" pitchFamily="2" charset="-78"/>
                <a:cs typeface="Serto Batnan" panose="00000400000000000000" pitchFamily="2" charset="-78"/>
              </a:rPr>
              <a:t>ܝܢܰܢ</a:t>
            </a:r>
            <a:endParaRPr lang="sv-SE" sz="60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20852" y="2592192"/>
            <a:ext cx="6071148" cy="2862322"/>
          </a:xfrm>
          <a:prstGeom prst="rect">
            <a:avLst/>
          </a:prstGeom>
        </p:spPr>
        <p:txBody>
          <a:bodyPr wrap="square">
            <a:spAutoFit/>
          </a:bodyPr>
          <a:lstStyle/>
          <a:p>
            <a:pPr algn="ctr" rtl="1"/>
            <a:r>
              <a:rPr lang="ar-SA" sz="6000" b="1" dirty="0">
                <a:latin typeface="Traditional Arabic" panose="02020603050405020304" pitchFamily="18" charset="-78"/>
                <a:cs typeface="Traditional Arabic" panose="02020603050405020304" pitchFamily="18" charset="-78"/>
              </a:rPr>
              <a:t>جسدك المُقدّس الذي أكلناه،</a:t>
            </a:r>
            <a:r>
              <a:rPr lang="ar-IQ" sz="6000" b="1" dirty="0">
                <a:latin typeface="Traditional Arabic" panose="02020603050405020304" pitchFamily="18" charset="-78"/>
                <a:cs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ودمك الغافر الثّمين الذي شرِبناه</a:t>
            </a:r>
            <a:endParaRPr lang="ar-SY" sz="60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36" y="2592191"/>
            <a:ext cx="6071154" cy="3046988"/>
          </a:xfrm>
          <a:prstGeom prst="rect">
            <a:avLst/>
          </a:prstGeom>
        </p:spPr>
        <p:txBody>
          <a:bodyPr wrap="square">
            <a:spAutoFit/>
          </a:bodyPr>
          <a:lstStyle/>
          <a:p>
            <a:pPr algn="ctr">
              <a:spcBef>
                <a:spcPct val="0"/>
              </a:spcBef>
            </a:pPr>
            <a:r>
              <a:rPr lang="sv-SE" sz="4800" b="1" dirty="0">
                <a:latin typeface="Abadi" panose="020B0604020104020204" pitchFamily="34" charset="0"/>
                <a:cs typeface="Sakkal Majalla" panose="02000000000000000000" pitchFamily="2" charset="-78"/>
              </a:rPr>
              <a:t>Låt din heliga kropp, som vi  ätit, och ditt frälsande blod, som vi druckit</a:t>
            </a:r>
          </a:p>
        </p:txBody>
      </p:sp>
      <p:cxnSp>
        <p:nvCxnSpPr>
          <p:cNvPr id="6" name="Straight Connector 5"/>
          <p:cNvCxnSpPr>
            <a:cxnSpLocks/>
          </p:cNvCxnSpPr>
          <p:nvPr/>
        </p:nvCxnSpPr>
        <p:spPr>
          <a:xfrm>
            <a:off x="6081090" y="2137272"/>
            <a:ext cx="994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6B25D90E-0FAE-3EE8-6A02-1EB4479066B2}"/>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F4799573-B7AD-2D95-1BCF-B026CA7C2553}"/>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466198506"/>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9936" y="277995"/>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altLang="zh-CN" sz="5400" b="1" dirty="0" err="1">
                <a:latin typeface="Serto Batnan" panose="00000400000000000000" pitchFamily="2" charset="-78"/>
                <a:cs typeface="Serto Batnan" panose="00000400000000000000" pitchFamily="2" charset="-78"/>
              </a:rPr>
              <a:t>ܠܳܐ</a:t>
            </a:r>
            <a:r>
              <a:rPr lang="ar-SA" altLang="zh-CN" sz="5400" b="1" dirty="0">
                <a:latin typeface="Serto Batnan" panose="00000400000000000000" pitchFamily="2" charset="-78"/>
                <a:cs typeface="Serto Batnan" panose="00000400000000000000" pitchFamily="2" charset="-78"/>
              </a:rPr>
              <a:t> ܠ</a:t>
            </a:r>
            <a:r>
              <a:rPr lang="syr-SY" altLang="zh-CN" sz="5400" b="1" dirty="0">
                <a:latin typeface="Serto Batnan" panose="00000400000000000000" pitchFamily="2" charset="-78"/>
                <a:cs typeface="Serto Batnan" panose="00000400000000000000" pitchFamily="2" charset="-78"/>
              </a:rPr>
              <a:t>ܕܺ</a:t>
            </a:r>
            <a:r>
              <a:rPr lang="ar-SA" altLang="zh-CN" sz="5400" b="1" dirty="0" err="1">
                <a:latin typeface="Serto Batnan" panose="00000400000000000000" pitchFamily="2" charset="-78"/>
                <a:cs typeface="Serto Batnan" panose="00000400000000000000" pitchFamily="2" charset="-78"/>
              </a:rPr>
              <a:t>ܝܢܳܐ</a:t>
            </a:r>
            <a:r>
              <a:rPr lang="ar-SA" altLang="zh-CN" sz="5400" b="1" dirty="0">
                <a:latin typeface="Serto Batnan" panose="00000400000000000000" pitchFamily="2" charset="-78"/>
                <a:cs typeface="Serto Batnan" panose="00000400000000000000" pitchFamily="2" charset="-78"/>
              </a:rPr>
              <a:t> </a:t>
            </a:r>
            <a:r>
              <a:rPr lang="ar-SA" altLang="zh-CN" sz="5400" b="1" dirty="0" err="1">
                <a:latin typeface="Serto Batnan" panose="00000400000000000000" pitchFamily="2" charset="-78"/>
                <a:cs typeface="Serto Batnan" panose="00000400000000000000" pitchFamily="2" charset="-78"/>
              </a:rPr>
              <a:t>ܘܠܳܐ</a:t>
            </a:r>
            <a:r>
              <a:rPr lang="ar-SA" altLang="zh-CN" sz="5400" b="1" dirty="0">
                <a:latin typeface="Serto Batnan" panose="00000400000000000000" pitchFamily="2" charset="-78"/>
                <a:cs typeface="Serto Batnan" panose="00000400000000000000" pitchFamily="2" charset="-78"/>
              </a:rPr>
              <a:t> </a:t>
            </a:r>
            <a:r>
              <a:rPr lang="ar-SA" altLang="zh-CN" sz="5400" b="1" dirty="0" err="1">
                <a:latin typeface="Serto Batnan" panose="00000400000000000000" pitchFamily="2" charset="-78"/>
                <a:cs typeface="Serto Batnan" panose="00000400000000000000" pitchFamily="2" charset="-78"/>
              </a:rPr>
              <a:t>ܠܰܬ</a:t>
            </a:r>
            <a:r>
              <a:rPr lang="syr-SY" altLang="zh-CN" sz="5400" b="1" dirty="0">
                <a:latin typeface="Serto Batnan" panose="00000400000000000000" pitchFamily="2" charset="-78"/>
                <a:cs typeface="Serto Batnan" panose="00000400000000000000" pitchFamily="2" charset="-78"/>
              </a:rPr>
              <a:t>݂</a:t>
            </a:r>
            <a:r>
              <a:rPr lang="ar-SA" altLang="zh-CN" sz="5400" b="1" dirty="0" err="1">
                <a:latin typeface="Serto Batnan" panose="00000400000000000000" pitchFamily="2" charset="-78"/>
                <a:cs typeface="Serto Batnan" panose="00000400000000000000" pitchFamily="2" charset="-78"/>
              </a:rPr>
              <a:t>ܒܰܥܬ݂ܳܐ</a:t>
            </a:r>
            <a:r>
              <a:rPr lang="ar-SA" altLang="zh-CN" sz="5400" b="1" dirty="0">
                <a:latin typeface="Serto Batnan" panose="00000400000000000000" pitchFamily="2" charset="-78"/>
                <a:cs typeface="Serto Batnan" panose="00000400000000000000" pitchFamily="2" charset="-78"/>
              </a:rPr>
              <a:t> </a:t>
            </a:r>
            <a:r>
              <a:rPr lang="ar-SA" altLang="zh-CN" sz="5400" b="1" dirty="0" err="1">
                <a:latin typeface="Serto Batnan" panose="00000400000000000000" pitchFamily="2" charset="-78"/>
                <a:cs typeface="Serto Batnan" panose="00000400000000000000" pitchFamily="2" charset="-78"/>
              </a:rPr>
              <a:t>ܢܶܗ</a:t>
            </a:r>
            <a:r>
              <a:rPr lang="syr-SY" altLang="zh-CN" sz="5400" b="1" dirty="0">
                <a:latin typeface="Serto Batnan" panose="00000400000000000000" pitchFamily="2" charset="-78"/>
                <a:cs typeface="Serto Batnan" panose="00000400000000000000" pitchFamily="2" charset="-78"/>
              </a:rPr>
              <a:t>ܽܘܘܢ</a:t>
            </a:r>
            <a:r>
              <a:rPr lang="ar-SA" altLang="zh-CN" sz="5400" b="1" dirty="0">
                <a:latin typeface="Serto Batnan" panose="00000400000000000000" pitchFamily="2" charset="-78"/>
                <a:cs typeface="Serto Batnan" panose="00000400000000000000" pitchFamily="2" charset="-78"/>
              </a:rPr>
              <a:t> </a:t>
            </a:r>
            <a:r>
              <a:rPr lang="ar-SA" altLang="zh-CN" sz="5400" b="1" dirty="0" err="1">
                <a:latin typeface="Serto Batnan" panose="00000400000000000000" pitchFamily="2" charset="-78"/>
                <a:cs typeface="Serto Batnan" panose="00000400000000000000" pitchFamily="2" charset="-78"/>
              </a:rPr>
              <a:t>ܠܰܢ</a:t>
            </a:r>
            <a:r>
              <a:rPr lang="ar-SA" altLang="zh-CN" sz="5400" b="1" dirty="0">
                <a:latin typeface="Serto Batnan" panose="00000400000000000000" pitchFamily="2" charset="-78"/>
                <a:cs typeface="Serto Batnan" panose="00000400000000000000" pitchFamily="2" charset="-78"/>
              </a:rPr>
              <a:t>.</a:t>
            </a:r>
            <a:r>
              <a:rPr lang="sv-SE" altLang="zh-CN" sz="5400" b="1" dirty="0">
                <a:latin typeface="Serto Batnan" panose="00000400000000000000" pitchFamily="2" charset="-78"/>
                <a:cs typeface="Serto Batnan" panose="00000400000000000000" pitchFamily="2" charset="-78"/>
              </a:rPr>
              <a:t> </a:t>
            </a:r>
            <a:r>
              <a:rPr lang="ar-SA" altLang="zh-CN" sz="5400" b="1" dirty="0" err="1">
                <a:latin typeface="Serto Batnan" panose="00000400000000000000" pitchFamily="2" charset="-78"/>
                <a:cs typeface="Serto Batnan" panose="00000400000000000000" pitchFamily="2" charset="-78"/>
              </a:rPr>
              <a:t>ܐܶܠܳܐ</a:t>
            </a:r>
            <a:r>
              <a:rPr lang="ar-SA" altLang="zh-CN" sz="5400" b="1" dirty="0">
                <a:latin typeface="Serto Batnan" panose="00000400000000000000" pitchFamily="2" charset="-78"/>
                <a:cs typeface="Serto Batnan" panose="00000400000000000000" pitchFamily="2" charset="-78"/>
              </a:rPr>
              <a:t> </a:t>
            </a:r>
            <a:r>
              <a:rPr lang="ar-SA" altLang="zh-CN" sz="5400" b="1" dirty="0" err="1">
                <a:latin typeface="Serto Batnan" panose="00000400000000000000" pitchFamily="2" charset="-78"/>
                <a:cs typeface="Serto Batnan" panose="00000400000000000000" pitchFamily="2" charset="-78"/>
              </a:rPr>
              <a:t>ܠܚܰܝ</a:t>
            </a:r>
            <a:r>
              <a:rPr lang="syr-SY" altLang="zh-CN" sz="5400" b="1" dirty="0">
                <a:latin typeface="Serto Batnan" panose="00000400000000000000" pitchFamily="2" charset="-78"/>
                <a:cs typeface="Serto Batnan" panose="00000400000000000000" pitchFamily="2" charset="-78"/>
              </a:rPr>
              <a:t>ܵܶ</a:t>
            </a:r>
            <a:r>
              <a:rPr lang="ar-SA" altLang="zh-CN" sz="5400" b="1" dirty="0">
                <a:latin typeface="Serto Batnan" panose="00000400000000000000" pitchFamily="2" charset="-78"/>
                <a:cs typeface="Serto Batnan" panose="00000400000000000000" pitchFamily="2" charset="-78"/>
              </a:rPr>
              <a:t>ܐ </a:t>
            </a:r>
            <a:r>
              <a:rPr lang="ar-SA" altLang="zh-CN" sz="5400" b="1" dirty="0" err="1">
                <a:latin typeface="Serto Batnan" panose="00000400000000000000" pitchFamily="2" charset="-78"/>
                <a:cs typeface="Serto Batnan" panose="00000400000000000000" pitchFamily="2" charset="-78"/>
              </a:rPr>
              <a:t>ܕܰܠܥܳܠܰܡ</a:t>
            </a:r>
            <a:r>
              <a:rPr lang="ar-SA" altLang="zh-CN" sz="5400" b="1" dirty="0">
                <a:latin typeface="Serto Batnan" panose="00000400000000000000" pitchFamily="2" charset="-78"/>
                <a:cs typeface="Serto Batnan" panose="00000400000000000000" pitchFamily="2" charset="-78"/>
              </a:rPr>
              <a:t> </a:t>
            </a:r>
            <a:r>
              <a:rPr lang="ar-SA" altLang="zh-CN" sz="5400" b="1" dirty="0" err="1">
                <a:latin typeface="Serto Batnan" panose="00000400000000000000" pitchFamily="2" charset="-78"/>
                <a:cs typeface="Serto Batnan" panose="00000400000000000000" pitchFamily="2" charset="-78"/>
              </a:rPr>
              <a:t>ܘܰܠܦ</a:t>
            </a:r>
            <a:r>
              <a:rPr lang="syr-SY" altLang="zh-CN" sz="5400" b="1" dirty="0">
                <a:latin typeface="Serto Batnan" panose="00000400000000000000" pitchFamily="2" charset="-78"/>
                <a:cs typeface="Serto Batnan" panose="00000400000000000000" pitchFamily="2" charset="-78"/>
              </a:rPr>
              <a:t>ܽ</a:t>
            </a:r>
            <a:r>
              <a:rPr lang="ar-SA" altLang="zh-CN" sz="5400" b="1" dirty="0" err="1">
                <a:latin typeface="Serto Batnan" panose="00000400000000000000" pitchFamily="2" charset="-78"/>
                <a:cs typeface="Serto Batnan" panose="00000400000000000000" pitchFamily="2" charset="-78"/>
              </a:rPr>
              <a:t>ܘܪܩܳܢܳܐ</a:t>
            </a:r>
            <a:r>
              <a:rPr lang="ar-SA" altLang="zh-CN" sz="5400" b="1" dirty="0">
                <a:latin typeface="Serto Batnan" panose="00000400000000000000" pitchFamily="2" charset="-78"/>
                <a:cs typeface="Serto Batnan" panose="00000400000000000000" pitchFamily="2" charset="-78"/>
              </a:rPr>
              <a:t> </a:t>
            </a:r>
            <a:r>
              <a:rPr lang="ar-SA" altLang="zh-CN" sz="5400" b="1" dirty="0" err="1">
                <a:latin typeface="Serto Batnan" panose="00000400000000000000" pitchFamily="2" charset="-78"/>
                <a:cs typeface="Serto Batnan" panose="00000400000000000000" pitchFamily="2" charset="-78"/>
              </a:rPr>
              <a:t>ܕܟ</a:t>
            </a:r>
            <a:r>
              <a:rPr lang="syr-SY" altLang="zh-CN" sz="5400" b="1" dirty="0">
                <a:latin typeface="Serto Batnan" panose="00000400000000000000" pitchFamily="2" charset="-78"/>
                <a:cs typeface="Serto Batnan" panose="00000400000000000000" pitchFamily="2" charset="-78"/>
              </a:rPr>
              <a:t>ܽ</a:t>
            </a:r>
            <a:r>
              <a:rPr lang="ar-SA" altLang="zh-CN" sz="5400" b="1" dirty="0" err="1">
                <a:latin typeface="Serto Batnan" panose="00000400000000000000" pitchFamily="2" charset="-78"/>
                <a:cs typeface="Serto Batnan" panose="00000400000000000000" pitchFamily="2" charset="-78"/>
              </a:rPr>
              <a:t>ܠܰܢ</a:t>
            </a:r>
            <a:r>
              <a:rPr lang="ar-SA" altLang="zh-CN" sz="5400" b="1" dirty="0">
                <a:latin typeface="Serto Batnan" panose="00000400000000000000" pitchFamily="2" charset="-78"/>
                <a:cs typeface="Serto Batnan" panose="00000400000000000000" pitchFamily="2" charset="-78"/>
              </a:rPr>
              <a:t> </a:t>
            </a:r>
            <a:r>
              <a:rPr lang="ar-SA" altLang="zh-CN" sz="5400" b="1" dirty="0" err="1">
                <a:latin typeface="Serto Batnan" panose="00000400000000000000" pitchFamily="2" charset="-78"/>
                <a:cs typeface="Serto Batnan" panose="00000400000000000000" pitchFamily="2" charset="-78"/>
              </a:rPr>
              <a:t>ܘܪܰܚܶܡܥܠܰܝܢ</a:t>
            </a:r>
            <a:r>
              <a:rPr lang="syr-SY" altLang="zh-CN" sz="5400" b="1" dirty="0">
                <a:latin typeface="Serto Batnan" panose="00000400000000000000" pitchFamily="2" charset="-78"/>
                <a:cs typeface="Serto Batnan" panose="00000400000000000000" pitchFamily="2" charset="-78"/>
              </a:rPr>
              <a:t>܀</a:t>
            </a:r>
            <a:endParaRPr lang="sv-SE" sz="5400" b="1" dirty="0">
              <a:latin typeface="Serto Batnan" panose="00000400000000000000" pitchFamily="2" charset="-78"/>
              <a:cs typeface="Serto Batnan" panose="00000400000000000000" pitchFamily="2" charset="-78"/>
            </a:endParaRPr>
          </a:p>
        </p:txBody>
      </p:sp>
      <p:sp>
        <p:nvSpPr>
          <p:cNvPr id="3" name="Rectangle 2"/>
          <p:cNvSpPr/>
          <p:nvPr/>
        </p:nvSpPr>
        <p:spPr>
          <a:xfrm>
            <a:off x="6110912" y="2412694"/>
            <a:ext cx="6051710" cy="3416320"/>
          </a:xfrm>
          <a:prstGeom prst="rect">
            <a:avLst/>
          </a:prstGeom>
        </p:spPr>
        <p:txBody>
          <a:bodyPr wrap="square">
            <a:spAutoFit/>
          </a:bodyPr>
          <a:lstStyle/>
          <a:p>
            <a:pPr algn="ctr" rtl="1"/>
            <a:r>
              <a:rPr lang="ar-SA" sz="5400" b="1" dirty="0">
                <a:latin typeface="Traditional Arabic" panose="02020603050405020304" pitchFamily="18" charset="-78"/>
                <a:cs typeface="Traditional Arabic" panose="02020603050405020304" pitchFamily="18" charset="-78"/>
              </a:rPr>
              <a:t>لا</a:t>
            </a:r>
            <a:r>
              <a:rPr lang="ar-IQ" sz="5400" b="1" dirty="0">
                <a:latin typeface="Traditional Arabic" panose="02020603050405020304" pitchFamily="18" charset="-78"/>
                <a:cs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للدَّينونة والانتقام يكونان لنا لكن واسطةً للصَّفح</a:t>
            </a:r>
            <a:r>
              <a:rPr lang="ar-IQ" sz="5400" b="1" dirty="0">
                <a:latin typeface="Traditional Arabic" panose="02020603050405020304" pitchFamily="18" charset="-78"/>
                <a:cs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a:t>
            </a:r>
            <a:r>
              <a:rPr lang="ar-IQ" sz="5400" b="1" dirty="0">
                <a:latin typeface="Traditional Arabic" panose="02020603050405020304" pitchFamily="18" charset="-78"/>
                <a:cs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ومحو الذُّنوب</a:t>
            </a:r>
            <a:r>
              <a:rPr lang="ar-IQ" sz="5400" b="1" dirty="0">
                <a:latin typeface="Traditional Arabic" panose="02020603050405020304" pitchFamily="18" charset="-78"/>
                <a:cs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a:t>
            </a:r>
            <a:r>
              <a:rPr lang="ar-IQ" sz="5400" b="1" dirty="0">
                <a:latin typeface="Traditional Arabic" panose="02020603050405020304" pitchFamily="18" charset="-78"/>
                <a:cs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وبياض الوجه أمامك، ربَّنا </a:t>
            </a:r>
            <a:r>
              <a:rPr lang="ar-SA" sz="5400" b="1" dirty="0" err="1">
                <a:latin typeface="Traditional Arabic" panose="02020603050405020304" pitchFamily="18" charset="-78"/>
                <a:cs typeface="Traditional Arabic" panose="02020603050405020304" pitchFamily="18" charset="-78"/>
              </a:rPr>
              <a:t>وإ</a:t>
            </a:r>
            <a:r>
              <a:rPr lang="ar-SY" sz="5400" b="1" dirty="0">
                <a:latin typeface="Traditional Arabic" panose="02020603050405020304" pitchFamily="18" charset="-78"/>
                <a:cs typeface="Traditional Arabic" panose="02020603050405020304" pitchFamily="18" charset="-78"/>
              </a:rPr>
              <a:t>له</a:t>
            </a:r>
            <a:r>
              <a:rPr lang="ar-SA" sz="5400" b="1" dirty="0" err="1">
                <a:latin typeface="Traditional Arabic" panose="02020603050405020304" pitchFamily="18" charset="-78"/>
                <a:cs typeface="Traditional Arabic" panose="02020603050405020304" pitchFamily="18" charset="-78"/>
              </a:rPr>
              <a:t>نا</a:t>
            </a:r>
            <a:r>
              <a:rPr lang="ar-SA" sz="5400" b="1" dirty="0">
                <a:latin typeface="Traditional Arabic" panose="02020603050405020304" pitchFamily="18" charset="-78"/>
                <a:cs typeface="Traditional Arabic" panose="02020603050405020304" pitchFamily="18" charset="-78"/>
              </a:rPr>
              <a:t> إلى أب</a:t>
            </a:r>
            <a:r>
              <a:rPr lang="ar-IQ" sz="5400" b="1" dirty="0">
                <a:latin typeface="Traditional Arabic" panose="02020603050405020304" pitchFamily="18" charset="-78"/>
                <a:cs typeface="Traditional Arabic" panose="02020603050405020304" pitchFamily="18" charset="-78"/>
              </a:rPr>
              <a:t>ــــ</a:t>
            </a:r>
            <a:r>
              <a:rPr lang="ar-SA" sz="5400" b="1" dirty="0">
                <a:latin typeface="Traditional Arabic" panose="02020603050405020304" pitchFamily="18" charset="-78"/>
                <a:cs typeface="Traditional Arabic" panose="02020603050405020304" pitchFamily="18" charset="-78"/>
              </a:rPr>
              <a:t>د</a:t>
            </a:r>
            <a:r>
              <a:rPr lang="ar-IQ" sz="5400" b="1" dirty="0">
                <a:latin typeface="Traditional Arabic" panose="02020603050405020304" pitchFamily="18" charset="-78"/>
                <a:cs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الآبدين </a:t>
            </a:r>
            <a:endParaRPr lang="ar-SY" sz="54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36" y="2770701"/>
            <a:ext cx="6071154" cy="2308324"/>
          </a:xfrm>
          <a:prstGeom prst="rect">
            <a:avLst/>
          </a:prstGeom>
        </p:spPr>
        <p:txBody>
          <a:bodyPr wrap="square">
            <a:spAutoFit/>
          </a:bodyPr>
          <a:lstStyle/>
          <a:p>
            <a:pPr algn="ctr"/>
            <a:r>
              <a:rPr lang="sv-SE" sz="4800" b="1" dirty="0">
                <a:latin typeface="Abadi" panose="020B0604020104020204" pitchFamily="34" charset="0"/>
                <a:cs typeface="Sakkal Majalla" panose="02000000000000000000" pitchFamily="2" charset="-78"/>
              </a:rPr>
              <a:t>inte bringa oss dom eller straff, utan frälsning och evigt liv.</a:t>
            </a:r>
          </a:p>
        </p:txBody>
      </p:sp>
      <p:cxnSp>
        <p:nvCxnSpPr>
          <p:cNvPr id="6" name="Straight Connector 5"/>
          <p:cNvCxnSpPr>
            <a:cxnSpLocks/>
          </p:cNvCxnSpPr>
          <p:nvPr/>
        </p:nvCxnSpPr>
        <p:spPr>
          <a:xfrm>
            <a:off x="6081090" y="2137272"/>
            <a:ext cx="994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AA8A9297-D9FD-6AA3-804C-E5C0EC1ECC31}"/>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903FA4C0-109D-0AB9-D81F-C0B5312FEA2F}"/>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33852868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233728"/>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altLang="zh-CN" sz="5400" b="1" dirty="0">
                <a:latin typeface="Serto Batnan" panose="00000400000000000000" pitchFamily="2" charset="-78"/>
                <a:cs typeface="Serto Batnan" panose="00000400000000000000" pitchFamily="2" charset="-78"/>
              </a:rPr>
              <a:t>ܠܳܟ݂ ܬܶܒܪܽܘܟܝ̱ ܘܬܶܣܓ݂ܽܘܕܝ̱ ܬܺܐܒܶܝܠ. ܘܟܽـܠ ܠܶܫܳܢ ܠܰܫܡܳܟ݂ ܢܰܘܕܶܐ.</a:t>
            </a:r>
            <a:endParaRPr lang="ar-SY" sz="5400" dirty="0">
              <a:latin typeface="Serto Batnan" panose="00000400000000000000" pitchFamily="2" charset="-78"/>
              <a:cs typeface="Serto Batnan" panose="00000400000000000000" pitchFamily="2" charset="-78"/>
            </a:endParaRPr>
          </a:p>
        </p:txBody>
      </p:sp>
      <p:sp>
        <p:nvSpPr>
          <p:cNvPr id="4" name="Rectangle 3"/>
          <p:cNvSpPr/>
          <p:nvPr/>
        </p:nvSpPr>
        <p:spPr>
          <a:xfrm>
            <a:off x="0" y="1953555"/>
            <a:ext cx="6115881" cy="3862596"/>
          </a:xfrm>
          <a:prstGeom prst="rect">
            <a:avLst/>
          </a:prstGeom>
        </p:spPr>
        <p:txBody>
          <a:bodyPr wrap="square">
            <a:spAutoFit/>
          </a:bodyPr>
          <a:lstStyle/>
          <a:p>
            <a:pPr algn="ctr" eaLnBrk="1" hangingPunct="1">
              <a:spcBef>
                <a:spcPts val="600"/>
              </a:spcBef>
              <a:buFontTx/>
              <a:buNone/>
            </a:pPr>
            <a:r>
              <a:rPr lang="sv-SE" altLang="zh-CN" sz="40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Lokh</a:t>
            </a:r>
            <a:r>
              <a:rPr lang="sv-SE" altLang="zh-CN" sz="4000" b="1" dirty="0">
                <a:solidFill>
                  <a:srgbClr val="FF0000"/>
                </a:solidFill>
                <a:latin typeface="Abadi" panose="020B0604020104020204" pitchFamily="34" charset="0"/>
                <a:ea typeface="SimSun" panose="02010600030101010101" pitchFamily="2" charset="-122"/>
                <a:cs typeface="Sakkal Majalla" panose="02000000000000000000" pitchFamily="2" charset="-78"/>
              </a:rPr>
              <a:t> </a:t>
            </a:r>
            <a:r>
              <a:rPr lang="sv-SE" altLang="zh-CN" sz="40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tebruk</a:t>
            </a:r>
            <a:r>
              <a:rPr lang="sv-SE" altLang="zh-CN" sz="4000" b="1" dirty="0">
                <a:solidFill>
                  <a:srgbClr val="FF0000"/>
                </a:solidFill>
                <a:latin typeface="Abadi" panose="020B0604020104020204" pitchFamily="34" charset="0"/>
                <a:ea typeface="SimSun" panose="02010600030101010101" pitchFamily="2" charset="-122"/>
                <a:cs typeface="Sakkal Majalla" panose="02000000000000000000" pitchFamily="2" charset="-78"/>
              </a:rPr>
              <a:t> </a:t>
            </a:r>
            <a:r>
              <a:rPr lang="sv-SE" altLang="zh-CN" sz="40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wtesghud</a:t>
            </a:r>
            <a:r>
              <a:rPr lang="sv-SE" altLang="zh-CN" sz="4000" b="1" dirty="0">
                <a:solidFill>
                  <a:srgbClr val="FF0000"/>
                </a:solidFill>
                <a:latin typeface="Abadi" panose="020B0604020104020204" pitchFamily="34" charset="0"/>
                <a:ea typeface="SimSun" panose="02010600030101010101" pitchFamily="2" charset="-122"/>
                <a:cs typeface="Sakkal Majalla" panose="02000000000000000000" pitchFamily="2" charset="-78"/>
              </a:rPr>
              <a:t> </a:t>
            </a:r>
            <a:r>
              <a:rPr lang="sv-SE" altLang="zh-CN" sz="40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tibel</a:t>
            </a:r>
            <a:r>
              <a:rPr lang="sv-SE" altLang="zh-CN" sz="4000" b="1" dirty="0">
                <a:solidFill>
                  <a:srgbClr val="FF0000"/>
                </a:solidFill>
                <a:latin typeface="Abadi" panose="020B0604020104020204" pitchFamily="34" charset="0"/>
                <a:ea typeface="SimSun" panose="02010600030101010101" pitchFamily="2" charset="-122"/>
                <a:cs typeface="Sakkal Majalla" panose="02000000000000000000" pitchFamily="2" charset="-78"/>
              </a:rPr>
              <a:t>. </a:t>
            </a:r>
            <a:r>
              <a:rPr lang="sv-SE" altLang="zh-CN" sz="40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Wkul</a:t>
            </a:r>
            <a:r>
              <a:rPr lang="sv-SE" altLang="zh-CN" sz="4000" b="1" dirty="0">
                <a:solidFill>
                  <a:srgbClr val="FF0000"/>
                </a:solidFill>
                <a:latin typeface="Abadi" panose="020B0604020104020204" pitchFamily="34" charset="0"/>
                <a:ea typeface="SimSun" panose="02010600030101010101" pitchFamily="2" charset="-122"/>
                <a:cs typeface="Sakkal Majalla" panose="02000000000000000000" pitchFamily="2" charset="-78"/>
              </a:rPr>
              <a:t> </a:t>
            </a:r>
            <a:r>
              <a:rPr lang="sv-SE" altLang="zh-CN" sz="40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leshon</a:t>
            </a:r>
            <a:r>
              <a:rPr lang="sv-SE" altLang="zh-CN" sz="4000" b="1" dirty="0">
                <a:solidFill>
                  <a:srgbClr val="FF0000"/>
                </a:solidFill>
                <a:latin typeface="Abadi" panose="020B0604020104020204" pitchFamily="34" charset="0"/>
                <a:ea typeface="SimSun" panose="02010600030101010101" pitchFamily="2" charset="-122"/>
                <a:cs typeface="Sakkal Majalla" panose="02000000000000000000" pitchFamily="2" charset="-78"/>
              </a:rPr>
              <a:t> </a:t>
            </a:r>
            <a:r>
              <a:rPr lang="sv-SE" altLang="zh-CN" sz="40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lashmokh</a:t>
            </a:r>
            <a:r>
              <a:rPr lang="sv-SE" altLang="zh-CN" sz="4000" b="1" dirty="0">
                <a:solidFill>
                  <a:srgbClr val="FF0000"/>
                </a:solidFill>
                <a:latin typeface="Abadi" panose="020B0604020104020204" pitchFamily="34" charset="0"/>
                <a:ea typeface="SimSun" panose="02010600030101010101" pitchFamily="2" charset="-122"/>
                <a:cs typeface="Sakkal Majalla" panose="02000000000000000000" pitchFamily="2" charset="-78"/>
              </a:rPr>
              <a:t> </a:t>
            </a:r>
            <a:r>
              <a:rPr lang="sv-SE" altLang="zh-CN" sz="40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nawode</a:t>
            </a:r>
            <a:r>
              <a:rPr lang="sv-SE" altLang="zh-CN" sz="4000" b="1" dirty="0">
                <a:solidFill>
                  <a:srgbClr val="FF0000"/>
                </a:solidFill>
                <a:latin typeface="Abadi" panose="020B0604020104020204" pitchFamily="34" charset="0"/>
                <a:ea typeface="SimSun" panose="02010600030101010101" pitchFamily="2" charset="-122"/>
                <a:cs typeface="Sakkal Majalla" panose="02000000000000000000" pitchFamily="2" charset="-78"/>
              </a:rPr>
              <a:t>.</a:t>
            </a:r>
            <a:endParaRPr lang="sv-SE" altLang="sv-SE" sz="4000" b="1" dirty="0">
              <a:solidFill>
                <a:srgbClr val="FF0000"/>
              </a:solidFill>
              <a:latin typeface="Abadi" panose="020B0604020104020204" pitchFamily="34" charset="0"/>
              <a:ea typeface="SimSun" panose="02010600030101010101" pitchFamily="2" charset="-122"/>
              <a:cs typeface="Sakkal Majalla" panose="02000000000000000000" pitchFamily="2" charset="-78"/>
            </a:endParaRPr>
          </a:p>
          <a:p>
            <a:pPr algn="ctr" eaLnBrk="1" hangingPunct="1">
              <a:spcBef>
                <a:spcPts val="600"/>
              </a:spcBef>
              <a:buFontTx/>
              <a:buNone/>
            </a:pPr>
            <a:r>
              <a:rPr lang="sv-SE" altLang="sv-SE" sz="4000" b="1" dirty="0">
                <a:latin typeface="Abadi" panose="020B0604020104020204" pitchFamily="34" charset="0"/>
                <a:ea typeface="SimSun" panose="02010600030101010101" pitchFamily="2" charset="-122"/>
                <a:cs typeface="Sakkal Majalla" panose="02000000000000000000" pitchFamily="2" charset="-78"/>
              </a:rPr>
              <a:t>   Världen ska böja knä och tillbe dig, och varje tunga ska bekänna ditt namn. </a:t>
            </a:r>
          </a:p>
        </p:txBody>
      </p:sp>
      <p:cxnSp>
        <p:nvCxnSpPr>
          <p:cNvPr id="6" name="Straight Connector 5"/>
          <p:cNvCxnSpPr>
            <a:cxnSpLocks/>
          </p:cNvCxnSpPr>
          <p:nvPr/>
        </p:nvCxnSpPr>
        <p:spPr>
          <a:xfrm>
            <a:off x="6091030" y="2137272"/>
            <a:ext cx="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id="{C1616579-25BA-3D2B-6536-143027A7DC41}"/>
              </a:ext>
            </a:extLst>
          </p:cNvPr>
          <p:cNvSpPr txBox="1"/>
          <p:nvPr/>
        </p:nvSpPr>
        <p:spPr>
          <a:xfrm>
            <a:off x="6125822" y="2137272"/>
            <a:ext cx="6081089" cy="3570208"/>
          </a:xfrm>
          <a:prstGeom prst="rect">
            <a:avLst/>
          </a:prstGeom>
          <a:noFill/>
        </p:spPr>
        <p:txBody>
          <a:bodyPr wrap="square">
            <a:spAutoFit/>
          </a:bodyPr>
          <a:lstStyle/>
          <a:p>
            <a:pPr algn="ctr" rtl="1" eaLnBrk="1" hangingPunct="1">
              <a:spcBef>
                <a:spcPts val="600"/>
              </a:spcBef>
              <a:buFontTx/>
              <a:buNone/>
            </a:pPr>
            <a:r>
              <a:rPr lang="ar-IQ"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ل</a:t>
            </a:r>
            <a:r>
              <a:rPr lang="ar-SY"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a:t>
            </a:r>
            <a:r>
              <a:rPr lang="ar-IQ"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خْ ت</a:t>
            </a:r>
            <a:r>
              <a:rPr lang="ar-SY"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a:t>
            </a:r>
            <a:r>
              <a:rPr lang="ar-IQ"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بروكْ </a:t>
            </a:r>
            <a:r>
              <a:rPr lang="ar-IQ" altLang="zh-CN" sz="5400" b="1" dirty="0" err="1">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وت</a:t>
            </a:r>
            <a:r>
              <a:rPr lang="ar-SY"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a:t>
            </a:r>
            <a:r>
              <a:rPr lang="ar-IQ" altLang="zh-CN" sz="5400" b="1" dirty="0" err="1">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سغودْ</a:t>
            </a:r>
            <a:r>
              <a:rPr lang="ar-IQ"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 تيب</a:t>
            </a:r>
            <a:r>
              <a:rPr lang="ar-SY"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a:t>
            </a:r>
            <a:r>
              <a:rPr lang="ar-IQ"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لْ. وكولْ ل</a:t>
            </a:r>
            <a:r>
              <a:rPr lang="ar-SY"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a:t>
            </a:r>
            <a:r>
              <a:rPr lang="ar-IQ"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ش</a:t>
            </a:r>
            <a:r>
              <a:rPr lang="ar-SY"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a:t>
            </a:r>
            <a:r>
              <a:rPr lang="ar-IQ" altLang="zh-CN" sz="5400" b="1" dirty="0" err="1">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ونْ</a:t>
            </a:r>
            <a:r>
              <a:rPr lang="ar-IQ"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 ل</a:t>
            </a:r>
            <a:r>
              <a:rPr lang="ar-SY"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a:t>
            </a:r>
            <a:r>
              <a:rPr lang="ar-IQ"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شم</a:t>
            </a:r>
            <a:r>
              <a:rPr lang="ar-SY"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a:t>
            </a:r>
            <a:r>
              <a:rPr lang="ar-IQ"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خْ ن</a:t>
            </a:r>
            <a:r>
              <a:rPr lang="ar-SY"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a:t>
            </a:r>
            <a:r>
              <a:rPr lang="ar-IQ"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ود</a:t>
            </a:r>
            <a:r>
              <a:rPr lang="ar-SY"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a:t>
            </a:r>
            <a:r>
              <a:rPr lang="ar-IQ"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ه.</a:t>
            </a:r>
            <a:endParaRPr lang="sv-SE"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endParaRPr>
          </a:p>
          <a:p>
            <a:pPr algn="ctr" rtl="1" eaLnBrk="1" hangingPunct="1">
              <a:spcBef>
                <a:spcPts val="1200"/>
              </a:spcBef>
              <a:buFontTx/>
              <a:buNone/>
            </a:pPr>
            <a:r>
              <a:rPr lang="ar-SA" altLang="sv-SE" sz="5400" b="1" dirty="0">
                <a:latin typeface="Traditional Arabic" panose="02020603050405020304" pitchFamily="18" charset="-78"/>
                <a:ea typeface="SimSun" panose="02010600030101010101" pitchFamily="2" charset="-122"/>
                <a:cs typeface="Traditional Arabic" panose="02020603050405020304" pitchFamily="18" charset="-78"/>
              </a:rPr>
              <a:t>فَلْتَجْثُ لَكَ المسكونةُ ساجِدَةً،</a:t>
            </a:r>
            <a:r>
              <a:rPr lang="sv-SE" altLang="sv-SE" sz="5400" b="1" dirty="0">
                <a:latin typeface="Traditional Arabic" panose="02020603050405020304" pitchFamily="18" charset="-78"/>
                <a:ea typeface="SimSun" panose="02010600030101010101" pitchFamily="2" charset="-122"/>
                <a:cs typeface="Traditional Arabic" panose="02020603050405020304" pitchFamily="18" charset="-78"/>
              </a:rPr>
              <a:t> </a:t>
            </a:r>
            <a:r>
              <a:rPr lang="ar-SA" altLang="sv-SE" sz="5400" b="1" dirty="0">
                <a:latin typeface="Traditional Arabic" panose="02020603050405020304" pitchFamily="18" charset="-78"/>
                <a:ea typeface="SimSun" panose="02010600030101010101" pitchFamily="2" charset="-122"/>
                <a:cs typeface="Traditional Arabic" panose="02020603050405020304" pitchFamily="18" charset="-78"/>
              </a:rPr>
              <a:t>وليُمَجِّدِ اسْمَكَ كلُّ لسانٍ حامِدًا، </a:t>
            </a:r>
            <a:endParaRPr lang="sv-SE" altLang="sv-SE" sz="5400" b="1" dirty="0">
              <a:latin typeface="Traditional Arabic" panose="02020603050405020304" pitchFamily="18" charset="-78"/>
              <a:cs typeface="Traditional Arabic" panose="02020603050405020304" pitchFamily="18" charset="-78"/>
            </a:endParaRPr>
          </a:p>
        </p:txBody>
      </p:sp>
      <p:pic>
        <p:nvPicPr>
          <p:cNvPr id="3" name="صورة 12" descr="وقوف.gif">
            <a:extLst>
              <a:ext uri="{FF2B5EF4-FFF2-40B4-BE49-F238E27FC236}">
                <a16:creationId xmlns:a16="http://schemas.microsoft.com/office/drawing/2014/main" id="{C2735CBF-7215-F406-3DFB-47CAF1D26CA3}"/>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5" name="صورة 12" descr="وقوف.gif">
            <a:extLst>
              <a:ext uri="{FF2B5EF4-FFF2-40B4-BE49-F238E27FC236}">
                <a16:creationId xmlns:a16="http://schemas.microsoft.com/office/drawing/2014/main" id="{B772514D-C538-B91D-6056-92DB49D71F19}"/>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964396356"/>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357226"/>
            <a:ext cx="12191999" cy="146347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80000"/>
              </a:lnSpc>
            </a:pPr>
            <a:r>
              <a:rPr lang="syr-SY" altLang="zh-CN" sz="5400" b="1" dirty="0">
                <a:latin typeface="Serto Batnan" panose="00000400000000000000" pitchFamily="2" charset="-78"/>
                <a:cs typeface="Serto Batnan" panose="00000400000000000000" pitchFamily="2" charset="-78"/>
              </a:rPr>
              <a:t>ܕܐܰܢܬܽ ܗ̱ܘ ܡܢܰܚܡܳܢܳܐ ܕܡܝܺܬ݂ܶܐ. ܘܣܰܒܪܳܐ ܛܳܒܳܐ</a:t>
            </a:r>
            <a:r>
              <a:rPr lang="de-DE" altLang="zh-CN" sz="5400" b="1" dirty="0">
                <a:latin typeface="Serto Batnan" panose="00000400000000000000" pitchFamily="2" charset="-78"/>
                <a:cs typeface="Serto Batnan" panose="00000400000000000000" pitchFamily="2" charset="-78"/>
              </a:rPr>
              <a:t> </a:t>
            </a:r>
            <a:r>
              <a:rPr lang="syr-SY" altLang="zh-CN" sz="5400" b="1" dirty="0">
                <a:latin typeface="Serto Batnan" panose="00000400000000000000" pitchFamily="2" charset="-78"/>
                <a:cs typeface="Serto Batnan" panose="00000400000000000000" pitchFamily="2" charset="-78"/>
              </a:rPr>
              <a:t>ܠܰܩܒܺܝܪܵܶܐ ܗܰܠܶـܠܘܝܰܗ܀</a:t>
            </a:r>
            <a:endParaRPr lang="sv-SE" sz="5400" b="1" dirty="0">
              <a:latin typeface="Serto Batnan" panose="00000400000000000000" pitchFamily="2" charset="-78"/>
              <a:cs typeface="Serto Batnan" panose="00000400000000000000" pitchFamily="2" charset="-78"/>
            </a:endParaRPr>
          </a:p>
        </p:txBody>
      </p:sp>
      <p:sp>
        <p:nvSpPr>
          <p:cNvPr id="4" name="Rectangle 3"/>
          <p:cNvSpPr/>
          <p:nvPr/>
        </p:nvSpPr>
        <p:spPr>
          <a:xfrm>
            <a:off x="0" y="1880763"/>
            <a:ext cx="6115881" cy="3939540"/>
          </a:xfrm>
          <a:prstGeom prst="rect">
            <a:avLst/>
          </a:prstGeom>
        </p:spPr>
        <p:txBody>
          <a:bodyPr wrap="square">
            <a:spAutoFit/>
          </a:bodyPr>
          <a:lstStyle/>
          <a:p>
            <a:pPr algn="ctr">
              <a:spcBef>
                <a:spcPts val="600"/>
              </a:spcBef>
              <a:buFontTx/>
              <a:buNone/>
            </a:pPr>
            <a:r>
              <a:rPr lang="sv-SE" altLang="zh-CN" sz="4000" b="1" dirty="0">
                <a:solidFill>
                  <a:srgbClr val="FF0000"/>
                </a:solidFill>
                <a:latin typeface="Abadi" panose="020B0604020104020204" pitchFamily="34" charset="0"/>
                <a:ea typeface="SimSun" panose="02010600030101010101" pitchFamily="2" charset="-122"/>
                <a:cs typeface="Sakkal Majalla" panose="02000000000000000000" pitchFamily="2" charset="-78"/>
              </a:rPr>
              <a:t> </a:t>
            </a:r>
            <a:r>
              <a:rPr lang="sv-SE" altLang="zh-CN" sz="40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datwu</a:t>
            </a:r>
            <a:r>
              <a:rPr lang="sv-SE" altLang="zh-CN" sz="4000" b="1" dirty="0">
                <a:solidFill>
                  <a:srgbClr val="FF0000"/>
                </a:solidFill>
                <a:latin typeface="Abadi" panose="020B0604020104020204" pitchFamily="34" charset="0"/>
                <a:ea typeface="SimSun" panose="02010600030101010101" pitchFamily="2" charset="-122"/>
                <a:cs typeface="Sakkal Majalla" panose="02000000000000000000" pitchFamily="2" charset="-78"/>
              </a:rPr>
              <a:t> </a:t>
            </a:r>
            <a:r>
              <a:rPr lang="sv-SE" altLang="zh-CN" sz="40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mna</a:t>
            </a:r>
            <a:r>
              <a:rPr lang="sv-SE" altLang="zh-CN" sz="4000" b="1" u="sng" dirty="0" err="1">
                <a:solidFill>
                  <a:srgbClr val="FF0000"/>
                </a:solidFill>
                <a:latin typeface="Abadi" panose="020B0604020104020204" pitchFamily="34" charset="0"/>
                <a:ea typeface="SimSun" panose="02010600030101010101" pitchFamily="2" charset="-122"/>
                <a:cs typeface="Sakkal Majalla" panose="02000000000000000000" pitchFamily="2" charset="-78"/>
              </a:rPr>
              <a:t>h</a:t>
            </a:r>
            <a:r>
              <a:rPr lang="sv-SE" altLang="zh-CN" sz="40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mono</a:t>
            </a:r>
            <a:r>
              <a:rPr lang="sv-SE" altLang="zh-CN" sz="4000" b="1" dirty="0">
                <a:solidFill>
                  <a:srgbClr val="FF0000"/>
                </a:solidFill>
                <a:latin typeface="Abadi" panose="020B0604020104020204" pitchFamily="34" charset="0"/>
                <a:ea typeface="SimSun" panose="02010600030101010101" pitchFamily="2" charset="-122"/>
                <a:cs typeface="Sakkal Majalla" panose="02000000000000000000" pitchFamily="2" charset="-78"/>
              </a:rPr>
              <a:t> </a:t>
            </a:r>
            <a:r>
              <a:rPr lang="sv-SE" altLang="zh-CN" sz="40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dmithe</a:t>
            </a:r>
            <a:r>
              <a:rPr lang="sv-SE" altLang="zh-CN" sz="4000" b="1" dirty="0">
                <a:solidFill>
                  <a:srgbClr val="FF0000"/>
                </a:solidFill>
                <a:latin typeface="Abadi" panose="020B0604020104020204" pitchFamily="34" charset="0"/>
                <a:ea typeface="SimSun" panose="02010600030101010101" pitchFamily="2" charset="-122"/>
                <a:cs typeface="Sakkal Majalla" panose="02000000000000000000" pitchFamily="2" charset="-78"/>
              </a:rPr>
              <a:t>. </a:t>
            </a:r>
            <a:r>
              <a:rPr lang="sv-SE" altLang="zh-CN" sz="40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wsabro</a:t>
            </a:r>
            <a:r>
              <a:rPr lang="sv-SE" altLang="zh-CN" sz="4000" b="1" dirty="0">
                <a:solidFill>
                  <a:srgbClr val="FF0000"/>
                </a:solidFill>
                <a:latin typeface="Abadi" panose="020B0604020104020204" pitchFamily="34" charset="0"/>
                <a:ea typeface="SimSun" panose="02010600030101010101" pitchFamily="2" charset="-122"/>
                <a:cs typeface="Sakkal Majalla" panose="02000000000000000000" pitchFamily="2" charset="-78"/>
              </a:rPr>
              <a:t> </a:t>
            </a:r>
            <a:r>
              <a:rPr lang="sv-SE" altLang="zh-CN" sz="4000" b="1" u="sng" dirty="0" err="1">
                <a:solidFill>
                  <a:srgbClr val="FF0000"/>
                </a:solidFill>
                <a:latin typeface="Abadi" panose="020B0604020104020204" pitchFamily="34" charset="0"/>
                <a:ea typeface="SimSun" panose="02010600030101010101" pitchFamily="2" charset="-122"/>
                <a:cs typeface="Sakkal Majalla" panose="02000000000000000000" pitchFamily="2" charset="-78"/>
              </a:rPr>
              <a:t>t</a:t>
            </a:r>
            <a:r>
              <a:rPr lang="sv-SE" altLang="zh-CN" sz="40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obo</a:t>
            </a:r>
            <a:r>
              <a:rPr lang="sv-SE" altLang="zh-CN" sz="4000" b="1" dirty="0">
                <a:solidFill>
                  <a:srgbClr val="FF0000"/>
                </a:solidFill>
                <a:latin typeface="Abadi" panose="020B0604020104020204" pitchFamily="34" charset="0"/>
                <a:ea typeface="SimSun" panose="02010600030101010101" pitchFamily="2" charset="-122"/>
                <a:cs typeface="Sakkal Majalla" panose="02000000000000000000" pitchFamily="2" charset="-78"/>
              </a:rPr>
              <a:t> </a:t>
            </a:r>
            <a:r>
              <a:rPr lang="sv-SE" altLang="zh-CN" sz="40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la</a:t>
            </a:r>
            <a:r>
              <a:rPr lang="sv-SE" altLang="zh-CN" sz="4000" b="1" u="sng" dirty="0" err="1">
                <a:solidFill>
                  <a:srgbClr val="FF0000"/>
                </a:solidFill>
                <a:latin typeface="Abadi" panose="020B0604020104020204" pitchFamily="34" charset="0"/>
                <a:ea typeface="SimSun" panose="02010600030101010101" pitchFamily="2" charset="-122"/>
                <a:cs typeface="Sakkal Majalla" panose="02000000000000000000" pitchFamily="2" charset="-78"/>
              </a:rPr>
              <a:t>q</a:t>
            </a:r>
            <a:r>
              <a:rPr lang="sv-SE" altLang="zh-CN" sz="40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bire</a:t>
            </a:r>
            <a:r>
              <a:rPr lang="sv-SE" altLang="zh-CN" sz="4000" b="1" dirty="0">
                <a:solidFill>
                  <a:srgbClr val="FF0000"/>
                </a:solidFill>
                <a:latin typeface="Abadi" panose="020B0604020104020204" pitchFamily="34" charset="0"/>
                <a:ea typeface="SimSun" panose="02010600030101010101" pitchFamily="2" charset="-122"/>
                <a:cs typeface="Sakkal Majalla" panose="02000000000000000000" pitchFamily="2" charset="-78"/>
              </a:rPr>
              <a:t> </a:t>
            </a:r>
            <a:r>
              <a:rPr lang="sv-SE" altLang="zh-CN" sz="4000" b="1" dirty="0" err="1">
                <a:solidFill>
                  <a:srgbClr val="FF0000"/>
                </a:solidFill>
                <a:latin typeface="Abadi" panose="020B0604020104020204" pitchFamily="34" charset="0"/>
                <a:ea typeface="SimSun" panose="02010600030101010101" pitchFamily="2" charset="-122"/>
                <a:cs typeface="Sakkal Majalla" panose="02000000000000000000" pitchFamily="2" charset="-78"/>
              </a:rPr>
              <a:t>h</a:t>
            </a:r>
            <a:r>
              <a:rPr lang="sv-SE" altLang="sv-SE" sz="4000" b="1" dirty="0" err="1">
                <a:solidFill>
                  <a:srgbClr val="FF0000"/>
                </a:solidFill>
                <a:latin typeface="Abadi" panose="020B0604020104020204" pitchFamily="34" charset="0"/>
                <a:cs typeface="Sakkal Majalla" panose="02000000000000000000" pitchFamily="2" charset="-78"/>
              </a:rPr>
              <a:t>aleluya</a:t>
            </a:r>
            <a:r>
              <a:rPr lang="sv-SE" altLang="zh-CN" sz="4000" b="1" dirty="0">
                <a:solidFill>
                  <a:srgbClr val="FF0000"/>
                </a:solidFill>
                <a:latin typeface="Abadi" panose="020B0604020104020204" pitchFamily="34" charset="0"/>
                <a:ea typeface="SimSun" panose="02010600030101010101" pitchFamily="2" charset="-122"/>
                <a:cs typeface="Sakkal Majalla" panose="02000000000000000000" pitchFamily="2" charset="-78"/>
              </a:rPr>
              <a:t>.</a:t>
            </a:r>
            <a:r>
              <a:rPr lang="sv-SE" altLang="sv-SE" sz="4000" b="1" dirty="0">
                <a:solidFill>
                  <a:srgbClr val="FF0000"/>
                </a:solidFill>
                <a:latin typeface="Abadi" panose="020B0604020104020204" pitchFamily="34" charset="0"/>
                <a:cs typeface="Sakkal Majalla" panose="02000000000000000000" pitchFamily="2" charset="-78"/>
              </a:rPr>
              <a:t>  </a:t>
            </a:r>
          </a:p>
          <a:p>
            <a:pPr algn="ctr" eaLnBrk="1" hangingPunct="1">
              <a:spcBef>
                <a:spcPts val="1200"/>
              </a:spcBef>
              <a:buFontTx/>
              <a:buNone/>
            </a:pPr>
            <a:r>
              <a:rPr lang="sv-SE" altLang="sv-SE" sz="4000" b="1" dirty="0">
                <a:latin typeface="Abadi" panose="020B0604020104020204" pitchFamily="34" charset="0"/>
                <a:cs typeface="Sakkal Majalla" panose="02000000000000000000" pitchFamily="2" charset="-78"/>
              </a:rPr>
              <a:t>Ty du är de dödas Upp</a:t>
            </a:r>
            <a:r>
              <a:rPr lang="ar-SY" altLang="sv-SE" sz="4000" b="1" dirty="0">
                <a:latin typeface="Abadi" panose="020B0604020104020204" pitchFamily="34" charset="0"/>
                <a:cs typeface="Sakkal Majalla" panose="02000000000000000000" pitchFamily="2" charset="-78"/>
              </a:rPr>
              <a:t> </a:t>
            </a:r>
            <a:r>
              <a:rPr lang="sv-SE" altLang="sv-SE" sz="4000" b="1" dirty="0">
                <a:latin typeface="Abadi" panose="020B0604020104020204" pitchFamily="34" charset="0"/>
                <a:cs typeface="Sakkal Majalla" panose="02000000000000000000" pitchFamily="2" charset="-78"/>
              </a:rPr>
              <a:t>väckare och alla begravdas goda hopp </a:t>
            </a:r>
            <a:r>
              <a:rPr lang="sv-SE" altLang="sv-SE" sz="4000" b="1" dirty="0" err="1">
                <a:latin typeface="Abadi" panose="020B0604020104020204" pitchFamily="34" charset="0"/>
                <a:cs typeface="Sakkal Majalla" panose="02000000000000000000" pitchFamily="2" charset="-78"/>
              </a:rPr>
              <a:t>haleluja</a:t>
            </a:r>
            <a:r>
              <a:rPr lang="sv-SE" altLang="sv-SE" sz="4000" b="1" dirty="0">
                <a:latin typeface="Abadi" panose="020B0604020104020204" pitchFamily="34" charset="0"/>
                <a:cs typeface="Sakkal Majalla" panose="02000000000000000000" pitchFamily="2" charset="-78"/>
              </a:rPr>
              <a:t>! </a:t>
            </a:r>
            <a:endParaRPr lang="sv-SE" altLang="sv-SE" sz="4000" b="1" dirty="0">
              <a:latin typeface="Abadi" panose="020B0604020104020204" pitchFamily="34" charset="0"/>
              <a:ea typeface="SimSun" panose="02010600030101010101" pitchFamily="2" charset="-122"/>
              <a:cs typeface="Sakkal Majalla" panose="02000000000000000000" pitchFamily="2" charset="-78"/>
            </a:endParaRPr>
          </a:p>
        </p:txBody>
      </p:sp>
      <p:cxnSp>
        <p:nvCxnSpPr>
          <p:cNvPr id="6" name="Straight Connector 5"/>
          <p:cNvCxnSpPr>
            <a:cxnSpLocks/>
          </p:cNvCxnSpPr>
          <p:nvPr/>
        </p:nvCxnSpPr>
        <p:spPr>
          <a:xfrm>
            <a:off x="6091030" y="2137272"/>
            <a:ext cx="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id="{C1616579-25BA-3D2B-6536-143027A7DC41}"/>
              </a:ext>
            </a:extLst>
          </p:cNvPr>
          <p:cNvSpPr txBox="1"/>
          <p:nvPr/>
        </p:nvSpPr>
        <p:spPr>
          <a:xfrm>
            <a:off x="6115881" y="2099749"/>
            <a:ext cx="6081089" cy="3570208"/>
          </a:xfrm>
          <a:prstGeom prst="rect">
            <a:avLst/>
          </a:prstGeom>
          <a:noFill/>
        </p:spPr>
        <p:txBody>
          <a:bodyPr wrap="square">
            <a:spAutoFit/>
          </a:bodyPr>
          <a:lstStyle/>
          <a:p>
            <a:pPr algn="ctr" rtl="1" eaLnBrk="1" hangingPunct="1">
              <a:spcBef>
                <a:spcPct val="0"/>
              </a:spcBef>
              <a:buFontTx/>
              <a:buNone/>
            </a:pPr>
            <a:r>
              <a:rPr lang="ar-IQ" altLang="zh-CN" sz="5400" b="1" dirty="0" err="1">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داتو</a:t>
            </a:r>
            <a:r>
              <a:rPr lang="ar-IQ"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 من</a:t>
            </a:r>
            <a:r>
              <a:rPr lang="ar-SY"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a:t>
            </a:r>
            <a:r>
              <a:rPr lang="ar-IQ"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ح</a:t>
            </a:r>
            <a:r>
              <a:rPr lang="ar-SY"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a:t>
            </a:r>
            <a:r>
              <a:rPr lang="ar-IQ"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م</a:t>
            </a:r>
            <a:r>
              <a:rPr lang="ar-SY"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a:t>
            </a:r>
            <a:r>
              <a:rPr lang="ar-IQ" altLang="zh-CN" sz="5400" b="1" dirty="0" err="1">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ونُو</a:t>
            </a:r>
            <a:r>
              <a:rPr lang="ar-IQ"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 د</a:t>
            </a:r>
            <a:r>
              <a:rPr lang="ar-SY"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a:t>
            </a:r>
            <a:r>
              <a:rPr lang="ar-IQ"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ميث</a:t>
            </a:r>
            <a:r>
              <a:rPr lang="ar-SY"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a:t>
            </a:r>
            <a:r>
              <a:rPr lang="ar-IQ"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ه. </a:t>
            </a:r>
            <a:r>
              <a:rPr lang="ar-IQ" altLang="zh-CN" sz="5400" b="1" dirty="0" err="1">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وس</a:t>
            </a:r>
            <a:r>
              <a:rPr lang="ar-SY"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a:t>
            </a:r>
            <a:r>
              <a:rPr lang="ar-IQ"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بر</a:t>
            </a:r>
            <a:r>
              <a:rPr lang="ar-SY"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a:t>
            </a:r>
            <a:r>
              <a:rPr lang="ar-IQ"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و ط</a:t>
            </a:r>
            <a:r>
              <a:rPr lang="ar-SY"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a:t>
            </a:r>
            <a:r>
              <a:rPr lang="ar-IQ"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وبُو</a:t>
            </a:r>
            <a:r>
              <a:rPr lang="sv-SE"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 </a:t>
            </a:r>
            <a:r>
              <a:rPr lang="ar-IQ"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ل</a:t>
            </a:r>
            <a:r>
              <a:rPr lang="ar-SY"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a:t>
            </a:r>
            <a:r>
              <a:rPr lang="ar-IQ" altLang="zh-CN" sz="5400" b="1" dirty="0" err="1">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قبير</a:t>
            </a:r>
            <a:r>
              <a:rPr lang="ar-SY"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a:t>
            </a:r>
            <a:r>
              <a:rPr lang="ar-IQ"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ه</a:t>
            </a:r>
            <a:r>
              <a:rPr lang="sv-SE"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 </a:t>
            </a:r>
            <a:r>
              <a:rPr lang="ar-IQ" altLang="zh-CN" sz="5400" b="1" dirty="0" err="1">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هالِيلويا</a:t>
            </a:r>
            <a:r>
              <a:rPr lang="ar-IQ"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a:t>
            </a:r>
            <a:endParaRPr lang="sv-SE"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endParaRPr>
          </a:p>
          <a:p>
            <a:pPr algn="ctr" rtl="1">
              <a:spcBef>
                <a:spcPts val="1200"/>
              </a:spcBef>
              <a:buFontTx/>
              <a:buNone/>
            </a:pPr>
            <a:r>
              <a:rPr lang="sv-SE" altLang="sv-SE" sz="5400" b="1" dirty="0">
                <a:latin typeface="Traditional Arabic" panose="02020603050405020304" pitchFamily="18" charset="-78"/>
                <a:cs typeface="Traditional Arabic" panose="02020603050405020304" pitchFamily="18" charset="-78"/>
              </a:rPr>
              <a:t>  </a:t>
            </a:r>
            <a:r>
              <a:rPr lang="ar-SA" altLang="sv-SE" sz="5400" b="1" dirty="0">
                <a:latin typeface="Traditional Arabic" panose="02020603050405020304" pitchFamily="18" charset="-78"/>
                <a:cs typeface="Traditional Arabic" panose="02020603050405020304" pitchFamily="18" charset="-78"/>
              </a:rPr>
              <a:t>لأنَّكَ باعِثُ الموتى ورجاءٌ صالحٌ لَهُم</a:t>
            </a:r>
            <a:r>
              <a:rPr lang="ar-SY" altLang="sv-SE" sz="5400" b="1" dirty="0">
                <a:latin typeface="Traditional Arabic" panose="02020603050405020304" pitchFamily="18" charset="-78"/>
                <a:cs typeface="Traditional Arabic" panose="02020603050405020304" pitchFamily="18" charset="-78"/>
              </a:rPr>
              <a:t> </a:t>
            </a:r>
            <a:r>
              <a:rPr lang="ar-SA" altLang="sv-SE" sz="5400" b="1" dirty="0">
                <a:latin typeface="Traditional Arabic" panose="02020603050405020304" pitchFamily="18" charset="-78"/>
                <a:cs typeface="Traditional Arabic" panose="02020603050405020304" pitchFamily="18" charset="-78"/>
              </a:rPr>
              <a:t>ه</a:t>
            </a:r>
            <a:r>
              <a:rPr lang="ar-SY" altLang="sv-SE" sz="5400" b="1" dirty="0">
                <a:latin typeface="Traditional Arabic" panose="02020603050405020304" pitchFamily="18" charset="-78"/>
                <a:cs typeface="Traditional Arabic" panose="02020603050405020304" pitchFamily="18" charset="-78"/>
              </a:rPr>
              <a:t>الي</a:t>
            </a:r>
            <a:r>
              <a:rPr lang="ar-SA" altLang="sv-SE" sz="5400" b="1" dirty="0">
                <a:latin typeface="Traditional Arabic" panose="02020603050405020304" pitchFamily="18" charset="-78"/>
                <a:cs typeface="Traditional Arabic" panose="02020603050405020304" pitchFamily="18" charset="-78"/>
              </a:rPr>
              <a:t>لويا</a:t>
            </a:r>
            <a:r>
              <a:rPr lang="sv-SE" altLang="sv-SE" sz="5400" b="1" dirty="0">
                <a:latin typeface="Traditional Arabic" panose="02020603050405020304" pitchFamily="18" charset="-78"/>
                <a:cs typeface="Traditional Arabic" panose="02020603050405020304" pitchFamily="18" charset="-78"/>
              </a:rPr>
              <a:t>.</a:t>
            </a:r>
            <a:r>
              <a:rPr lang="ar-SA" altLang="sv-SE" sz="5400" b="1" dirty="0">
                <a:latin typeface="Traditional Arabic" panose="02020603050405020304" pitchFamily="18" charset="-78"/>
                <a:cs typeface="Traditional Arabic" panose="02020603050405020304" pitchFamily="18" charset="-78"/>
              </a:rPr>
              <a:t> </a:t>
            </a:r>
            <a:endParaRPr lang="sv-SE" altLang="sv-SE" sz="5400" b="1" dirty="0">
              <a:latin typeface="Traditional Arabic" panose="02020603050405020304" pitchFamily="18" charset="-78"/>
              <a:cs typeface="Traditional Arabic" panose="02020603050405020304" pitchFamily="18" charset="-78"/>
            </a:endParaRPr>
          </a:p>
        </p:txBody>
      </p:sp>
      <p:pic>
        <p:nvPicPr>
          <p:cNvPr id="3" name="صورة 12" descr="وقوف.gif">
            <a:extLst>
              <a:ext uri="{FF2B5EF4-FFF2-40B4-BE49-F238E27FC236}">
                <a16:creationId xmlns:a16="http://schemas.microsoft.com/office/drawing/2014/main" id="{640AB916-CA72-783D-EB79-111533078100}"/>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5" name="صورة 12" descr="وقوف.gif">
            <a:extLst>
              <a:ext uri="{FF2B5EF4-FFF2-40B4-BE49-F238E27FC236}">
                <a16:creationId xmlns:a16="http://schemas.microsoft.com/office/drawing/2014/main" id="{20C48F9B-C046-6A00-54E6-1E4E166B600B}"/>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221618800"/>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484445"/>
            <a:ext cx="12191999" cy="99373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85000"/>
              </a:lnSpc>
            </a:pPr>
            <a:r>
              <a:rPr lang="syr-SY" sz="6600" b="1" dirty="0">
                <a:latin typeface="Serto Batnan" panose="00000400000000000000" pitchFamily="2" charset="-78"/>
                <a:cs typeface="Serto Batnan" panose="00000400000000000000" pitchFamily="2" charset="-78"/>
              </a:rPr>
              <a:t>ܡܰܘܕܶܝܢܰܢ ܠܳܟ݂</a:t>
            </a:r>
            <a:r>
              <a:rPr lang="de-DE" sz="6600" b="1" dirty="0">
                <a:latin typeface="Serto Batnan" panose="00000400000000000000" pitchFamily="2" charset="-78"/>
                <a:cs typeface="Serto Batnan" panose="00000400000000000000" pitchFamily="2" charset="-78"/>
              </a:rPr>
              <a:t> </a:t>
            </a:r>
            <a:r>
              <a:rPr lang="syr-SY" sz="6600" b="1" dirty="0">
                <a:latin typeface="Serto Batnan" panose="00000400000000000000" pitchFamily="2" charset="-78"/>
                <a:cs typeface="Serto Batnan" panose="00000400000000000000" pitchFamily="2" charset="-78"/>
              </a:rPr>
              <a:t>ܡܳܪܝܳܐ</a:t>
            </a:r>
            <a:r>
              <a:rPr lang="de-DE" sz="6600" b="1" dirty="0">
                <a:latin typeface="Serto Batnan" panose="00000400000000000000" pitchFamily="2" charset="-78"/>
                <a:cs typeface="Serto Batnan" panose="00000400000000000000" pitchFamily="2" charset="-78"/>
              </a:rPr>
              <a:t> </a:t>
            </a:r>
            <a:r>
              <a:rPr lang="syr-SY" sz="6600" b="1" dirty="0">
                <a:latin typeface="Serto Batnan" panose="00000400000000000000" pitchFamily="2" charset="-78"/>
                <a:cs typeface="Serto Batnan" panose="00000400000000000000" pitchFamily="2" charset="-78"/>
              </a:rPr>
              <a:t>ܐܰ‌ܠܳܗܰܢ. </a:t>
            </a:r>
            <a:endParaRPr lang="sv-SE" sz="6600" b="1" dirty="0">
              <a:latin typeface="Serto Batnan" panose="00000400000000000000" pitchFamily="2" charset="-78"/>
              <a:cs typeface="Serto Batnan" panose="00000400000000000000" pitchFamily="2" charset="-78"/>
            </a:endParaRPr>
          </a:p>
        </p:txBody>
      </p:sp>
      <p:sp>
        <p:nvSpPr>
          <p:cNvPr id="3" name="Rectangle 2"/>
          <p:cNvSpPr/>
          <p:nvPr/>
        </p:nvSpPr>
        <p:spPr>
          <a:xfrm>
            <a:off x="6115887" y="2326623"/>
            <a:ext cx="6076113" cy="2862322"/>
          </a:xfrm>
          <a:prstGeom prst="rect">
            <a:avLst/>
          </a:prstGeom>
        </p:spPr>
        <p:txBody>
          <a:bodyPr wrap="square">
            <a:spAutoFit/>
          </a:bodyPr>
          <a:lstStyle/>
          <a:p>
            <a:pPr algn="ctr" rtl="1"/>
            <a:r>
              <a:rPr lang="ar-AE" altLang="sv-SE" sz="6000" b="1" dirty="0" err="1">
                <a:solidFill>
                  <a:srgbClr val="FF0000"/>
                </a:solidFill>
                <a:latin typeface="Traditional Arabic" panose="02020603050405020304" pitchFamily="18" charset="-78"/>
                <a:cs typeface="Traditional Arabic" panose="02020603050405020304" pitchFamily="18" charset="-78"/>
              </a:rPr>
              <a:t>مَودينان</a:t>
            </a:r>
            <a:r>
              <a:rPr lang="ar-AE" altLang="sv-SE" sz="6000" b="1" dirty="0">
                <a:solidFill>
                  <a:srgbClr val="FF0000"/>
                </a:solidFill>
                <a:latin typeface="Traditional Arabic" panose="02020603050405020304" pitchFamily="18" charset="-78"/>
                <a:cs typeface="Traditional Arabic" panose="02020603050405020304" pitchFamily="18" charset="-78"/>
              </a:rPr>
              <a:t> </a:t>
            </a:r>
            <a:r>
              <a:rPr lang="ar-AE" altLang="sv-SE" sz="6000" b="1" dirty="0" err="1">
                <a:solidFill>
                  <a:srgbClr val="FF0000"/>
                </a:solidFill>
                <a:latin typeface="Traditional Arabic" panose="02020603050405020304" pitchFamily="18" charset="-78"/>
                <a:cs typeface="Traditional Arabic" panose="02020603050405020304" pitchFamily="18" charset="-78"/>
              </a:rPr>
              <a:t>لُوخ</a:t>
            </a:r>
            <a:r>
              <a:rPr lang="ar-AE" altLang="sv-SE" sz="6000" b="1" dirty="0">
                <a:solidFill>
                  <a:srgbClr val="FF0000"/>
                </a:solidFill>
                <a:latin typeface="Traditional Arabic" panose="02020603050405020304" pitchFamily="18" charset="-78"/>
                <a:cs typeface="Traditional Arabic" panose="02020603050405020304" pitchFamily="18" charset="-78"/>
              </a:rPr>
              <a:t> </a:t>
            </a:r>
            <a:r>
              <a:rPr lang="ar-AE" altLang="sv-SE" sz="6000" b="1" dirty="0" err="1">
                <a:solidFill>
                  <a:srgbClr val="FF0000"/>
                </a:solidFill>
                <a:latin typeface="Traditional Arabic" panose="02020603050405020304" pitchFamily="18" charset="-78"/>
                <a:cs typeface="Traditional Arabic" panose="02020603050405020304" pitchFamily="18" charset="-78"/>
              </a:rPr>
              <a:t>مُوريُو</a:t>
            </a:r>
            <a:r>
              <a:rPr lang="ar-AE" altLang="sv-SE" sz="6000" b="1" dirty="0">
                <a:solidFill>
                  <a:srgbClr val="FF0000"/>
                </a:solidFill>
                <a:latin typeface="Traditional Arabic" panose="02020603050405020304" pitchFamily="18" charset="-78"/>
                <a:cs typeface="Traditional Arabic" panose="02020603050405020304" pitchFamily="18" charset="-78"/>
              </a:rPr>
              <a:t> </a:t>
            </a:r>
            <a:r>
              <a:rPr lang="ar-AE" altLang="sv-SE" sz="6000" b="1" dirty="0" err="1">
                <a:solidFill>
                  <a:srgbClr val="FF0000"/>
                </a:solidFill>
                <a:latin typeface="Traditional Arabic" panose="02020603050405020304" pitchFamily="18" charset="-78"/>
                <a:cs typeface="Traditional Arabic" panose="02020603050405020304" pitchFamily="18" charset="-78"/>
              </a:rPr>
              <a:t>آلوهان</a:t>
            </a:r>
            <a:r>
              <a:rPr lang="ar-AE" altLang="sv-SE" sz="6000" b="1" dirty="0">
                <a:solidFill>
                  <a:srgbClr val="FF0000"/>
                </a:solidFill>
                <a:latin typeface="Traditional Arabic" panose="02020603050405020304" pitchFamily="18" charset="-78"/>
                <a:cs typeface="Traditional Arabic" panose="02020603050405020304" pitchFamily="18" charset="-78"/>
              </a:rPr>
              <a:t>.</a:t>
            </a:r>
            <a:endParaRPr lang="ar-AE" altLang="sv-SE" sz="4800" b="1" dirty="0">
              <a:solidFill>
                <a:srgbClr val="FF0000"/>
              </a:solidFill>
              <a:latin typeface="Traditional Arabic" panose="02020603050405020304" pitchFamily="18" charset="-78"/>
              <a:cs typeface="Traditional Arabic" panose="02020603050405020304" pitchFamily="18" charset="-78"/>
            </a:endParaRPr>
          </a:p>
          <a:p>
            <a:pPr algn="ctr" rtl="1"/>
            <a:endParaRPr lang="ar-AE" altLang="sv-SE" sz="6000" b="1" dirty="0">
              <a:latin typeface="Traditional Arabic" panose="02020603050405020304" pitchFamily="18" charset="-78"/>
              <a:cs typeface="Traditional Arabic" panose="02020603050405020304" pitchFamily="18" charset="-78"/>
            </a:endParaRPr>
          </a:p>
          <a:p>
            <a:pPr algn="ctr" rtl="1"/>
            <a:r>
              <a:rPr lang="ar-SA" altLang="sv-SE" sz="6000" b="1" dirty="0">
                <a:latin typeface="Traditional Arabic" panose="02020603050405020304" pitchFamily="18" charset="-78"/>
                <a:cs typeface="Traditional Arabic" panose="02020603050405020304" pitchFamily="18" charset="-78"/>
              </a:rPr>
              <a:t>نَشْكُرُكَ ثمَّ نَشْكُرُكَ الله</a:t>
            </a:r>
            <a:r>
              <a:rPr lang="ar-SY" altLang="sv-SE" sz="6000" b="1" dirty="0">
                <a:latin typeface="Traditional Arabic" panose="02020603050405020304" pitchFamily="18" charset="-78"/>
                <a:cs typeface="Traditional Arabic" panose="02020603050405020304" pitchFamily="18" charset="-78"/>
              </a:rPr>
              <a:t>ُ</a:t>
            </a:r>
            <a:r>
              <a:rPr lang="ar-SA" altLang="sv-SE" sz="6000" b="1" dirty="0">
                <a:latin typeface="Traditional Arabic" panose="02020603050405020304" pitchFamily="18" charset="-78"/>
                <a:cs typeface="Traditional Arabic" panose="02020603050405020304" pitchFamily="18" charset="-78"/>
              </a:rPr>
              <a:t>م</a:t>
            </a:r>
            <a:r>
              <a:rPr lang="ar-SY" altLang="sv-SE" sz="6000" b="1" dirty="0">
                <a:latin typeface="Traditional Arabic" panose="02020603050405020304" pitchFamily="18" charset="-78"/>
                <a:cs typeface="Traditional Arabic" panose="02020603050405020304" pitchFamily="18" charset="-78"/>
              </a:rPr>
              <a:t>َّ</a:t>
            </a:r>
            <a:endParaRPr lang="ar-A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24859" y="2149151"/>
            <a:ext cx="6076113" cy="3570208"/>
          </a:xfrm>
          <a:prstGeom prst="rect">
            <a:avLst/>
          </a:prstGeom>
        </p:spPr>
        <p:txBody>
          <a:bodyPr wrap="square">
            <a:spAutoFit/>
          </a:bodyPr>
          <a:lstStyle/>
          <a:p>
            <a:pPr algn="ctr" eaLnBrk="1" hangingPunct="1">
              <a:spcBef>
                <a:spcPts val="600"/>
              </a:spcBef>
              <a:defRPr/>
            </a:pPr>
            <a:r>
              <a:rPr lang="sv-SE" altLang="sv-SE" sz="4800" b="1" dirty="0" err="1">
                <a:solidFill>
                  <a:srgbClr val="FF0000"/>
                </a:solidFill>
                <a:latin typeface="Abadi" panose="020B0604020104020204" pitchFamily="34" charset="0"/>
                <a:cs typeface="Sakkal Majalla" panose="02000000000000000000" pitchFamily="2" charset="-78"/>
              </a:rPr>
              <a:t>Maodenan</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lokh</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Morio</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Alohan</a:t>
            </a:r>
            <a:r>
              <a:rPr lang="sv-SE" altLang="sv-SE" sz="4800" b="1" dirty="0">
                <a:solidFill>
                  <a:srgbClr val="FF0000"/>
                </a:solidFill>
                <a:latin typeface="Abadi" panose="020B0604020104020204" pitchFamily="34" charset="0"/>
                <a:cs typeface="Sakkal Majalla" panose="02000000000000000000" pitchFamily="2" charset="-78"/>
              </a:rPr>
              <a:t>.</a:t>
            </a:r>
          </a:p>
          <a:p>
            <a:pPr algn="ctr" eaLnBrk="1" hangingPunct="1">
              <a:spcBef>
                <a:spcPts val="600"/>
              </a:spcBef>
              <a:defRPr/>
            </a:pPr>
            <a:endParaRPr lang="sv-SE" altLang="sv-SE" sz="2400" b="1" dirty="0">
              <a:solidFill>
                <a:srgbClr val="FF0000"/>
              </a:solidFill>
              <a:latin typeface="Abadi" panose="020B0604020104020204" pitchFamily="34" charset="0"/>
              <a:cs typeface="Sakkal Majalla" panose="02000000000000000000" pitchFamily="2" charset="-78"/>
            </a:endParaRPr>
          </a:p>
          <a:p>
            <a:pPr algn="ctr" eaLnBrk="1" hangingPunct="1">
              <a:spcBef>
                <a:spcPts val="600"/>
              </a:spcBef>
              <a:defRPr/>
            </a:pPr>
            <a:r>
              <a:rPr lang="sv-SE" altLang="sv-SE" sz="4800" b="1" dirty="0">
                <a:latin typeface="Abadi" panose="020B0604020104020204" pitchFamily="34" charset="0"/>
                <a:cs typeface="Sakkal Majalla" panose="02000000000000000000" pitchFamily="2" charset="-78"/>
              </a:rPr>
              <a:t>Vi tackar dig, Herre vår Gud.</a:t>
            </a: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A6F6DA57-13EB-A2DB-D5E2-E2751D9F05E7}"/>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D7885C14-04C6-E006-677D-CF25C680791D}"/>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380932293"/>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428831"/>
            <a:ext cx="12191999" cy="9117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85000"/>
              </a:lnSpc>
            </a:pPr>
            <a:r>
              <a:rPr lang="syr-SY" sz="6000" b="1" dirty="0">
                <a:latin typeface="Serto Batnan" panose="00000400000000000000" pitchFamily="2" charset="-78"/>
                <a:cs typeface="Serto Batnan" panose="00000400000000000000" pitchFamily="2" charset="-78"/>
              </a:rPr>
              <a:t>ܘܝܰܬܺܝܪܳܐܝܺܬ</a:t>
            </a:r>
            <a:r>
              <a:rPr lang="de-DE" sz="6000" b="1" dirty="0">
                <a:latin typeface="Serto Batnan" panose="00000400000000000000" pitchFamily="2" charset="-78"/>
                <a:cs typeface="Serto Batnan" panose="00000400000000000000" pitchFamily="2" charset="-78"/>
              </a:rPr>
              <a:t> </a:t>
            </a:r>
            <a:r>
              <a:rPr lang="syr-SY" sz="6000" b="1" dirty="0">
                <a:latin typeface="Serto Batnan" panose="00000400000000000000" pitchFamily="2" charset="-78"/>
                <a:cs typeface="Serto Batnan" panose="00000400000000000000" pitchFamily="2" charset="-78"/>
              </a:rPr>
              <a:t>ܡܩܰܒܠܺܝܢܰܢ</a:t>
            </a:r>
            <a:r>
              <a:rPr lang="de-DE" sz="6000" b="1" dirty="0">
                <a:latin typeface="Serto Batnan" panose="00000400000000000000" pitchFamily="2" charset="-78"/>
                <a:cs typeface="Serto Batnan" panose="00000400000000000000" pitchFamily="2" charset="-78"/>
              </a:rPr>
              <a:t> </a:t>
            </a:r>
            <a:r>
              <a:rPr lang="syr-SY" sz="6000" b="1" dirty="0">
                <a:latin typeface="Serto Batnan" panose="00000400000000000000" pitchFamily="2" charset="-78"/>
                <a:cs typeface="Serto Batnan" panose="00000400000000000000" pitchFamily="2" charset="-78"/>
              </a:rPr>
              <a:t>ܛܰܝܒܽܘܬ݂ܳܟ݂</a:t>
            </a:r>
            <a:r>
              <a:rPr lang="de-DE" sz="6000" b="1" dirty="0">
                <a:latin typeface="Serto Batnan" panose="00000400000000000000" pitchFamily="2" charset="-78"/>
                <a:cs typeface="Serto Batnan" panose="00000400000000000000" pitchFamily="2" charset="-78"/>
              </a:rPr>
              <a:t> </a:t>
            </a:r>
            <a:r>
              <a:rPr lang="syr-SY" sz="6000" b="1" dirty="0">
                <a:latin typeface="Serto Batnan" panose="00000400000000000000" pitchFamily="2" charset="-78"/>
                <a:cs typeface="Serto Batnan" panose="00000400000000000000" pitchFamily="2" charset="-78"/>
              </a:rPr>
              <a:t>ܕܰܠܘܳܬ݂ܰܢ</a:t>
            </a:r>
            <a:r>
              <a:rPr lang="de-DE" sz="6000" b="1" dirty="0">
                <a:latin typeface="Serto Batnan" panose="00000400000000000000" pitchFamily="2" charset="-78"/>
                <a:cs typeface="Serto Batnan" panose="00000400000000000000" pitchFamily="2" charset="-78"/>
              </a:rPr>
              <a:t> </a:t>
            </a:r>
            <a:r>
              <a:rPr lang="syr-SY" sz="6000" b="1" dirty="0">
                <a:latin typeface="Serto Batnan" panose="00000400000000000000" pitchFamily="2" charset="-78"/>
                <a:cs typeface="Serto Batnan" panose="00000400000000000000" pitchFamily="2" charset="-78"/>
              </a:rPr>
              <a:t>ܐܶܬ݂ܪܰܚܰܡܰܥܠܰܝܢ܀</a:t>
            </a:r>
            <a:endParaRPr lang="sv-SE" sz="6000" b="1" dirty="0">
              <a:latin typeface="Serto Batnan" panose="00000400000000000000" pitchFamily="2" charset="-78"/>
              <a:cs typeface="Serto Batnan" panose="00000400000000000000" pitchFamily="2" charset="-78"/>
            </a:endParaRPr>
          </a:p>
        </p:txBody>
      </p:sp>
      <p:sp>
        <p:nvSpPr>
          <p:cNvPr id="3" name="Rectangle 2"/>
          <p:cNvSpPr/>
          <p:nvPr/>
        </p:nvSpPr>
        <p:spPr>
          <a:xfrm>
            <a:off x="6091028" y="1741347"/>
            <a:ext cx="6076113" cy="4247317"/>
          </a:xfrm>
          <a:prstGeom prst="rect">
            <a:avLst/>
          </a:prstGeom>
        </p:spPr>
        <p:txBody>
          <a:bodyPr wrap="square">
            <a:spAutoFit/>
          </a:bodyPr>
          <a:lstStyle/>
          <a:p>
            <a:pPr algn="ctr" rtl="1"/>
            <a:r>
              <a:rPr lang="ar-AE" altLang="sv-SE" sz="5400" b="1" dirty="0" err="1">
                <a:solidFill>
                  <a:srgbClr val="FF0000"/>
                </a:solidFill>
                <a:latin typeface="Traditional Arabic" panose="02020603050405020304" pitchFamily="18" charset="-78"/>
                <a:cs typeface="Traditional Arabic" panose="02020603050405020304" pitchFamily="18" charset="-78"/>
              </a:rPr>
              <a:t>ويَاتيروييث</a:t>
            </a:r>
            <a:r>
              <a:rPr lang="ar-AE" altLang="sv-SE" sz="5400" b="1" dirty="0">
                <a:solidFill>
                  <a:srgbClr val="FF0000"/>
                </a:solidFill>
                <a:latin typeface="Traditional Arabic" panose="02020603050405020304" pitchFamily="18" charset="-78"/>
                <a:cs typeface="Traditional Arabic" panose="02020603050405020304" pitchFamily="18" charset="-78"/>
              </a:rPr>
              <a:t> </a:t>
            </a:r>
            <a:r>
              <a:rPr lang="ar-AE" altLang="sv-SE" sz="5400" b="1" dirty="0" err="1">
                <a:solidFill>
                  <a:srgbClr val="FF0000"/>
                </a:solidFill>
                <a:latin typeface="Traditional Arabic" panose="02020603050405020304" pitchFamily="18" charset="-78"/>
                <a:cs typeface="Traditional Arabic" panose="02020603050405020304" pitchFamily="18" charset="-78"/>
              </a:rPr>
              <a:t>وَمقَبلينان</a:t>
            </a:r>
            <a:r>
              <a:rPr lang="ar-AE" altLang="sv-SE" sz="5400" b="1" dirty="0">
                <a:solidFill>
                  <a:srgbClr val="FF0000"/>
                </a:solidFill>
                <a:latin typeface="Traditional Arabic" panose="02020603050405020304" pitchFamily="18" charset="-78"/>
                <a:cs typeface="Traditional Arabic" panose="02020603050405020304" pitchFamily="18" charset="-78"/>
              </a:rPr>
              <a:t> </a:t>
            </a:r>
            <a:r>
              <a:rPr lang="ar-AE" altLang="sv-SE" sz="5400" b="1" dirty="0" err="1">
                <a:solidFill>
                  <a:srgbClr val="FF0000"/>
                </a:solidFill>
                <a:latin typeface="Traditional Arabic" panose="02020603050405020304" pitchFamily="18" charset="-78"/>
                <a:cs typeface="Traditional Arabic" panose="02020603050405020304" pitchFamily="18" charset="-78"/>
              </a:rPr>
              <a:t>طَيبوثوخ</a:t>
            </a:r>
            <a:r>
              <a:rPr lang="ar-AE" altLang="sv-SE" sz="5400" b="1" dirty="0">
                <a:solidFill>
                  <a:srgbClr val="FF0000"/>
                </a:solidFill>
                <a:latin typeface="Traditional Arabic" panose="02020603050405020304" pitchFamily="18" charset="-78"/>
                <a:cs typeface="Traditional Arabic" panose="02020603050405020304" pitchFamily="18" charset="-78"/>
              </a:rPr>
              <a:t> </a:t>
            </a:r>
            <a:r>
              <a:rPr lang="ar-AE" altLang="sv-SE" sz="5400" b="1" dirty="0" err="1">
                <a:solidFill>
                  <a:srgbClr val="FF0000"/>
                </a:solidFill>
                <a:latin typeface="Traditional Arabic" panose="02020603050405020304" pitchFamily="18" charset="-78"/>
                <a:cs typeface="Traditional Arabic" panose="02020603050405020304" pitchFamily="18" charset="-78"/>
              </a:rPr>
              <a:t>دَلوُوثان</a:t>
            </a:r>
            <a:r>
              <a:rPr lang="ar-AE" altLang="sv-SE" sz="5400" b="1" dirty="0">
                <a:solidFill>
                  <a:srgbClr val="FF0000"/>
                </a:solidFill>
                <a:latin typeface="Traditional Arabic" panose="02020603050405020304" pitchFamily="18" charset="-78"/>
                <a:cs typeface="Traditional Arabic" panose="02020603050405020304" pitchFamily="18" charset="-78"/>
              </a:rPr>
              <a:t> </a:t>
            </a:r>
            <a:r>
              <a:rPr lang="ar-AE" altLang="sv-SE" sz="5400" b="1" dirty="0" err="1">
                <a:solidFill>
                  <a:srgbClr val="FF0000"/>
                </a:solidFill>
                <a:latin typeface="Traditional Arabic" panose="02020603050405020304" pitchFamily="18" charset="-78"/>
                <a:cs typeface="Traditional Arabic" panose="02020603050405020304" pitchFamily="18" charset="-78"/>
              </a:rPr>
              <a:t>إِثراحَمَعلَين</a:t>
            </a:r>
            <a:r>
              <a:rPr lang="ar-AE" altLang="sv-SE" sz="5400" b="1" dirty="0">
                <a:solidFill>
                  <a:srgbClr val="FF0000"/>
                </a:solidFill>
                <a:latin typeface="Traditional Arabic" panose="02020603050405020304" pitchFamily="18" charset="-78"/>
                <a:cs typeface="Traditional Arabic" panose="02020603050405020304" pitchFamily="18" charset="-78"/>
              </a:rPr>
              <a:t>.</a:t>
            </a:r>
          </a:p>
          <a:p>
            <a:pPr algn="ctr" rtl="1"/>
            <a:r>
              <a:rPr lang="ar-SA" altLang="sv-SE" sz="5400" b="1" dirty="0">
                <a:latin typeface="Traditional Arabic" panose="02020603050405020304" pitchFamily="18" charset="-78"/>
                <a:cs typeface="Traditional Arabic" panose="02020603050405020304" pitchFamily="18" charset="-78"/>
              </a:rPr>
              <a:t>و</a:t>
            </a:r>
            <a:r>
              <a:rPr lang="ar-SY" altLang="sv-SE" sz="5400" b="1" dirty="0">
                <a:latin typeface="Traditional Arabic" panose="02020603050405020304" pitchFamily="18" charset="-78"/>
                <a:cs typeface="Traditional Arabic" panose="02020603050405020304" pitchFamily="18" charset="-78"/>
              </a:rPr>
              <a:t>َ</a:t>
            </a:r>
            <a:r>
              <a:rPr lang="ar-SA" altLang="sv-SE" sz="5400" b="1" dirty="0">
                <a:latin typeface="Traditional Arabic" panose="02020603050405020304" pitchFamily="18" charset="-78"/>
                <a:cs typeface="Traditional Arabic" panose="02020603050405020304" pitchFamily="18" charset="-78"/>
              </a:rPr>
              <a:t>نثني</a:t>
            </a:r>
            <a:r>
              <a:rPr lang="sv-SE" altLang="sv-SE" sz="5400" b="1" dirty="0">
                <a:latin typeface="Traditional Arabic" panose="02020603050405020304" pitchFamily="18" charset="-78"/>
                <a:cs typeface="Traditional Arabic" panose="02020603050405020304" pitchFamily="18" charset="-78"/>
              </a:rPr>
              <a:t> </a:t>
            </a:r>
            <a:r>
              <a:rPr lang="ar-SA" altLang="sv-SE" sz="5400" b="1" dirty="0">
                <a:latin typeface="Traditional Arabic" panose="02020603050405020304" pitchFamily="18" charset="-78"/>
                <a:cs typeface="Traditional Arabic" panose="02020603050405020304" pitchFamily="18" charset="-78"/>
              </a:rPr>
              <a:t>على ما اس</a:t>
            </a:r>
            <a:r>
              <a:rPr lang="ar-SY" altLang="sv-SE" sz="5400" b="1" dirty="0">
                <a:latin typeface="Traditional Arabic" panose="02020603050405020304" pitchFamily="18" charset="-78"/>
                <a:cs typeface="Traditional Arabic" panose="02020603050405020304" pitchFamily="18" charset="-78"/>
              </a:rPr>
              <a:t>ْ</a:t>
            </a:r>
            <a:r>
              <a:rPr lang="ar-SA" altLang="sv-SE" sz="5400" b="1" dirty="0">
                <a:latin typeface="Traditional Arabic" panose="02020603050405020304" pitchFamily="18" charset="-78"/>
                <a:cs typeface="Traditional Arabic" panose="02020603050405020304" pitchFamily="18" charset="-78"/>
              </a:rPr>
              <a:t>د</a:t>
            </a:r>
            <a:r>
              <a:rPr lang="ar-SY" altLang="sv-SE" sz="5400" b="1" dirty="0">
                <a:latin typeface="Traditional Arabic" panose="02020603050405020304" pitchFamily="18" charset="-78"/>
                <a:cs typeface="Traditional Arabic" panose="02020603050405020304" pitchFamily="18" charset="-78"/>
              </a:rPr>
              <a:t>َ</a:t>
            </a:r>
            <a:r>
              <a:rPr lang="ar-SA" altLang="sv-SE" sz="5400" b="1" dirty="0" err="1">
                <a:latin typeface="Traditional Arabic" panose="02020603050405020304" pitchFamily="18" charset="-78"/>
                <a:cs typeface="Traditional Arabic" panose="02020603050405020304" pitchFamily="18" charset="-78"/>
              </a:rPr>
              <a:t>يت</a:t>
            </a:r>
            <a:r>
              <a:rPr lang="ar-SY" altLang="sv-SE" sz="5400" b="1" dirty="0">
                <a:latin typeface="Traditional Arabic" panose="02020603050405020304" pitchFamily="18" charset="-78"/>
                <a:cs typeface="Traditional Arabic" panose="02020603050405020304" pitchFamily="18" charset="-78"/>
              </a:rPr>
              <a:t>َ </a:t>
            </a:r>
            <a:r>
              <a:rPr lang="ar-SA" altLang="sv-SE" sz="5400" b="1" dirty="0">
                <a:latin typeface="Traditional Arabic" panose="02020603050405020304" pitchFamily="18" charset="-78"/>
                <a:cs typeface="Traditional Arabic" panose="02020603050405020304" pitchFamily="18" charset="-78"/>
              </a:rPr>
              <a:t>إلينا م</a:t>
            </a:r>
            <a:r>
              <a:rPr lang="ar-SY" altLang="sv-SE" sz="5400" b="1" dirty="0">
                <a:latin typeface="Traditional Arabic" panose="02020603050405020304" pitchFamily="18" charset="-78"/>
                <a:cs typeface="Traditional Arabic" panose="02020603050405020304" pitchFamily="18" charset="-78"/>
              </a:rPr>
              <a:t>ِ</a:t>
            </a:r>
            <a:r>
              <a:rPr lang="ar-SA" altLang="sv-SE" sz="5400" b="1" dirty="0">
                <a:latin typeface="Traditional Arabic" panose="02020603050405020304" pitchFamily="18" charset="-78"/>
                <a:cs typeface="Traditional Arabic" panose="02020603050405020304" pitchFamily="18" charset="-78"/>
              </a:rPr>
              <a:t>ن</a:t>
            </a:r>
            <a:r>
              <a:rPr lang="ar-SY" altLang="sv-SE" sz="5400" b="1" dirty="0">
                <a:latin typeface="Traditional Arabic" panose="02020603050405020304" pitchFamily="18" charset="-78"/>
                <a:cs typeface="Traditional Arabic" panose="02020603050405020304" pitchFamily="18" charset="-78"/>
              </a:rPr>
              <a:t>َ </a:t>
            </a:r>
            <a:r>
              <a:rPr lang="ar-SA" altLang="sv-SE" sz="5400" b="1" dirty="0">
                <a:latin typeface="Traditional Arabic" panose="02020603050405020304" pitchFamily="18" charset="-78"/>
                <a:cs typeface="Traditional Arabic" panose="02020603050405020304" pitchFamily="18" charset="-78"/>
              </a:rPr>
              <a:t>الن</a:t>
            </a:r>
            <a:r>
              <a:rPr lang="ar-SY" altLang="sv-SE" sz="5400" b="1" dirty="0">
                <a:latin typeface="Traditional Arabic" panose="02020603050405020304" pitchFamily="18" charset="-78"/>
                <a:cs typeface="Traditional Arabic" panose="02020603050405020304" pitchFamily="18" charset="-78"/>
              </a:rPr>
              <a:t>ِ</a:t>
            </a:r>
            <a:r>
              <a:rPr lang="ar-SA" altLang="sv-SE" sz="5400" b="1" dirty="0">
                <a:latin typeface="Traditional Arabic" panose="02020603050405020304" pitchFamily="18" charset="-78"/>
                <a:cs typeface="Traditional Arabic" panose="02020603050405020304" pitchFamily="18" charset="-78"/>
              </a:rPr>
              <a:t>ع</a:t>
            </a:r>
            <a:r>
              <a:rPr lang="ar-SY" altLang="sv-SE" sz="5400" b="1" dirty="0">
                <a:latin typeface="Traditional Arabic" panose="02020603050405020304" pitchFamily="18" charset="-78"/>
                <a:cs typeface="Traditional Arabic" panose="02020603050405020304" pitchFamily="18" charset="-78"/>
              </a:rPr>
              <a:t>َ</a:t>
            </a:r>
            <a:r>
              <a:rPr lang="ar-SA" altLang="sv-SE" sz="5400" b="1" dirty="0">
                <a:latin typeface="Traditional Arabic" panose="02020603050405020304" pitchFamily="18" charset="-78"/>
                <a:cs typeface="Traditional Arabic" panose="02020603050405020304" pitchFamily="18" charset="-78"/>
              </a:rPr>
              <a:t>م</a:t>
            </a:r>
            <a:r>
              <a:rPr lang="ar-SY" altLang="sv-SE" sz="5400" b="1" dirty="0">
                <a:latin typeface="Traditional Arabic" panose="02020603050405020304" pitchFamily="18" charset="-78"/>
                <a:cs typeface="Traditional Arabic" panose="02020603050405020304" pitchFamily="18" charset="-78"/>
              </a:rPr>
              <a:t>ْ</a:t>
            </a:r>
            <a:r>
              <a:rPr lang="ar-SA" altLang="sv-SE" sz="5400" b="1" dirty="0">
                <a:latin typeface="Traditional Arabic" panose="02020603050405020304" pitchFamily="18" charset="-78"/>
                <a:cs typeface="Traditional Arabic" panose="02020603050405020304" pitchFamily="18" charset="-78"/>
              </a:rPr>
              <a:t>، </a:t>
            </a:r>
            <a:r>
              <a:rPr lang="ar-SY" altLang="sv-SE" sz="5400" b="1" dirty="0">
                <a:latin typeface="Traditional Arabic" panose="02020603050405020304" pitchFamily="18" charset="-78"/>
                <a:cs typeface="Traditional Arabic" panose="02020603050405020304" pitchFamily="18" charset="-78"/>
              </a:rPr>
              <a:t>ف</a:t>
            </a:r>
            <a:r>
              <a:rPr lang="ar-SA" altLang="sv-SE" sz="5400" b="1" dirty="0">
                <a:latin typeface="Traditional Arabic" panose="02020603050405020304" pitchFamily="18" charset="-78"/>
                <a:cs typeface="Traditional Arabic" panose="02020603050405020304" pitchFamily="18" charset="-78"/>
              </a:rPr>
              <a:t>أشْفِقْ أيُّها الصَّالِحُ وارْحَمْنا</a:t>
            </a:r>
            <a:endParaRPr lang="syr-SY" altLang="sv-SE" sz="5400" b="1" dirty="0">
              <a:latin typeface="Traditional Arabic" panose="02020603050405020304" pitchFamily="18" charset="-78"/>
              <a:cs typeface="Serto Urhoy" panose="00000400000000000000" pitchFamily="2" charset="-78"/>
            </a:endParaRPr>
          </a:p>
        </p:txBody>
      </p:sp>
      <p:sp>
        <p:nvSpPr>
          <p:cNvPr id="4" name="Rectangle 3"/>
          <p:cNvSpPr/>
          <p:nvPr/>
        </p:nvSpPr>
        <p:spPr>
          <a:xfrm>
            <a:off x="24859" y="1779377"/>
            <a:ext cx="6076113" cy="3862596"/>
          </a:xfrm>
          <a:prstGeom prst="rect">
            <a:avLst/>
          </a:prstGeom>
        </p:spPr>
        <p:txBody>
          <a:bodyPr wrap="square">
            <a:spAutoFit/>
          </a:bodyPr>
          <a:lstStyle/>
          <a:p>
            <a:pPr algn="ctr" eaLnBrk="1" hangingPunct="1">
              <a:spcBef>
                <a:spcPts val="600"/>
              </a:spcBef>
              <a:defRPr/>
            </a:pPr>
            <a:r>
              <a:rPr lang="sv-SE" altLang="sv-SE" sz="4000" b="1" dirty="0" err="1">
                <a:solidFill>
                  <a:srgbClr val="FF0000"/>
                </a:solidFill>
                <a:latin typeface="Abadi" panose="020B0604020104020204" pitchFamily="34" charset="0"/>
                <a:cs typeface="Sakkal Majalla" panose="02000000000000000000" pitchFamily="2" charset="-78"/>
              </a:rPr>
              <a:t>Oyatiroeth</a:t>
            </a:r>
            <a:r>
              <a:rPr lang="sv-SE" altLang="sv-SE" sz="4000" b="1" dirty="0">
                <a:solidFill>
                  <a:srgbClr val="FF0000"/>
                </a:solidFill>
                <a:latin typeface="Abadi" panose="020B0604020104020204" pitchFamily="34" charset="0"/>
                <a:cs typeface="Sakkal Majalla" panose="02000000000000000000" pitchFamily="2" charset="-78"/>
              </a:rPr>
              <a:t> </a:t>
            </a:r>
            <a:r>
              <a:rPr lang="sv-SE" altLang="sv-SE" sz="4000" b="1" dirty="0" err="1">
                <a:solidFill>
                  <a:srgbClr val="FF0000"/>
                </a:solidFill>
                <a:latin typeface="Abadi" panose="020B0604020104020204" pitchFamily="34" charset="0"/>
                <a:cs typeface="Sakkal Majalla" panose="02000000000000000000" pitchFamily="2" charset="-78"/>
              </a:rPr>
              <a:t>mqablinan</a:t>
            </a:r>
            <a:r>
              <a:rPr lang="sv-SE" altLang="sv-SE" sz="4000" b="1" dirty="0">
                <a:solidFill>
                  <a:srgbClr val="FF0000"/>
                </a:solidFill>
                <a:latin typeface="Abadi" panose="020B0604020104020204" pitchFamily="34" charset="0"/>
                <a:cs typeface="Sakkal Majalla" panose="02000000000000000000" pitchFamily="2" charset="-78"/>
              </a:rPr>
              <a:t> </a:t>
            </a:r>
            <a:r>
              <a:rPr lang="sv-SE" altLang="sv-SE" sz="4000" b="1" dirty="0" err="1">
                <a:solidFill>
                  <a:srgbClr val="FF0000"/>
                </a:solidFill>
                <a:latin typeface="Abadi" panose="020B0604020104020204" pitchFamily="34" charset="0"/>
                <a:cs typeface="Sakkal Majalla" panose="02000000000000000000" pitchFamily="2" charset="-78"/>
              </a:rPr>
              <a:t>taibothokh</a:t>
            </a:r>
            <a:r>
              <a:rPr lang="sv-SE" altLang="sv-SE" sz="4000" b="1" dirty="0">
                <a:solidFill>
                  <a:srgbClr val="FF0000"/>
                </a:solidFill>
                <a:latin typeface="Abadi" panose="020B0604020104020204" pitchFamily="34" charset="0"/>
                <a:cs typeface="Sakkal Majalla" panose="02000000000000000000" pitchFamily="2" charset="-78"/>
              </a:rPr>
              <a:t> </a:t>
            </a:r>
            <a:r>
              <a:rPr lang="sv-SE" altLang="sv-SE" sz="4000" b="1" dirty="0" err="1">
                <a:solidFill>
                  <a:srgbClr val="FF0000"/>
                </a:solidFill>
                <a:latin typeface="Abadi" panose="020B0604020104020204" pitchFamily="34" charset="0"/>
                <a:cs typeface="Sakkal Majalla" panose="02000000000000000000" pitchFamily="2" charset="-78"/>
              </a:rPr>
              <a:t>dalwothan</a:t>
            </a:r>
            <a:r>
              <a:rPr lang="sv-SE" altLang="sv-SE" sz="4000" b="1" dirty="0">
                <a:solidFill>
                  <a:srgbClr val="FF0000"/>
                </a:solidFill>
                <a:latin typeface="Abadi" panose="020B0604020104020204" pitchFamily="34" charset="0"/>
                <a:cs typeface="Sakkal Majalla" panose="02000000000000000000" pitchFamily="2" charset="-78"/>
              </a:rPr>
              <a:t> </a:t>
            </a:r>
            <a:r>
              <a:rPr lang="sv-SE" altLang="sv-SE" sz="4000" b="1" dirty="0" err="1">
                <a:solidFill>
                  <a:srgbClr val="FF0000"/>
                </a:solidFill>
                <a:latin typeface="Abadi" panose="020B0604020104020204" pitchFamily="34" charset="0"/>
                <a:cs typeface="Sakkal Majalla" panose="02000000000000000000" pitchFamily="2" charset="-78"/>
              </a:rPr>
              <a:t>ethraham</a:t>
            </a:r>
            <a:r>
              <a:rPr lang="sv-SE" altLang="sv-SE" sz="4000" b="1" dirty="0">
                <a:solidFill>
                  <a:srgbClr val="FF0000"/>
                </a:solidFill>
                <a:latin typeface="Abadi" panose="020B0604020104020204" pitchFamily="34" charset="0"/>
                <a:cs typeface="Sakkal Majalla" panose="02000000000000000000" pitchFamily="2" charset="-78"/>
              </a:rPr>
              <a:t> ´</a:t>
            </a:r>
            <a:r>
              <a:rPr lang="sv-SE" altLang="sv-SE" sz="4000" b="1" dirty="0" err="1">
                <a:solidFill>
                  <a:srgbClr val="FF0000"/>
                </a:solidFill>
                <a:latin typeface="Abadi" panose="020B0604020104020204" pitchFamily="34" charset="0"/>
                <a:cs typeface="Sakkal Majalla" panose="02000000000000000000" pitchFamily="2" charset="-78"/>
              </a:rPr>
              <a:t>lain</a:t>
            </a:r>
            <a:r>
              <a:rPr lang="sv-SE" altLang="sv-SE" sz="4000" b="1" dirty="0">
                <a:solidFill>
                  <a:srgbClr val="FF0000"/>
                </a:solidFill>
                <a:latin typeface="Abadi" panose="020B0604020104020204" pitchFamily="34" charset="0"/>
                <a:cs typeface="Sakkal Majalla" panose="02000000000000000000" pitchFamily="2" charset="-78"/>
              </a:rPr>
              <a:t>.</a:t>
            </a:r>
          </a:p>
          <a:p>
            <a:pPr algn="ctr" eaLnBrk="1" hangingPunct="1">
              <a:spcBef>
                <a:spcPts val="600"/>
              </a:spcBef>
              <a:defRPr/>
            </a:pPr>
            <a:r>
              <a:rPr lang="sv-SE" altLang="sv-SE" sz="4000" b="1" dirty="0">
                <a:latin typeface="Abadi" panose="020B0604020104020204" pitchFamily="34" charset="0"/>
                <a:cs typeface="Sakkal Majalla" panose="02000000000000000000" pitchFamily="2" charset="-78"/>
              </a:rPr>
              <a:t>och vi är</a:t>
            </a:r>
            <a:r>
              <a:rPr lang="ar-SY" altLang="sv-SE" sz="4000" b="1" dirty="0">
                <a:latin typeface="Abadi" panose="020B0604020104020204" pitchFamily="34" charset="0"/>
                <a:cs typeface="Sakkal Majalla" panose="02000000000000000000" pitchFamily="2" charset="-78"/>
              </a:rPr>
              <a:t> </a:t>
            </a:r>
            <a:r>
              <a:rPr lang="sv-SE" altLang="sv-SE" sz="4000" b="1" dirty="0">
                <a:latin typeface="Abadi" panose="020B0604020104020204" pitchFamily="34" charset="0"/>
                <a:cs typeface="Sakkal Majalla" panose="02000000000000000000" pitchFamily="2" charset="-78"/>
              </a:rPr>
              <a:t>tacksamma för din nåd emot oss. Förbarma dig över oss!</a:t>
            </a:r>
            <a:r>
              <a:rPr lang="ar-SA" altLang="sv-SE" sz="4000" b="1" dirty="0">
                <a:latin typeface="Abadi" panose="020B0604020104020204" pitchFamily="34" charset="0"/>
                <a:cs typeface="Sakkal Majalla" panose="02000000000000000000" pitchFamily="2" charset="-78"/>
              </a:rPr>
              <a:t> </a:t>
            </a:r>
            <a:r>
              <a:rPr lang="sv-SE" altLang="sv-SE" sz="4000" b="1" dirty="0">
                <a:latin typeface="Abadi" panose="020B0604020104020204" pitchFamily="34" charset="0"/>
                <a:cs typeface="Sakkal Majalla" panose="02000000000000000000" pitchFamily="2" charset="-78"/>
              </a:rPr>
              <a:t> </a:t>
            </a: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8E441C2A-4BA6-7C05-09D9-E43EF8CFA345}"/>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7A1DE588-8389-D54C-E80B-26FFC2B6874C}"/>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667365582"/>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9936" y="277995"/>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altLang="zh-CN" sz="5400" b="1" dirty="0">
                <a:solidFill>
                  <a:srgbClr val="FF0000"/>
                </a:solidFill>
                <a:latin typeface="Serto Batnan" panose="00000400000000000000" pitchFamily="2" charset="-78"/>
                <a:cs typeface="Serto Batnan" panose="00000400000000000000" pitchFamily="2" charset="-78"/>
              </a:rPr>
              <a:t>ܡܰܘܕܶܝܢܰܢ ܘܣܳܓ݂ܕܺܝܢܰܢ ܠܪܶܚܡܰܬ݂ ܐ̱ܢܳܫܽܘܬ݂ܳܟ݂ ܡܳܪܝܳܐ. ܐܰܢܬ ܕܶܝܢ ܠܟ݂ܽܠܰܢ ܚܰܝܶܠ ܘܐܰܢܺܝܚ ܒܕܶܐܬ݂ܒܰܣܰܡܢܰܢ ܘܥܰܕܰܪ ܐܳܦ ܣܡܽܘܟ݂ ܘܰܐܩܺܝܡ.</a:t>
            </a:r>
            <a:endParaRPr lang="sv-SE" sz="54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10906" y="2622014"/>
            <a:ext cx="6081087" cy="2862322"/>
          </a:xfrm>
          <a:prstGeom prst="rect">
            <a:avLst/>
          </a:prstGeom>
        </p:spPr>
        <p:txBody>
          <a:bodyPr wrap="square">
            <a:spAutoFit/>
          </a:bodyPr>
          <a:lstStyle/>
          <a:p>
            <a:pPr algn="ctr" rtl="1"/>
            <a:r>
              <a:rPr lang="ar-SA" sz="6000" b="1" dirty="0">
                <a:latin typeface="Traditional Arabic" panose="02020603050405020304" pitchFamily="18" charset="-78"/>
                <a:cs typeface="Traditional Arabic" panose="02020603050405020304" pitchFamily="18" charset="-78"/>
              </a:rPr>
              <a:t>إنّنا نشكر</a:t>
            </a:r>
            <a:r>
              <a:rPr lang="syr-SY" sz="6000" b="1" dirty="0">
                <a:latin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إحسانك للبشر </a:t>
            </a:r>
            <a:r>
              <a:rPr lang="ar-SA" sz="6000" b="1" dirty="0" err="1">
                <a:latin typeface="Traditional Arabic" panose="02020603050405020304" pitchFamily="18" charset="-78"/>
                <a:cs typeface="Traditional Arabic" panose="02020603050405020304" pitchFamily="18" charset="-78"/>
              </a:rPr>
              <a:t>ساجدين،فَقوّنا</a:t>
            </a:r>
            <a:r>
              <a:rPr lang="ar-SA" sz="6000" b="1" dirty="0">
                <a:latin typeface="Traditional Arabic" panose="02020603050405020304" pitchFamily="18" charset="-78"/>
                <a:cs typeface="Traditional Arabic" panose="02020603050405020304" pitchFamily="18" charset="-78"/>
              </a:rPr>
              <a:t> جميعا</a:t>
            </a:r>
            <a:r>
              <a:rPr lang="ar-SY" sz="6000" b="1" dirty="0">
                <a:latin typeface="Traditional Arabic" panose="02020603050405020304" pitchFamily="18" charset="-78"/>
                <a:cs typeface="Traditional Arabic" panose="02020603050405020304" pitchFamily="18" charset="-78"/>
              </a:rPr>
              <a:t>ً</a:t>
            </a:r>
            <a:r>
              <a:rPr lang="ar-SA" sz="6000" b="1" dirty="0">
                <a:latin typeface="Traditional Arabic" panose="02020603050405020304" pitchFamily="18" charset="-78"/>
                <a:cs typeface="Traditional Arabic" panose="02020603050405020304" pitchFamily="18" charset="-78"/>
              </a:rPr>
              <a:t> </a:t>
            </a:r>
            <a:r>
              <a:rPr lang="ar-SA" sz="6000" b="1" dirty="0" err="1">
                <a:latin typeface="Traditional Arabic" panose="02020603050405020304" pitchFamily="18" charset="-78"/>
                <a:cs typeface="Traditional Arabic" panose="02020603050405020304" pitchFamily="18" charset="-78"/>
              </a:rPr>
              <a:t>وأ</a:t>
            </a:r>
            <a:r>
              <a:rPr lang="ar-SY" sz="6000" b="1" dirty="0">
                <a:latin typeface="Traditional Arabic" panose="02020603050405020304" pitchFamily="18" charset="-78"/>
                <a:cs typeface="Traditional Arabic" panose="02020603050405020304" pitchFamily="18" charset="-78"/>
              </a:rPr>
              <a:t>ع</a:t>
            </a:r>
            <a:r>
              <a:rPr lang="ar-SA" sz="6000" b="1" dirty="0" err="1">
                <a:latin typeface="Traditional Arabic" panose="02020603050405020304" pitchFamily="18" charset="-78"/>
                <a:cs typeface="Traditional Arabic" panose="02020603050405020304" pitchFamily="18" charset="-78"/>
              </a:rPr>
              <a:t>نّا</a:t>
            </a:r>
            <a:r>
              <a:rPr lang="ar-SA" sz="6000" b="1" dirty="0">
                <a:latin typeface="Traditional Arabic" panose="02020603050405020304" pitchFamily="18" charset="-78"/>
                <a:cs typeface="Traditional Arabic" panose="02020603050405020304" pitchFamily="18" charset="-78"/>
              </a:rPr>
              <a:t> واعضُدنا</a:t>
            </a:r>
            <a:r>
              <a:rPr lang="syr-SY" sz="6000" b="1" dirty="0">
                <a:latin typeface="Traditional Arabic" panose="02020603050405020304" pitchFamily="18" charset="-78"/>
              </a:rPr>
              <a:t> </a:t>
            </a:r>
            <a:r>
              <a:rPr lang="ar-SA" sz="6000" b="1" dirty="0" err="1">
                <a:latin typeface="Traditional Arabic" panose="02020603050405020304" pitchFamily="18" charset="-78"/>
                <a:cs typeface="Traditional Arabic" panose="02020603050405020304" pitchFamily="18" charset="-78"/>
              </a:rPr>
              <a:t>وثّ</a:t>
            </a:r>
            <a:r>
              <a:rPr lang="ar-SY" sz="6000" b="1" dirty="0">
                <a:latin typeface="Traditional Arabic" panose="02020603050405020304" pitchFamily="18" charset="-78"/>
                <a:cs typeface="Traditional Arabic" panose="02020603050405020304" pitchFamily="18" charset="-78"/>
              </a:rPr>
              <a:t>ب</a:t>
            </a:r>
            <a:r>
              <a:rPr lang="ar-SA" sz="6000" b="1" dirty="0">
                <a:latin typeface="Traditional Arabic" panose="02020603050405020304" pitchFamily="18" charset="-78"/>
                <a:cs typeface="Traditional Arabic" panose="02020603050405020304" pitchFamily="18" charset="-78"/>
              </a:rPr>
              <a:t>تنا</a:t>
            </a:r>
            <a:endParaRPr lang="ar-SY" sz="60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2314237"/>
            <a:ext cx="6071154" cy="3477875"/>
          </a:xfrm>
          <a:prstGeom prst="rect">
            <a:avLst/>
          </a:prstGeom>
        </p:spPr>
        <p:txBody>
          <a:bodyPr wrap="square">
            <a:spAutoFit/>
          </a:bodyPr>
          <a:lstStyle/>
          <a:p>
            <a:pPr algn="ctr"/>
            <a:r>
              <a:rPr lang="sv-SE" sz="4400" b="1" dirty="0">
                <a:latin typeface="Abadi" panose="020B0604020104020204" pitchFamily="34" charset="0"/>
                <a:cs typeface="Sakkal Majalla" panose="02000000000000000000" pitchFamily="2" charset="-78"/>
              </a:rPr>
              <a:t>Herre, vi tackar och tillber dig för din kärlek till människosläktet. Ge oss därför styrka, hjälp, stöd och fasthet.</a:t>
            </a:r>
          </a:p>
        </p:txBody>
      </p:sp>
      <p:cxnSp>
        <p:nvCxnSpPr>
          <p:cNvPr id="6" name="Straight Connector 5"/>
          <p:cNvCxnSpPr>
            <a:cxnSpLocks/>
          </p:cNvCxnSpPr>
          <p:nvPr/>
        </p:nvCxnSpPr>
        <p:spPr>
          <a:xfrm>
            <a:off x="6081090" y="2137272"/>
            <a:ext cx="994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851867BC-9B10-A16C-CCAE-24615DCA0981}"/>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6822F5FF-DBF8-B122-0720-0C136F7E5702}"/>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982546237"/>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9936" y="277995"/>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altLang="zh-CN" sz="4400" b="1" dirty="0">
                <a:solidFill>
                  <a:srgbClr val="FF0000"/>
                </a:solidFill>
                <a:latin typeface="Serto Batnan" panose="00000400000000000000" pitchFamily="2" charset="-78"/>
                <a:cs typeface="Serto Batnan" panose="00000400000000000000" pitchFamily="2" charset="-78"/>
              </a:rPr>
              <a:t>ܘܚܰܣܳܐ ܠܟ݂ܽܠܰܢ ܡܶܢ ܦܳܬܽܘܪܳܐ ܗܳܢܳܐ ܪܽܘܚܳܢܳܝܳܐ. ܘܠܳܟ݂ ܫܽܘܒܚܳܐ ܘܬܰܘܕܺܝܬ݂ܳܐ ܡܰܣܩܺܝܢܰܢ. ܘܠܺܝܚܺܝܕܳܝܳܐ ܒܪܳܟ݂ ܘܰܠܪܽܘܚܳܐ ܕܺܝܠܳܟ݂ ܩܰܕܺܝܫܳܐ. ܗܳܫܳܐ ܘܰܒܟ݂ܽܠܙܒܰܢ ܠܥܳܠܡܺܝܢ܀</a:t>
            </a:r>
            <a:endParaRPr lang="sv-SE" sz="44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81090" y="2473553"/>
            <a:ext cx="6110910" cy="3046988"/>
          </a:xfrm>
          <a:prstGeom prst="rect">
            <a:avLst/>
          </a:prstGeom>
        </p:spPr>
        <p:txBody>
          <a:bodyPr wrap="square">
            <a:spAutoFit/>
          </a:bodyPr>
          <a:lstStyle/>
          <a:p>
            <a:pPr algn="ctr" rtl="1"/>
            <a:r>
              <a:rPr lang="ar-SA" sz="4800" b="1" dirty="0">
                <a:latin typeface="Traditional Arabic" panose="02020603050405020304" pitchFamily="18" charset="-78"/>
                <a:cs typeface="Traditional Arabic" panose="02020603050405020304" pitchFamily="18" charset="-78"/>
              </a:rPr>
              <a:t>واغفر لنا وأرحنا لتنعُّمِنا</a:t>
            </a:r>
            <a:r>
              <a:rPr lang="syr-SY" sz="4800" b="1" dirty="0">
                <a:latin typeface="Traditional Arabic" panose="02020603050405020304" pitchFamily="18" charset="-78"/>
              </a:rPr>
              <a:t> </a:t>
            </a:r>
            <a:r>
              <a:rPr lang="ar-SA" sz="4800" b="1" dirty="0">
                <a:latin typeface="Traditional Arabic" panose="02020603050405020304" pitchFamily="18" charset="-78"/>
                <a:cs typeface="Traditional Arabic" panose="02020603050405020304" pitchFamily="18" charset="-78"/>
              </a:rPr>
              <a:t>بهذه المائدة</a:t>
            </a:r>
            <a:r>
              <a:rPr lang="syr-SY" sz="4800" b="1" dirty="0">
                <a:latin typeface="Traditional Arabic" panose="02020603050405020304" pitchFamily="18" charset="-78"/>
              </a:rPr>
              <a:t> </a:t>
            </a:r>
            <a:r>
              <a:rPr lang="ar-SA" sz="4800" b="1" dirty="0">
                <a:latin typeface="Traditional Arabic" panose="02020603050405020304" pitchFamily="18" charset="-78"/>
                <a:cs typeface="Traditional Arabic" panose="02020603050405020304" pitchFamily="18" charset="-78"/>
              </a:rPr>
              <a:t>الرّوحانيّة</a:t>
            </a:r>
            <a:r>
              <a:rPr lang="ar-AE" sz="4800" b="1" dirty="0">
                <a:latin typeface="Traditional Arabic" panose="02020603050405020304" pitchFamily="18" charset="-78"/>
                <a:cs typeface="Traditional Arabic" panose="02020603050405020304" pitchFamily="18" charset="-78"/>
              </a:rPr>
              <a:t> </a:t>
            </a:r>
            <a:r>
              <a:rPr lang="ar-SA" sz="4800" b="1" dirty="0">
                <a:latin typeface="Traditional Arabic" panose="02020603050405020304" pitchFamily="18" charset="-78"/>
                <a:cs typeface="Traditional Arabic" panose="02020603050405020304" pitchFamily="18" charset="-78"/>
              </a:rPr>
              <a:t>فنهتف بحمدك وتسبيحك، وابنِك الوحيد وروحك القدُّوس ، الآن</a:t>
            </a:r>
            <a:r>
              <a:rPr lang="syr-SY" sz="4800" b="1" dirty="0">
                <a:latin typeface="Traditional Arabic" panose="02020603050405020304" pitchFamily="18" charset="-78"/>
              </a:rPr>
              <a:t> </a:t>
            </a:r>
            <a:r>
              <a:rPr lang="ar-SA" sz="4800" b="1" dirty="0">
                <a:latin typeface="Traditional Arabic" panose="02020603050405020304" pitchFamily="18" charset="-78"/>
                <a:cs typeface="Traditional Arabic" panose="02020603050405020304" pitchFamily="18" charset="-78"/>
              </a:rPr>
              <a:t>وكلّ أوانٍ وإلى أبد الآبدين</a:t>
            </a:r>
            <a:r>
              <a:rPr lang="syr-SY" sz="4800" b="1" dirty="0">
                <a:latin typeface="Traditional Arabic" panose="02020603050405020304" pitchFamily="18" charset="-78"/>
              </a:rPr>
              <a:t> </a:t>
            </a:r>
            <a:endParaRPr lang="ar-SY" sz="48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36" y="2104221"/>
            <a:ext cx="6071154" cy="3785652"/>
          </a:xfrm>
          <a:prstGeom prst="rect">
            <a:avLst/>
          </a:prstGeom>
        </p:spPr>
        <p:txBody>
          <a:bodyPr wrap="square">
            <a:spAutoFit/>
          </a:bodyPr>
          <a:lstStyle/>
          <a:p>
            <a:pPr algn="ctr"/>
            <a:r>
              <a:rPr lang="sv-SE" sz="4000" b="1" dirty="0">
                <a:latin typeface="Abadi" panose="020B0604020104020204" pitchFamily="34" charset="0"/>
                <a:cs typeface="Sakkal Majalla" panose="02000000000000000000" pitchFamily="2" charset="-78"/>
              </a:rPr>
              <a:t>Benåda oss alla och trösta oss, då vi ätit från detta andliga bord. Vi lovar och tackar dig, din enfödde Son och din helige Ande, nu</a:t>
            </a:r>
            <a:r>
              <a:rPr lang="ar-SY" sz="4000" b="1" dirty="0">
                <a:latin typeface="Abadi" panose="020B0604020104020204" pitchFamily="34" charset="0"/>
                <a:cs typeface="Sakkal Majalla" panose="02000000000000000000" pitchFamily="2" charset="-78"/>
              </a:rPr>
              <a:t> </a:t>
            </a:r>
            <a:r>
              <a:rPr lang="sv-SE" sz="4000" b="1" dirty="0">
                <a:latin typeface="Abadi" panose="020B0604020104020204" pitchFamily="34" charset="0"/>
                <a:cs typeface="Sakkal Majalla" panose="02000000000000000000" pitchFamily="2" charset="-78"/>
              </a:rPr>
              <a:t>,alltid och evigt. </a:t>
            </a:r>
          </a:p>
        </p:txBody>
      </p:sp>
      <p:cxnSp>
        <p:nvCxnSpPr>
          <p:cNvPr id="6" name="Straight Connector 5"/>
          <p:cNvCxnSpPr>
            <a:cxnSpLocks/>
          </p:cNvCxnSpPr>
          <p:nvPr/>
        </p:nvCxnSpPr>
        <p:spPr>
          <a:xfrm>
            <a:off x="6081090" y="2137272"/>
            <a:ext cx="994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4CCB5099-DCDC-E5C8-86CF-56177EC17175}"/>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42C72DCB-F6D2-AC9A-056A-27B0DAA99572}"/>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776386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2" y="563002"/>
            <a:ext cx="1219199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spcBef>
                <a:spcPct val="0"/>
              </a:spcBef>
            </a:pPr>
            <a:r>
              <a:rPr lang="ar-SA" sz="6000" b="1" dirty="0" err="1">
                <a:latin typeface="Serto Batnan" panose="00000400000000000000" pitchFamily="2" charset="-78"/>
                <a:cs typeface="Serto Batnan" panose="00000400000000000000" pitchFamily="2" charset="-78"/>
              </a:rPr>
              <a:t>ܕܗܳܐ</a:t>
            </a:r>
            <a:r>
              <a:rPr lang="ar-SA" sz="6000" b="1" dirty="0">
                <a:latin typeface="Serto Batnan" panose="00000400000000000000" pitchFamily="2" charset="-78"/>
                <a:cs typeface="Serto Batnan" panose="00000400000000000000" pitchFamily="2" charset="-78"/>
              </a:rPr>
              <a:t> </a:t>
            </a:r>
            <a:r>
              <a:rPr lang="ar-SA" sz="6000" b="1" dirty="0" err="1">
                <a:latin typeface="Serto Batnan" panose="00000400000000000000" pitchFamily="2" charset="-78"/>
                <a:cs typeface="Serto Batnan" panose="00000400000000000000" pitchFamily="2" charset="-78"/>
              </a:rPr>
              <a:t>ܢܳܒܥ</a:t>
            </a:r>
            <a:r>
              <a:rPr lang="syr-SY" sz="6000" b="1" dirty="0">
                <a:latin typeface="Serto Batnan" panose="00000400000000000000" pitchFamily="2" charset="-78"/>
                <a:cs typeface="Serto Batnan" panose="00000400000000000000" pitchFamily="2" charset="-78"/>
              </a:rPr>
              <a:t>ܺ</a:t>
            </a:r>
            <a:r>
              <a:rPr lang="ar-SA" sz="6000" b="1" dirty="0" err="1">
                <a:latin typeface="Serto Batnan" panose="00000400000000000000" pitchFamily="2" charset="-78"/>
                <a:cs typeface="Serto Batnan" panose="00000400000000000000" pitchFamily="2" charset="-78"/>
              </a:rPr>
              <a:t>ܝܢ</a:t>
            </a:r>
            <a:r>
              <a:rPr lang="ar-SA" sz="6000" b="1" dirty="0">
                <a:latin typeface="Serto Batnan" panose="00000400000000000000" pitchFamily="2" charset="-78"/>
                <a:cs typeface="Serto Batnan" panose="00000400000000000000" pitchFamily="2" charset="-78"/>
              </a:rPr>
              <a:t> </a:t>
            </a:r>
            <a:r>
              <a:rPr lang="ar-SA" sz="6000" b="1" dirty="0" err="1">
                <a:latin typeface="Serto Batnan" panose="00000400000000000000" pitchFamily="2" charset="-78"/>
                <a:cs typeface="Serto Batnan" panose="00000400000000000000" pitchFamily="2" charset="-78"/>
              </a:rPr>
              <a:t>ܠܰܢ</a:t>
            </a:r>
            <a:r>
              <a:rPr lang="ar-SA" sz="6000" b="1" dirty="0">
                <a:latin typeface="Serto Batnan" panose="00000400000000000000" pitchFamily="2" charset="-78"/>
                <a:cs typeface="Serto Batnan" panose="00000400000000000000" pitchFamily="2" charset="-78"/>
              </a:rPr>
              <a:t> ܝ</a:t>
            </a:r>
            <a:r>
              <a:rPr lang="syr-SY" sz="6000" b="1" dirty="0">
                <a:latin typeface="Serto Batnan" panose="00000400000000000000" pitchFamily="2" charset="-78"/>
                <a:cs typeface="Serto Batnan" panose="00000400000000000000" pitchFamily="2" charset="-78"/>
              </a:rPr>
              <a:t>ܽ</a:t>
            </a:r>
            <a:r>
              <a:rPr lang="ar-SA" sz="6000" b="1" dirty="0" err="1">
                <a:latin typeface="Serto Batnan" panose="00000400000000000000" pitchFamily="2" charset="-78"/>
                <a:cs typeface="Serto Batnan" panose="00000400000000000000" pitchFamily="2" charset="-78"/>
              </a:rPr>
              <a:t>ܘܠܦܳܢ</a:t>
            </a:r>
            <a:r>
              <a:rPr lang="syr-SY" sz="6000" b="1" dirty="0">
                <a:latin typeface="Serto Batnan" panose="00000400000000000000" pitchFamily="2" charset="-78"/>
                <a:cs typeface="Serto Batnan" panose="00000400000000000000" pitchFamily="2" charset="-78"/>
              </a:rPr>
              <a:t>ܵܶ</a:t>
            </a:r>
            <a:r>
              <a:rPr lang="ar-SA" sz="6000" b="1" dirty="0">
                <a:latin typeface="Serto Batnan" panose="00000400000000000000" pitchFamily="2" charset="-78"/>
                <a:cs typeface="Serto Batnan" panose="00000400000000000000" pitchFamily="2" charset="-78"/>
              </a:rPr>
              <a:t>ܐ </a:t>
            </a:r>
            <a:r>
              <a:rPr lang="ar-SA" sz="6000" b="1" dirty="0" err="1">
                <a:latin typeface="Serto Batnan" panose="00000400000000000000" pitchFamily="2" charset="-78"/>
                <a:cs typeface="Serto Batnan" panose="00000400000000000000" pitchFamily="2" charset="-78"/>
              </a:rPr>
              <a:t>ܡܫܰܚ</a:t>
            </a:r>
            <a:r>
              <a:rPr lang="syr-SY" sz="6000" b="1" dirty="0">
                <a:latin typeface="Serto Batnan" panose="00000400000000000000" pitchFamily="2" charset="-78"/>
                <a:cs typeface="Serto Batnan" panose="00000400000000000000" pitchFamily="2" charset="-78"/>
              </a:rPr>
              <a:t>ܵ</a:t>
            </a:r>
            <a:r>
              <a:rPr lang="ar-SA" sz="6000" b="1" dirty="0" err="1">
                <a:latin typeface="Serto Batnan" panose="00000400000000000000" pitchFamily="2" charset="-78"/>
                <a:cs typeface="Serto Batnan" panose="00000400000000000000" pitchFamily="2" charset="-78"/>
              </a:rPr>
              <a:t>ܠܦ</a:t>
            </a:r>
            <a:r>
              <a:rPr lang="syr-SY" sz="6000" b="1" dirty="0">
                <a:latin typeface="Serto Batnan" panose="00000400000000000000" pitchFamily="2" charset="-78"/>
                <a:cs typeface="Serto Batnan" panose="00000400000000000000" pitchFamily="2" charset="-78"/>
              </a:rPr>
              <a:t>ܶ</a:t>
            </a:r>
            <a:r>
              <a:rPr lang="ar-SA" sz="6000" b="1" dirty="0">
                <a:latin typeface="Serto Batnan" panose="00000400000000000000" pitchFamily="2" charset="-78"/>
                <a:cs typeface="Serto Batnan" panose="00000400000000000000" pitchFamily="2" charset="-78"/>
              </a:rPr>
              <a:t>ܐ </a:t>
            </a:r>
            <a:r>
              <a:rPr lang="ar-SA" sz="6000" b="1" dirty="0" err="1">
                <a:latin typeface="Serto Batnan" panose="00000400000000000000" pitchFamily="2" charset="-78"/>
                <a:cs typeface="Serto Batnan" panose="00000400000000000000" pitchFamily="2" charset="-78"/>
              </a:rPr>
              <a:t>ܡܶܢ</a:t>
            </a:r>
            <a:r>
              <a:rPr lang="ar-SA" sz="6000" b="1" dirty="0">
                <a:latin typeface="Serto Batnan" panose="00000400000000000000" pitchFamily="2" charset="-78"/>
                <a:cs typeface="Serto Batnan" panose="00000400000000000000" pitchFamily="2" charset="-78"/>
              </a:rPr>
              <a:t> ܟ</a:t>
            </a:r>
            <a:r>
              <a:rPr lang="syr-SY" sz="6000" b="1" dirty="0">
                <a:latin typeface="Serto Batnan" panose="00000400000000000000" pitchFamily="2" charset="-78"/>
                <a:cs typeface="Serto Batnan" panose="00000400000000000000" pitchFamily="2" charset="-78"/>
              </a:rPr>
              <a:t>ܽ</a:t>
            </a:r>
            <a:r>
              <a:rPr lang="ar-SA" sz="6000" b="1" dirty="0">
                <a:latin typeface="Serto Batnan" panose="00000400000000000000" pitchFamily="2" charset="-78"/>
                <a:cs typeface="Serto Batnan" panose="00000400000000000000" pitchFamily="2" charset="-78"/>
              </a:rPr>
              <a:t>ܠ </a:t>
            </a:r>
            <a:r>
              <a:rPr lang="ar-SA" sz="6000" b="1" dirty="0" err="1">
                <a:latin typeface="Serto Batnan" panose="00000400000000000000" pitchFamily="2" charset="-78"/>
                <a:cs typeface="Serto Batnan" panose="00000400000000000000" pitchFamily="2" charset="-78"/>
              </a:rPr>
              <a:t>ܓܰܒ</a:t>
            </a:r>
            <a:r>
              <a:rPr lang="syr-SY" sz="6000" b="1" dirty="0">
                <a:latin typeface="Serto Batnan" panose="00000400000000000000" pitchFamily="2" charset="-78"/>
                <a:cs typeface="Serto Batnan" panose="00000400000000000000" pitchFamily="2" charset="-78"/>
              </a:rPr>
              <a:t>ܺ</a:t>
            </a:r>
            <a:r>
              <a:rPr lang="ar-SA" sz="6000" b="1" dirty="0" err="1">
                <a:latin typeface="Serto Batnan" panose="00000400000000000000" pitchFamily="2" charset="-78"/>
                <a:cs typeface="Serto Batnan" panose="00000400000000000000" pitchFamily="2" charset="-78"/>
              </a:rPr>
              <a:t>ܝܢ</a:t>
            </a:r>
            <a:r>
              <a:rPr lang="ar-SA" sz="6000" b="1" dirty="0">
                <a:latin typeface="Serto Batnan" panose="00000400000000000000" pitchFamily="2" charset="-78"/>
                <a:cs typeface="Serto Batnan" panose="00000400000000000000" pitchFamily="2" charset="-78"/>
              </a:rPr>
              <a:t>.</a:t>
            </a:r>
            <a:endParaRPr lang="sv-SE" sz="6000" dirty="0">
              <a:latin typeface="Serto Batnan" panose="00000400000000000000" pitchFamily="2" charset="-78"/>
              <a:cs typeface="Serto Batnan" panose="00000400000000000000" pitchFamily="2" charset="-78"/>
            </a:endParaRPr>
          </a:p>
        </p:txBody>
      </p:sp>
      <p:sp>
        <p:nvSpPr>
          <p:cNvPr id="3" name="Rectangle 2"/>
          <p:cNvSpPr/>
          <p:nvPr/>
        </p:nvSpPr>
        <p:spPr>
          <a:xfrm>
            <a:off x="6100970" y="1901830"/>
            <a:ext cx="6100970" cy="3862596"/>
          </a:xfrm>
          <a:prstGeom prst="rect">
            <a:avLst/>
          </a:prstGeom>
        </p:spPr>
        <p:txBody>
          <a:bodyPr wrap="square">
            <a:spAutoFit/>
          </a:bodyPr>
          <a:lstStyle/>
          <a:p>
            <a:pPr algn="ctr" rtl="1"/>
            <a:r>
              <a:rPr lang="ar-IQ" altLang="sv-SE" sz="6000" b="1" dirty="0">
                <a:solidFill>
                  <a:srgbClr val="FF0000"/>
                </a:solidFill>
                <a:latin typeface="Traditional Arabic" panose="02020603050405020304" pitchFamily="18" charset="-78"/>
                <a:cs typeface="Traditional Arabic" panose="02020603050405020304" pitchFamily="18" charset="-78"/>
              </a:rPr>
              <a:t>د</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ه</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 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وب</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عين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لام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يول</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err="1">
                <a:solidFill>
                  <a:srgbClr val="FF0000"/>
                </a:solidFill>
                <a:latin typeface="Traditional Arabic" panose="02020603050405020304" pitchFamily="18" charset="-78"/>
                <a:cs typeface="Traditional Arabic" panose="02020603050405020304" pitchFamily="18" charset="-78"/>
              </a:rPr>
              <a:t>فُونِه</a:t>
            </a:r>
            <a:r>
              <a:rPr lang="ar-IQ" altLang="sv-SE" sz="6000" b="1" dirty="0">
                <a:solidFill>
                  <a:srgbClr val="FF0000"/>
                </a:solidFill>
                <a:latin typeface="Traditional Arabic" panose="02020603050405020304" pitchFamily="18" charset="-78"/>
                <a:cs typeface="Traditional Arabic" panose="02020603050405020304" pitchFamily="18" charset="-78"/>
              </a:rPr>
              <a:t> 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شَح</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لْفِه مِن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كول</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كابين</a:t>
            </a:r>
          </a:p>
          <a:p>
            <a:pPr algn="ctr" rtl="1" eaLnBrk="1" hangingPunct="1">
              <a:spcBef>
                <a:spcPts val="600"/>
              </a:spcBef>
              <a:buFontTx/>
              <a:buNone/>
            </a:pPr>
            <a:r>
              <a:rPr lang="ar-SA" altLang="sv-SE" sz="6000" b="1" dirty="0" err="1">
                <a:latin typeface="Traditional Arabic" panose="02020603050405020304" pitchFamily="18" charset="-78"/>
                <a:cs typeface="Traditional Arabic" panose="02020603050405020304" pitchFamily="18" charset="-78"/>
              </a:rPr>
              <a:t>والأنْ</a:t>
            </a:r>
            <a:r>
              <a:rPr lang="ar-SA" altLang="sv-SE" sz="6000" b="1" dirty="0">
                <a:latin typeface="Traditional Arabic" panose="02020603050405020304" pitchFamily="18" charset="-78"/>
                <a:cs typeface="Traditional Arabic" panose="02020603050405020304" pitchFamily="18" charset="-78"/>
              </a:rPr>
              <a:t> تَظهَرْ تعاليمْ مُختلِفة مِن كُلْ نَوعٍ. </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1901830"/>
            <a:ext cx="6100971" cy="4047262"/>
          </a:xfrm>
          <a:prstGeom prst="rect">
            <a:avLst/>
          </a:prstGeom>
        </p:spPr>
        <p:txBody>
          <a:bodyPr wrap="square">
            <a:spAutoFit/>
          </a:bodyPr>
          <a:lstStyle/>
          <a:p>
            <a:pPr algn="ctr">
              <a:spcBef>
                <a:spcPct val="0"/>
              </a:spcBef>
              <a:buFontTx/>
              <a:buNone/>
            </a:pPr>
            <a:r>
              <a:rPr lang="sv-SE" altLang="sv-SE" sz="4400" b="1" dirty="0" err="1">
                <a:solidFill>
                  <a:srgbClr val="FF0000"/>
                </a:solidFill>
                <a:latin typeface="Abadi" panose="020B0604020104020204" pitchFamily="34" charset="0"/>
                <a:cs typeface="Sakkal Majalla" panose="02000000000000000000" pitchFamily="2" charset="-78"/>
              </a:rPr>
              <a:t>dho</a:t>
            </a:r>
            <a:r>
              <a:rPr lang="sv-SE" altLang="sv-SE" sz="4400" b="1" dirty="0">
                <a:solidFill>
                  <a:srgbClr val="FF0000"/>
                </a:solidFill>
                <a:latin typeface="Abadi" panose="020B0604020104020204" pitchFamily="34" charset="0"/>
                <a:cs typeface="Sakkal Majalla" panose="02000000000000000000" pitchFamily="2" charset="-78"/>
              </a:rPr>
              <a:t> </a:t>
            </a:r>
            <a:r>
              <a:rPr lang="sv-SE" altLang="sv-SE" sz="4400" b="1" dirty="0" err="1">
                <a:solidFill>
                  <a:srgbClr val="FF0000"/>
                </a:solidFill>
                <a:latin typeface="Abadi" panose="020B0604020104020204" pitchFamily="34" charset="0"/>
                <a:cs typeface="Sakkal Majalla" panose="02000000000000000000" pitchFamily="2" charset="-78"/>
              </a:rPr>
              <a:t>nob´in</a:t>
            </a:r>
            <a:r>
              <a:rPr lang="sv-SE" altLang="sv-SE" sz="4400" b="1" dirty="0">
                <a:solidFill>
                  <a:srgbClr val="FF0000"/>
                </a:solidFill>
                <a:latin typeface="Abadi" panose="020B0604020104020204" pitchFamily="34" charset="0"/>
                <a:cs typeface="Sakkal Majalla" panose="02000000000000000000" pitchFamily="2" charset="-78"/>
              </a:rPr>
              <a:t> lam</a:t>
            </a:r>
            <a:r>
              <a:rPr lang="ar-IQ" altLang="sv-SE" sz="4400" b="1" dirty="0">
                <a:solidFill>
                  <a:srgbClr val="FF0000"/>
                </a:solidFill>
                <a:latin typeface="Abadi" panose="020B0604020104020204" pitchFamily="34" charset="0"/>
                <a:cs typeface="Sakkal Majalla" panose="02000000000000000000" pitchFamily="2" charset="-78"/>
              </a:rPr>
              <a:t> </a:t>
            </a:r>
            <a:r>
              <a:rPr lang="sv-SE" altLang="sv-SE" sz="4400" b="1" dirty="0" err="1">
                <a:solidFill>
                  <a:srgbClr val="FF0000"/>
                </a:solidFill>
                <a:latin typeface="Abadi" panose="020B0604020104020204" pitchFamily="34" charset="0"/>
                <a:cs typeface="Sakkal Majalla" panose="02000000000000000000" pitchFamily="2" charset="-78"/>
              </a:rPr>
              <a:t>yulfone</a:t>
            </a:r>
            <a:r>
              <a:rPr lang="sv-SE" altLang="sv-SE" sz="4400" b="1" dirty="0">
                <a:solidFill>
                  <a:srgbClr val="FF0000"/>
                </a:solidFill>
                <a:latin typeface="Abadi" panose="020B0604020104020204" pitchFamily="34" charset="0"/>
                <a:cs typeface="Sakkal Majalla" panose="02000000000000000000" pitchFamily="2" charset="-78"/>
              </a:rPr>
              <a:t> </a:t>
            </a:r>
            <a:r>
              <a:rPr lang="sv-SE" altLang="sv-SE" sz="4400" b="1" dirty="0" err="1">
                <a:solidFill>
                  <a:srgbClr val="FF0000"/>
                </a:solidFill>
                <a:latin typeface="Abadi" panose="020B0604020104020204" pitchFamily="34" charset="0"/>
                <a:cs typeface="Sakkal Majalla" panose="02000000000000000000" pitchFamily="2" charset="-78"/>
              </a:rPr>
              <a:t>msha</a:t>
            </a:r>
            <a:r>
              <a:rPr lang="sv-SE" altLang="sv-SE" sz="4400" b="1" u="sng" dirty="0" err="1">
                <a:solidFill>
                  <a:srgbClr val="FF0000"/>
                </a:solidFill>
                <a:latin typeface="Abadi" panose="020B0604020104020204" pitchFamily="34" charset="0"/>
                <a:cs typeface="Sakkal Majalla" panose="02000000000000000000" pitchFamily="2" charset="-78"/>
              </a:rPr>
              <a:t>h</a:t>
            </a:r>
            <a:r>
              <a:rPr lang="sv-SE" altLang="sv-SE" sz="4400" b="1" dirty="0" err="1">
                <a:solidFill>
                  <a:srgbClr val="FF0000"/>
                </a:solidFill>
                <a:latin typeface="Abadi" panose="020B0604020104020204" pitchFamily="34" charset="0"/>
                <a:cs typeface="Sakkal Majalla" panose="02000000000000000000" pitchFamily="2" charset="-78"/>
              </a:rPr>
              <a:t>elfe</a:t>
            </a:r>
            <a:r>
              <a:rPr lang="sv-SE" altLang="sv-SE" sz="4400" b="1" dirty="0">
                <a:solidFill>
                  <a:srgbClr val="FF0000"/>
                </a:solidFill>
                <a:latin typeface="Abadi" panose="020B0604020104020204" pitchFamily="34" charset="0"/>
                <a:cs typeface="Sakkal Majalla" panose="02000000000000000000" pitchFamily="2" charset="-78"/>
              </a:rPr>
              <a:t> men kul</a:t>
            </a:r>
            <a:r>
              <a:rPr lang="ar-IQ" altLang="sv-SE" sz="4400" b="1" dirty="0">
                <a:solidFill>
                  <a:srgbClr val="FF0000"/>
                </a:solidFill>
                <a:latin typeface="Abadi" panose="020B0604020104020204" pitchFamily="34" charset="0"/>
                <a:cs typeface="Sakkal Majalla" panose="02000000000000000000" pitchFamily="2" charset="-78"/>
              </a:rPr>
              <a:t> </a:t>
            </a:r>
            <a:r>
              <a:rPr lang="sv-SE" altLang="sv-SE" sz="4400" b="1" dirty="0" err="1">
                <a:solidFill>
                  <a:srgbClr val="FF0000"/>
                </a:solidFill>
                <a:latin typeface="Abadi" panose="020B0604020104020204" pitchFamily="34" charset="0"/>
                <a:cs typeface="Sakkal Majalla" panose="02000000000000000000" pitchFamily="2" charset="-78"/>
              </a:rPr>
              <a:t>gabin</a:t>
            </a:r>
            <a:r>
              <a:rPr lang="sv-SE" altLang="sv-SE" sz="4400" b="1" dirty="0">
                <a:solidFill>
                  <a:srgbClr val="FF0000"/>
                </a:solidFill>
                <a:latin typeface="Abadi" panose="020B0604020104020204" pitchFamily="34" charset="0"/>
                <a:cs typeface="Sakkal Majalla" panose="02000000000000000000" pitchFamily="2" charset="-78"/>
              </a:rPr>
              <a:t>.</a:t>
            </a:r>
          </a:p>
          <a:p>
            <a:pPr algn="ctr">
              <a:spcBef>
                <a:spcPct val="0"/>
              </a:spcBef>
              <a:buFontTx/>
              <a:buNone/>
            </a:pPr>
            <a:r>
              <a:rPr lang="sv-SE" altLang="sv-SE" sz="2800" b="1" dirty="0">
                <a:solidFill>
                  <a:srgbClr val="FF0000"/>
                </a:solidFill>
                <a:latin typeface="Abadi" panose="020B0604020104020204" pitchFamily="34" charset="0"/>
                <a:cs typeface="Sakkal Majalla" panose="02000000000000000000" pitchFamily="2" charset="-78"/>
              </a:rPr>
              <a:t> </a:t>
            </a:r>
            <a:endParaRPr lang="sv-SE" altLang="sv-SE" b="1" dirty="0">
              <a:solidFill>
                <a:srgbClr val="FF0000"/>
              </a:solidFill>
              <a:latin typeface="Abadi" panose="020B0604020104020204" pitchFamily="34" charset="0"/>
              <a:cs typeface="Sakkal Majalla" panose="02000000000000000000" pitchFamily="2" charset="-78"/>
            </a:endParaRPr>
          </a:p>
          <a:p>
            <a:pPr algn="ctr">
              <a:spcBef>
                <a:spcPts val="600"/>
              </a:spcBef>
              <a:buFontTx/>
              <a:buNone/>
            </a:pPr>
            <a:r>
              <a:rPr lang="sv-SE" altLang="sv-SE" sz="4400" b="1" dirty="0">
                <a:latin typeface="Abadi" panose="020B0604020104020204" pitchFamily="34" charset="0"/>
                <a:cs typeface="Sakkal Majalla" panose="02000000000000000000" pitchFamily="2" charset="-78"/>
              </a:rPr>
              <a:t>Men se: det uppstår irrläror i världens alla hörn. </a:t>
            </a:r>
          </a:p>
        </p:txBody>
      </p:sp>
      <p:cxnSp>
        <p:nvCxnSpPr>
          <p:cNvPr id="6" name="Straight Connector 5"/>
          <p:cNvCxnSpPr>
            <a:cxnSpLocks/>
          </p:cNvCxnSpPr>
          <p:nvPr/>
        </p:nvCxnSpPr>
        <p:spPr>
          <a:xfrm flipH="1">
            <a:off x="6091030" y="2159306"/>
            <a:ext cx="9940" cy="3473129"/>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5">
            <a:extLst>
              <a:ext uri="{FF2B5EF4-FFF2-40B4-BE49-F238E27FC236}">
                <a16:creationId xmlns:a16="http://schemas.microsoft.com/office/drawing/2014/main" id="{9BC35F12-48C8-7FEF-0986-F88EBDF59D1A}"/>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2" name="صورة 8" descr="جلوس.gif">
            <a:extLst>
              <a:ext uri="{FF2B5EF4-FFF2-40B4-BE49-F238E27FC236}">
                <a16:creationId xmlns:a16="http://schemas.microsoft.com/office/drawing/2014/main" id="{3D869DF2-8DAC-F861-2E17-4658CCA04F0B}"/>
              </a:ext>
            </a:extLst>
          </p:cNvPr>
          <p:cNvPicPr>
            <a:picLocks noChangeAspect="1"/>
          </p:cNvPicPr>
          <p:nvPr/>
        </p:nvPicPr>
        <p:blipFill rotWithShape="1">
          <a:blip r:embed="rId2" cstate="print">
            <a:biLevel thresh="75000"/>
          </a:blip>
          <a:srcRect l="5439" t="301" r="-5439" b="-301"/>
          <a:stretch/>
        </p:blipFill>
        <p:spPr>
          <a:xfrm>
            <a:off x="11123063" y="5188945"/>
            <a:ext cx="1058997" cy="1853244"/>
          </a:xfrm>
          <a:prstGeom prst="rect">
            <a:avLst/>
          </a:prstGeom>
        </p:spPr>
      </p:pic>
      <p:pic>
        <p:nvPicPr>
          <p:cNvPr id="5" name="صورة 8" descr="جلوس.gif">
            <a:extLst>
              <a:ext uri="{FF2B5EF4-FFF2-40B4-BE49-F238E27FC236}">
                <a16:creationId xmlns:a16="http://schemas.microsoft.com/office/drawing/2014/main" id="{C584CB42-407B-0011-25DC-9EF5874DF07C}"/>
              </a:ext>
            </a:extLst>
          </p:cNvPr>
          <p:cNvPicPr>
            <a:picLocks noChangeAspect="1"/>
          </p:cNvPicPr>
          <p:nvPr/>
        </p:nvPicPr>
        <p:blipFill rotWithShape="1">
          <a:blip r:embed="rId2" cstate="print">
            <a:biLevel thresh="75000"/>
          </a:blip>
          <a:srcRect l="5439" t="301" r="-5439" b="-301"/>
          <a:stretch/>
        </p:blipFill>
        <p:spPr>
          <a:xfrm flipH="1">
            <a:off x="9940" y="5188945"/>
            <a:ext cx="1058997" cy="1853244"/>
          </a:xfrm>
          <a:prstGeom prst="rect">
            <a:avLst/>
          </a:prstGeom>
        </p:spPr>
      </p:pic>
    </p:spTree>
    <p:extLst>
      <p:ext uri="{BB962C8B-B14F-4D97-AF65-F5344CB8AC3E}">
        <p14:creationId xmlns:p14="http://schemas.microsoft.com/office/powerpoint/2010/main" val="1640844102"/>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208373"/>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800" b="1" dirty="0">
                <a:latin typeface="Serto Batnan" panose="00000400000000000000" pitchFamily="2" charset="-78"/>
                <a:cs typeface="Serto Batnan" panose="00000400000000000000" pitchFamily="2" charset="-78"/>
              </a:rPr>
              <a:t>ܐܰܡܝܢ ܒܰܪܶܟ݂ܡܳܪܝ</a:t>
            </a:r>
            <a:endParaRPr lang="sv-SE" sz="8800" b="1" dirty="0">
              <a:latin typeface="Serto Batnan" panose="00000400000000000000" pitchFamily="2" charset="-78"/>
              <a:cs typeface="Serto Batnan" panose="00000400000000000000" pitchFamily="2" charset="-78"/>
            </a:endParaRPr>
          </a:p>
        </p:txBody>
      </p:sp>
      <p:sp>
        <p:nvSpPr>
          <p:cNvPr id="3" name="Rectangle 2"/>
          <p:cNvSpPr/>
          <p:nvPr/>
        </p:nvSpPr>
        <p:spPr>
          <a:xfrm>
            <a:off x="6081084" y="2343750"/>
            <a:ext cx="6110910" cy="3108543"/>
          </a:xfrm>
          <a:prstGeom prst="rect">
            <a:avLst/>
          </a:prstGeom>
        </p:spPr>
        <p:txBody>
          <a:bodyPr wrap="square">
            <a:spAutoFit/>
          </a:bodyPr>
          <a:lstStyle/>
          <a:p>
            <a:pPr algn="ctr" rtl="1">
              <a:spcBef>
                <a:spcPct val="0"/>
              </a:spcBef>
              <a:buFontTx/>
              <a:buNone/>
            </a:pPr>
            <a:r>
              <a:rPr lang="ar-SA" altLang="sv-SE" sz="8000" b="1" dirty="0">
                <a:solidFill>
                  <a:srgbClr val="FF0000"/>
                </a:solidFill>
                <a:latin typeface="Traditional Arabic" panose="02020603050405020304" pitchFamily="18" charset="-78"/>
                <a:cs typeface="Traditional Arabic" panose="02020603050405020304" pitchFamily="18" charset="-78"/>
              </a:rPr>
              <a:t>آمين </a:t>
            </a:r>
            <a:r>
              <a:rPr lang="ar-SA" altLang="sv-SE" sz="8000" b="1" dirty="0" err="1">
                <a:solidFill>
                  <a:srgbClr val="FF0000"/>
                </a:solidFill>
                <a:latin typeface="Traditional Arabic" panose="02020603050405020304" pitchFamily="18" charset="-78"/>
                <a:cs typeface="Traditional Arabic" panose="02020603050405020304" pitchFamily="18" charset="-78"/>
              </a:rPr>
              <a:t>بارِخْمُورْ</a:t>
            </a:r>
            <a:endParaRPr lang="en-US" altLang="sv-SE" sz="8000" b="1" dirty="0">
              <a:solidFill>
                <a:srgbClr val="FF0000"/>
              </a:solidFill>
              <a:latin typeface="Traditional Arabic" panose="02020603050405020304" pitchFamily="18" charset="-78"/>
              <a:cs typeface="Traditional Arabic" panose="02020603050405020304" pitchFamily="18" charset="-78"/>
            </a:endParaRPr>
          </a:p>
          <a:p>
            <a:pPr algn="ctr" rtl="1">
              <a:spcBef>
                <a:spcPct val="0"/>
              </a:spcBef>
              <a:buFontTx/>
              <a:buNone/>
            </a:pPr>
            <a:endParaRPr lang="sv-SE" altLang="sv-SE" sz="3200" b="1" dirty="0">
              <a:solidFill>
                <a:srgbClr val="FF0000"/>
              </a:solidFill>
              <a:latin typeface="Traditional Arabic" panose="02020603050405020304" pitchFamily="18" charset="-78"/>
              <a:cs typeface="Traditional Arabic" panose="02020603050405020304" pitchFamily="18" charset="-78"/>
            </a:endParaRPr>
          </a:p>
          <a:p>
            <a:pPr algn="ctr" rtl="1"/>
            <a:r>
              <a:rPr lang="sv-SE" altLang="sv-SE" sz="8000" b="1" dirty="0">
                <a:latin typeface="Traditional Arabic" panose="02020603050405020304" pitchFamily="18" charset="-78"/>
                <a:cs typeface="Traditional Arabic" panose="02020603050405020304" pitchFamily="18" charset="-78"/>
              </a:rPr>
              <a:t>  </a:t>
            </a:r>
            <a:r>
              <a:rPr lang="ar-SY" altLang="sv-SE" sz="8000" b="1" dirty="0">
                <a:latin typeface="Traditional Arabic" panose="02020603050405020304" pitchFamily="18" charset="-78"/>
                <a:cs typeface="Traditional Arabic" panose="02020603050405020304" pitchFamily="18" charset="-78"/>
              </a:rPr>
              <a:t>أَمينْ بارِكْ </a:t>
            </a:r>
            <a:r>
              <a:rPr lang="ar-SY" altLang="sv-SE" sz="8000" b="1" dirty="0" err="1">
                <a:latin typeface="Traditional Arabic" panose="02020603050405020304" pitchFamily="18" charset="-78"/>
                <a:cs typeface="Traditional Arabic" panose="02020603050405020304" pitchFamily="18" charset="-78"/>
              </a:rPr>
              <a:t>ياسَيِّدْ</a:t>
            </a:r>
            <a:r>
              <a:rPr lang="sv-SE" altLang="sv-SE" sz="8000" b="1" dirty="0">
                <a:latin typeface="Traditional Arabic" panose="02020603050405020304" pitchFamily="18" charset="-78"/>
                <a:cs typeface="Traditional Arabic" panose="02020603050405020304" pitchFamily="18" charset="-78"/>
              </a:rPr>
              <a:t> </a:t>
            </a:r>
          </a:p>
        </p:txBody>
      </p:sp>
      <p:sp>
        <p:nvSpPr>
          <p:cNvPr id="4" name="Rectangle 3"/>
          <p:cNvSpPr/>
          <p:nvPr/>
        </p:nvSpPr>
        <p:spPr>
          <a:xfrm>
            <a:off x="0" y="2466861"/>
            <a:ext cx="6110910" cy="2677656"/>
          </a:xfrm>
          <a:prstGeom prst="rect">
            <a:avLst/>
          </a:prstGeom>
        </p:spPr>
        <p:txBody>
          <a:bodyPr wrap="square">
            <a:spAutoFit/>
          </a:bodyPr>
          <a:lstStyle/>
          <a:p>
            <a:pPr algn="ctr"/>
            <a:r>
              <a:rPr lang="sv-SE" altLang="sv-SE" sz="6000" b="1" dirty="0">
                <a:solidFill>
                  <a:srgbClr val="FF0000"/>
                </a:solidFill>
                <a:latin typeface="Abadi" panose="020B0604020104020204" pitchFamily="34" charset="0"/>
                <a:cs typeface="Times New Roman" panose="02020603050405020304" pitchFamily="18" charset="0"/>
              </a:rPr>
              <a:t>Amin </a:t>
            </a:r>
            <a:r>
              <a:rPr lang="sv-SE" altLang="sv-SE" sz="6000" b="1" dirty="0" err="1">
                <a:solidFill>
                  <a:srgbClr val="FF0000"/>
                </a:solidFill>
                <a:latin typeface="Abadi" panose="020B0604020104020204" pitchFamily="34" charset="0"/>
                <a:cs typeface="Times New Roman" panose="02020603050405020304" pitchFamily="18" charset="0"/>
              </a:rPr>
              <a:t>barekhmor</a:t>
            </a:r>
            <a:r>
              <a:rPr lang="sv-SE" altLang="sv-SE" sz="6000" b="1" dirty="0">
                <a:solidFill>
                  <a:srgbClr val="FF0000"/>
                </a:solidFill>
                <a:latin typeface="Abadi" panose="020B0604020104020204" pitchFamily="34" charset="0"/>
                <a:cs typeface="Times New Roman" panose="02020603050405020304" pitchFamily="18" charset="0"/>
              </a:rPr>
              <a:t>!</a:t>
            </a:r>
          </a:p>
          <a:p>
            <a:pPr algn="ctr"/>
            <a:r>
              <a:rPr lang="sv-SE" altLang="sv-SE" sz="4800" b="1" dirty="0">
                <a:solidFill>
                  <a:srgbClr val="FF0000"/>
                </a:solidFill>
                <a:latin typeface="Abadi" panose="020B0604020104020204" pitchFamily="34" charset="0"/>
                <a:cs typeface="Times New Roman" panose="02020603050405020304" pitchFamily="18" charset="0"/>
              </a:rPr>
              <a:t>           </a:t>
            </a:r>
            <a:endParaRPr lang="sv-SE" altLang="sv-SE" sz="6000" b="1" dirty="0">
              <a:solidFill>
                <a:srgbClr val="FF0000"/>
              </a:solidFill>
              <a:latin typeface="Abadi" panose="020B0604020104020204" pitchFamily="34" charset="0"/>
              <a:cs typeface="Times New Roman" panose="02020603050405020304" pitchFamily="18" charset="0"/>
            </a:endParaRPr>
          </a:p>
          <a:p>
            <a:pPr algn="ctr"/>
            <a:r>
              <a:rPr lang="sv-SE" altLang="sv-SE" sz="6000" b="1" dirty="0">
                <a:latin typeface="Abadi" panose="020B0604020104020204" pitchFamily="34" charset="0"/>
                <a:cs typeface="Times New Roman" panose="02020603050405020304" pitchFamily="18" charset="0"/>
              </a:rPr>
              <a:t>Välsigna oss. </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4E742803-87BC-A486-630D-A8D13E505A2B}"/>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4B96121B-5FB4-44BD-9B91-648E67D1514A}"/>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789895609"/>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456123"/>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altLang="zh-CN" sz="8000" b="1" dirty="0">
                <a:latin typeface="Serto Batnan" panose="00000400000000000000" pitchFamily="2" charset="-78"/>
                <a:cs typeface="Serto Batnan" panose="00000400000000000000" pitchFamily="2" charset="-78"/>
              </a:rPr>
              <a:t>ܫܠܳܡܳܐ ܠܟ݂ܽܠܟ݂ܽܘܢ</a:t>
            </a:r>
            <a:endParaRPr lang="sv-SE" sz="8000" dirty="0">
              <a:latin typeface="Serto Batnan" panose="00000400000000000000" pitchFamily="2" charset="-78"/>
              <a:cs typeface="Serto Batnan" panose="00000400000000000000" pitchFamily="2" charset="-78"/>
            </a:endParaRPr>
          </a:p>
        </p:txBody>
      </p:sp>
      <p:sp>
        <p:nvSpPr>
          <p:cNvPr id="3" name="Rectangle 2"/>
          <p:cNvSpPr/>
          <p:nvPr/>
        </p:nvSpPr>
        <p:spPr>
          <a:xfrm>
            <a:off x="6091030" y="1933512"/>
            <a:ext cx="6096000" cy="3354765"/>
          </a:xfrm>
          <a:prstGeom prst="rect">
            <a:avLst/>
          </a:prstGeom>
        </p:spPr>
        <p:txBody>
          <a:bodyPr wrap="square">
            <a:spAutoFit/>
          </a:bodyPr>
          <a:lstStyle/>
          <a:p>
            <a:pPr algn="ctr" rtl="1">
              <a:lnSpc>
                <a:spcPct val="150000"/>
              </a:lnSpc>
              <a:spcBef>
                <a:spcPts val="600"/>
              </a:spcBef>
            </a:pPr>
            <a:r>
              <a:rPr lang="ar-AE" altLang="sv-SE" sz="7200" b="1" dirty="0">
                <a:solidFill>
                  <a:srgbClr val="FF0000"/>
                </a:solidFill>
                <a:latin typeface="Traditional Arabic" panose="02020603050405020304" pitchFamily="18" charset="-78"/>
                <a:cs typeface="Traditional Arabic" panose="02020603050405020304" pitchFamily="18" charset="-78"/>
              </a:rPr>
              <a:t>شلُومو </a:t>
            </a:r>
            <a:r>
              <a:rPr lang="ar-AE" altLang="sv-SE" sz="7200" b="1" dirty="0" err="1">
                <a:solidFill>
                  <a:srgbClr val="FF0000"/>
                </a:solidFill>
                <a:latin typeface="Traditional Arabic" panose="02020603050405020304" pitchFamily="18" charset="-78"/>
                <a:cs typeface="Traditional Arabic" panose="02020603050405020304" pitchFamily="18" charset="-78"/>
              </a:rPr>
              <a:t>لكولخون</a:t>
            </a:r>
            <a:endParaRPr lang="ar-AE" altLang="sv-SE" sz="7200" b="1" dirty="0">
              <a:solidFill>
                <a:srgbClr val="FF0000"/>
              </a:solidFill>
              <a:latin typeface="Traditional Arabic" panose="02020603050405020304" pitchFamily="18" charset="-78"/>
              <a:cs typeface="Traditional Arabic" panose="02020603050405020304" pitchFamily="18" charset="-78"/>
            </a:endParaRPr>
          </a:p>
          <a:p>
            <a:pPr algn="ctr" rtl="1">
              <a:lnSpc>
                <a:spcPct val="150000"/>
              </a:lnSpc>
              <a:spcBef>
                <a:spcPts val="600"/>
              </a:spcBef>
            </a:pPr>
            <a:r>
              <a:rPr lang="ar-AE" altLang="sv-SE" sz="7200" b="1" dirty="0">
                <a:latin typeface="Traditional Arabic" panose="02020603050405020304" pitchFamily="18" charset="-78"/>
                <a:cs typeface="Traditional Arabic" panose="02020603050405020304" pitchFamily="18" charset="-78"/>
              </a:rPr>
              <a:t>السلام لِجَميعِكُم</a:t>
            </a:r>
            <a:endParaRPr lang="sv-SE" altLang="sv-SE" sz="7200" b="1" dirty="0">
              <a:solidFill>
                <a:srgbClr val="0000CC"/>
              </a:solidFill>
              <a:latin typeface="Traditional Arabic" panose="02020603050405020304" pitchFamily="18" charset="-78"/>
              <a:cs typeface="Traditional Arabic" panose="02020603050405020304" pitchFamily="18" charset="-78"/>
            </a:endParaRPr>
          </a:p>
        </p:txBody>
      </p:sp>
      <p:sp>
        <p:nvSpPr>
          <p:cNvPr id="4" name="Rectangle 3"/>
          <p:cNvSpPr/>
          <p:nvPr/>
        </p:nvSpPr>
        <p:spPr>
          <a:xfrm>
            <a:off x="0" y="2333622"/>
            <a:ext cx="6100971" cy="3570208"/>
          </a:xfrm>
          <a:prstGeom prst="rect">
            <a:avLst/>
          </a:prstGeom>
        </p:spPr>
        <p:txBody>
          <a:bodyPr wrap="square">
            <a:spAutoFit/>
          </a:bodyPr>
          <a:lstStyle/>
          <a:p>
            <a:pPr algn="ctr">
              <a:spcBef>
                <a:spcPts val="1200"/>
              </a:spcBef>
            </a:pPr>
            <a:r>
              <a:rPr lang="sv-SE" altLang="sv-SE" sz="5400" b="1" dirty="0">
                <a:solidFill>
                  <a:srgbClr val="FF0000"/>
                </a:solidFill>
                <a:latin typeface="Abadi" panose="020B0604020104020204" pitchFamily="34" charset="0"/>
                <a:cs typeface="Sakkal Majalla" panose="02000000000000000000" pitchFamily="2" charset="-78"/>
              </a:rPr>
              <a:t>Shlomo </a:t>
            </a:r>
            <a:r>
              <a:rPr lang="sv-SE" altLang="sv-SE" sz="5400" b="1" dirty="0" err="1">
                <a:solidFill>
                  <a:srgbClr val="FF0000"/>
                </a:solidFill>
                <a:latin typeface="Abadi" panose="020B0604020104020204" pitchFamily="34" charset="0"/>
                <a:cs typeface="Sakkal Majalla" panose="02000000000000000000" pitchFamily="2" charset="-78"/>
              </a:rPr>
              <a:t>lkulkhun</a:t>
            </a:r>
            <a:r>
              <a:rPr lang="sv-SE" altLang="sv-SE" sz="5400" b="1" dirty="0">
                <a:solidFill>
                  <a:srgbClr val="FF0000"/>
                </a:solidFill>
                <a:latin typeface="Abadi" panose="020B0604020104020204" pitchFamily="34" charset="0"/>
                <a:cs typeface="Sakkal Majalla" panose="02000000000000000000" pitchFamily="2" charset="-78"/>
              </a:rPr>
              <a:t>.</a:t>
            </a:r>
          </a:p>
          <a:p>
            <a:pPr algn="ctr">
              <a:spcBef>
                <a:spcPts val="1200"/>
              </a:spcBef>
            </a:pPr>
            <a:endParaRPr lang="sv-SE" altLang="sv-SE" sz="4000" b="1" dirty="0">
              <a:solidFill>
                <a:srgbClr val="FF0000"/>
              </a:solidFill>
              <a:latin typeface="Abadi" panose="020B0604020104020204" pitchFamily="34" charset="0"/>
              <a:cs typeface="Sakkal Majalla" panose="02000000000000000000" pitchFamily="2" charset="-78"/>
            </a:endParaRPr>
          </a:p>
          <a:p>
            <a:pPr algn="ctr">
              <a:spcBef>
                <a:spcPts val="1200"/>
              </a:spcBef>
            </a:pPr>
            <a:r>
              <a:rPr lang="sv-SE" altLang="sv-SE" sz="5400" b="1" dirty="0">
                <a:latin typeface="Abadi" panose="020B0604020104020204" pitchFamily="34" charset="0"/>
                <a:cs typeface="Sakkal Majalla" panose="02000000000000000000" pitchFamily="2" charset="-78"/>
              </a:rPr>
              <a:t>Frid vare med er alla</a:t>
            </a:r>
          </a:p>
        </p:txBody>
      </p:sp>
      <p:cxnSp>
        <p:nvCxnSpPr>
          <p:cNvPr id="6" name="Straight Connector 5"/>
          <p:cNvCxnSpPr>
            <a:cxnSpLocks/>
          </p:cNvCxnSpPr>
          <p:nvPr/>
        </p:nvCxnSpPr>
        <p:spPr>
          <a:xfrm flipH="1">
            <a:off x="6091030" y="2137272"/>
            <a:ext cx="4970" cy="34951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FC0729FE-89C2-0FA5-5C7D-511E41DD1B9A}"/>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C8992378-F3D3-DBCB-FC0E-E7D5795AE01A}"/>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4076303059"/>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408684"/>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8800" b="1" dirty="0">
                <a:latin typeface="Serto Batnan" panose="00000400000000000000" pitchFamily="2" charset="-78"/>
                <a:cs typeface="Serto Batnan" panose="00000400000000000000" pitchFamily="2" charset="-78"/>
              </a:rPr>
              <a:t>ܘܥܰܡ ܪܽܘܚܳܐ ܕܺܝܠܳܟ܀</a:t>
            </a:r>
            <a:endParaRPr lang="sv-SE" sz="8800" b="1" dirty="0">
              <a:latin typeface="Serto Batnan" panose="00000400000000000000" pitchFamily="2" charset="-78"/>
              <a:cs typeface="Serto Batnan" panose="00000400000000000000" pitchFamily="2" charset="-78"/>
            </a:endParaRPr>
          </a:p>
        </p:txBody>
      </p:sp>
      <p:sp>
        <p:nvSpPr>
          <p:cNvPr id="3" name="Rectangle 2"/>
          <p:cNvSpPr/>
          <p:nvPr/>
        </p:nvSpPr>
        <p:spPr>
          <a:xfrm>
            <a:off x="6091030" y="1839089"/>
            <a:ext cx="6100964" cy="3862596"/>
          </a:xfrm>
          <a:prstGeom prst="rect">
            <a:avLst/>
          </a:prstGeom>
        </p:spPr>
        <p:txBody>
          <a:bodyPr wrap="square">
            <a:spAutoFit/>
          </a:bodyPr>
          <a:lstStyle/>
          <a:p>
            <a:pPr algn="ctr" rtl="1">
              <a:lnSpc>
                <a:spcPct val="150000"/>
              </a:lnSpc>
            </a:pPr>
            <a:r>
              <a:rPr lang="ar-SA" altLang="sv-SE" sz="8000" b="1" dirty="0">
                <a:solidFill>
                  <a:srgbClr val="FF0000"/>
                </a:solidFill>
                <a:latin typeface="Traditional Arabic" panose="02020603050405020304" pitchFamily="18" charset="-78"/>
                <a:cs typeface="Traditional Arabic" panose="02020603050405020304" pitchFamily="18" charset="-78"/>
              </a:rPr>
              <a:t>وْعام </a:t>
            </a:r>
            <a:r>
              <a:rPr lang="ar-SA" altLang="sv-SE" sz="8000" b="1" dirty="0" err="1">
                <a:solidFill>
                  <a:srgbClr val="FF0000"/>
                </a:solidFill>
                <a:latin typeface="Traditional Arabic" panose="02020603050405020304" pitchFamily="18" charset="-78"/>
                <a:cs typeface="Traditional Arabic" panose="02020603050405020304" pitchFamily="18" charset="-78"/>
              </a:rPr>
              <a:t>روحُو</a:t>
            </a:r>
            <a:r>
              <a:rPr lang="ar-SA" altLang="sv-SE" sz="8000" b="1" dirty="0">
                <a:solidFill>
                  <a:srgbClr val="FF0000"/>
                </a:solidFill>
                <a:latin typeface="Traditional Arabic" panose="02020603050405020304" pitchFamily="18" charset="-78"/>
                <a:cs typeface="Traditional Arabic" panose="02020603050405020304" pitchFamily="18" charset="-78"/>
              </a:rPr>
              <a:t> </a:t>
            </a:r>
            <a:r>
              <a:rPr lang="ar-SA" altLang="sv-SE" sz="8000" b="1" dirty="0" err="1">
                <a:solidFill>
                  <a:srgbClr val="FF0000"/>
                </a:solidFill>
                <a:latin typeface="Traditional Arabic" panose="02020603050405020304" pitchFamily="18" charset="-78"/>
                <a:cs typeface="Traditional Arabic" panose="02020603050405020304" pitchFamily="18" charset="-78"/>
              </a:rPr>
              <a:t>دِيلُخ</a:t>
            </a:r>
            <a:r>
              <a:rPr lang="ar-SA" altLang="sv-SE" sz="8000" b="1" dirty="0">
                <a:solidFill>
                  <a:srgbClr val="FF0000"/>
                </a:solidFill>
                <a:latin typeface="Traditional Arabic" panose="02020603050405020304" pitchFamily="18" charset="-78"/>
                <a:cs typeface="Traditional Arabic" panose="02020603050405020304" pitchFamily="18" charset="-78"/>
              </a:rPr>
              <a:t>.</a:t>
            </a:r>
          </a:p>
          <a:p>
            <a:pPr algn="ctr" rtl="1">
              <a:lnSpc>
                <a:spcPct val="150000"/>
              </a:lnSpc>
              <a:spcBef>
                <a:spcPts val="1800"/>
              </a:spcBef>
            </a:pPr>
            <a:r>
              <a:rPr lang="ar-SY" altLang="sv-SE" sz="8000" b="1" dirty="0">
                <a:latin typeface="Traditional Arabic" panose="02020603050405020304" pitchFamily="18" charset="-78"/>
                <a:cs typeface="Traditional Arabic" panose="02020603050405020304" pitchFamily="18" charset="-78"/>
              </a:rPr>
              <a:t>وَ</a:t>
            </a:r>
            <a:r>
              <a:rPr lang="ar-SA" altLang="sv-SE" sz="8000" b="1" dirty="0">
                <a:latin typeface="Traditional Arabic" panose="02020603050405020304" pitchFamily="18" charset="-78"/>
                <a:cs typeface="Traditional Arabic" panose="02020603050405020304" pitchFamily="18" charset="-78"/>
              </a:rPr>
              <a:t>م</a:t>
            </a:r>
            <a:r>
              <a:rPr lang="ar-SY" altLang="sv-SE" sz="8000" b="1" dirty="0">
                <a:latin typeface="Traditional Arabic" panose="02020603050405020304" pitchFamily="18" charset="-78"/>
                <a:cs typeface="Traditional Arabic" panose="02020603050405020304" pitchFamily="18" charset="-78"/>
              </a:rPr>
              <a:t>َ</a:t>
            </a:r>
            <a:r>
              <a:rPr lang="ar-SA" altLang="sv-SE" sz="8000" b="1" dirty="0">
                <a:latin typeface="Traditional Arabic" panose="02020603050405020304" pitchFamily="18" charset="-78"/>
                <a:cs typeface="Traditional Arabic" panose="02020603050405020304" pitchFamily="18" charset="-78"/>
              </a:rPr>
              <a:t>ع</a:t>
            </a:r>
            <a:r>
              <a:rPr lang="ar-SY" altLang="sv-SE" sz="8000" b="1" dirty="0">
                <a:latin typeface="Traditional Arabic" panose="02020603050405020304" pitchFamily="18" charset="-78"/>
                <a:cs typeface="Traditional Arabic" panose="02020603050405020304" pitchFamily="18" charset="-78"/>
              </a:rPr>
              <a:t>َ</a:t>
            </a:r>
            <a:r>
              <a:rPr lang="ar-SA" altLang="sv-SE" sz="8000" b="1" dirty="0">
                <a:latin typeface="Traditional Arabic" panose="02020603050405020304" pitchFamily="18" charset="-78"/>
                <a:cs typeface="Traditional Arabic" panose="02020603050405020304" pitchFamily="18" charset="-78"/>
              </a:rPr>
              <a:t> روحِك</a:t>
            </a:r>
            <a:r>
              <a:rPr lang="ar-SY" altLang="sv-SE" sz="8000" b="1" dirty="0">
                <a:latin typeface="Traditional Arabic" panose="02020603050405020304" pitchFamily="18" charset="-78"/>
                <a:cs typeface="Traditional Arabic" panose="02020603050405020304" pitchFamily="18" charset="-78"/>
              </a:rPr>
              <a:t>َ أيضَاً</a:t>
            </a:r>
            <a:r>
              <a:rPr lang="ar-AE" altLang="sv-SE" sz="8000" b="1" dirty="0">
                <a:latin typeface="Traditional Arabic" panose="02020603050405020304" pitchFamily="18" charset="-78"/>
                <a:cs typeface="Traditional Arabic" panose="02020603050405020304" pitchFamily="18" charset="-78"/>
              </a:rPr>
              <a:t>.</a:t>
            </a:r>
            <a:endParaRPr lang="sv-SE" altLang="sv-SE" sz="8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462819"/>
            <a:ext cx="6100972" cy="3385542"/>
          </a:xfrm>
          <a:prstGeom prst="rect">
            <a:avLst/>
          </a:prstGeom>
        </p:spPr>
        <p:txBody>
          <a:bodyPr wrap="square">
            <a:spAutoFit/>
          </a:bodyPr>
          <a:lstStyle/>
          <a:p>
            <a:pPr algn="ctr">
              <a:spcBef>
                <a:spcPts val="1200"/>
              </a:spcBef>
            </a:pPr>
            <a:r>
              <a:rPr lang="sv-SE" altLang="sv-SE" sz="6000" b="1" dirty="0" err="1">
                <a:solidFill>
                  <a:srgbClr val="FF0000"/>
                </a:solidFill>
                <a:latin typeface="Abadi" panose="020B0604020104020204" pitchFamily="34" charset="0"/>
                <a:cs typeface="Sakkal Majalla" panose="02000000000000000000" pitchFamily="2" charset="-78"/>
              </a:rPr>
              <a:t>W´am</a:t>
            </a:r>
            <a:r>
              <a:rPr lang="sv-SE" altLang="sv-SE" sz="6000" b="1" dirty="0">
                <a:solidFill>
                  <a:srgbClr val="FF0000"/>
                </a:solidFill>
                <a:latin typeface="Abadi" panose="020B0604020104020204" pitchFamily="34" charset="0"/>
                <a:cs typeface="Sakkal Majalla" panose="02000000000000000000" pitchFamily="2" charset="-78"/>
              </a:rPr>
              <a:t> </a:t>
            </a:r>
            <a:r>
              <a:rPr lang="sv-SE" altLang="sv-SE" sz="6000" b="1" dirty="0" err="1">
                <a:solidFill>
                  <a:srgbClr val="FF0000"/>
                </a:solidFill>
                <a:latin typeface="Abadi" panose="020B0604020104020204" pitchFamily="34" charset="0"/>
                <a:cs typeface="Sakkal Majalla" panose="02000000000000000000" pitchFamily="2" charset="-78"/>
              </a:rPr>
              <a:t>ru</a:t>
            </a:r>
            <a:r>
              <a:rPr lang="sv-SE" altLang="sv-SE" sz="6000" b="1" u="sng" dirty="0" err="1">
                <a:solidFill>
                  <a:srgbClr val="FF0000"/>
                </a:solidFill>
                <a:latin typeface="Abadi" panose="020B0604020104020204" pitchFamily="34" charset="0"/>
                <a:cs typeface="Sakkal Majalla" panose="02000000000000000000" pitchFamily="2" charset="-78"/>
              </a:rPr>
              <a:t>h</a:t>
            </a:r>
            <a:r>
              <a:rPr lang="sv-SE" altLang="sv-SE" sz="6000" b="1" dirty="0" err="1">
                <a:solidFill>
                  <a:srgbClr val="FF0000"/>
                </a:solidFill>
                <a:latin typeface="Abadi" panose="020B0604020104020204" pitchFamily="34" charset="0"/>
                <a:cs typeface="Sakkal Majalla" panose="02000000000000000000" pitchFamily="2" charset="-78"/>
              </a:rPr>
              <a:t>o</a:t>
            </a:r>
            <a:r>
              <a:rPr lang="sv-SE" altLang="sv-SE" sz="6000" b="1" dirty="0">
                <a:solidFill>
                  <a:srgbClr val="FF0000"/>
                </a:solidFill>
                <a:latin typeface="Abadi" panose="020B0604020104020204" pitchFamily="34" charset="0"/>
                <a:cs typeface="Sakkal Majalla" panose="02000000000000000000" pitchFamily="2" charset="-78"/>
              </a:rPr>
              <a:t> </a:t>
            </a:r>
            <a:r>
              <a:rPr lang="sv-SE" altLang="sv-SE" sz="6000" b="1" dirty="0" err="1">
                <a:solidFill>
                  <a:srgbClr val="FF0000"/>
                </a:solidFill>
                <a:latin typeface="Abadi" panose="020B0604020104020204" pitchFamily="34" charset="0"/>
                <a:cs typeface="Sakkal Majalla" panose="02000000000000000000" pitchFamily="2" charset="-78"/>
              </a:rPr>
              <a:t>dilokh</a:t>
            </a:r>
            <a:r>
              <a:rPr lang="sv-SE" altLang="sv-SE" sz="6000" b="1" dirty="0">
                <a:solidFill>
                  <a:srgbClr val="FF0000"/>
                </a:solidFill>
                <a:latin typeface="Abadi" panose="020B0604020104020204" pitchFamily="34" charset="0"/>
                <a:cs typeface="Sakkal Majalla" panose="02000000000000000000" pitchFamily="2" charset="-78"/>
              </a:rPr>
              <a:t>.</a:t>
            </a:r>
          </a:p>
          <a:p>
            <a:pPr algn="ctr">
              <a:spcBef>
                <a:spcPts val="1200"/>
              </a:spcBef>
            </a:pPr>
            <a:endParaRPr lang="sv-SE" altLang="sv-SE" sz="1400" b="1" dirty="0">
              <a:solidFill>
                <a:srgbClr val="FF0000"/>
              </a:solidFill>
              <a:latin typeface="Abadi" panose="020B0604020104020204" pitchFamily="34" charset="0"/>
              <a:cs typeface="Sakkal Majalla" panose="02000000000000000000" pitchFamily="2" charset="-78"/>
            </a:endParaRPr>
          </a:p>
          <a:p>
            <a:pPr algn="ctr">
              <a:spcBef>
                <a:spcPts val="1200"/>
              </a:spcBef>
            </a:pPr>
            <a:r>
              <a:rPr lang="sv-SE" altLang="sv-SE" sz="6000" b="1" dirty="0">
                <a:latin typeface="Abadi" panose="020B0604020104020204" pitchFamily="34" charset="0"/>
                <a:cs typeface="Sakkal Majalla" panose="02000000000000000000" pitchFamily="2" charset="-78"/>
              </a:rPr>
              <a:t>Och med din ande.</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F5A34C46-DD80-99B6-2E54-7279ED1C9687}"/>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A7CB43B6-5617-1EFC-02D2-7FB3B392AC09}"/>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887006304"/>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187042"/>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95640" rtl="1">
              <a:defRPr/>
            </a:pPr>
            <a:r>
              <a:rPr lang="syr-SY" altLang="zh-CN" sz="5400" b="1" dirty="0">
                <a:solidFill>
                  <a:srgbClr val="FF0000"/>
                </a:solidFill>
                <a:latin typeface="Serto Batnan" panose="00000400000000000000" pitchFamily="2" charset="-78"/>
                <a:cs typeface="Serto Batnan" panose="00000400000000000000" pitchFamily="2" charset="-78"/>
              </a:rPr>
              <a:t>ܡܶܢ ܒܳܬ݂ܰܪ </a:t>
            </a:r>
            <a:r>
              <a:rPr lang="ar-SA" altLang="zh-CN" sz="5400" b="1" dirty="0" err="1">
                <a:solidFill>
                  <a:srgbClr val="FF0000"/>
                </a:solidFill>
                <a:latin typeface="Serto Batnan" panose="00000400000000000000" pitchFamily="2" charset="-78"/>
                <a:cs typeface="Serto Batnan" panose="00000400000000000000" pitchFamily="2" charset="-78"/>
              </a:rPr>
              <a:t>ܢܣ</a:t>
            </a:r>
            <a:r>
              <a:rPr lang="syr-SY" altLang="zh-CN" sz="5400" b="1" dirty="0">
                <a:solidFill>
                  <a:srgbClr val="FF0000"/>
                </a:solidFill>
                <a:latin typeface="Serto Batnan" panose="00000400000000000000" pitchFamily="2" charset="-78"/>
                <a:cs typeface="Serto Batnan" panose="00000400000000000000" pitchFamily="2" charset="-78"/>
              </a:rPr>
              <a:t>ܺ</a:t>
            </a:r>
            <a:r>
              <a:rPr lang="ar-SA" altLang="zh-CN" sz="5400" b="1" dirty="0" err="1">
                <a:solidFill>
                  <a:srgbClr val="FF0000"/>
                </a:solidFill>
                <a:latin typeface="Serto Batnan" panose="00000400000000000000" pitchFamily="2" charset="-78"/>
                <a:cs typeface="Serto Batnan" panose="00000400000000000000" pitchFamily="2" charset="-78"/>
              </a:rPr>
              <a:t>ܝܒ</a:t>
            </a:r>
            <a:r>
              <a:rPr lang="syr-SY" altLang="zh-CN" sz="5400" b="1" dirty="0">
                <a:solidFill>
                  <a:srgbClr val="FF0000"/>
                </a:solidFill>
                <a:latin typeface="Serto Batnan" panose="00000400000000000000" pitchFamily="2" charset="-78"/>
                <a:cs typeface="Serto Batnan" panose="00000400000000000000" pitchFamily="2" charset="-78"/>
              </a:rPr>
              <a:t>ܽ</a:t>
            </a:r>
            <a:r>
              <a:rPr lang="ar-SA" altLang="zh-CN" sz="5400" b="1" dirty="0" err="1">
                <a:solidFill>
                  <a:srgbClr val="FF0000"/>
                </a:solidFill>
                <a:latin typeface="Serto Batnan" panose="00000400000000000000" pitchFamily="2" charset="-78"/>
                <a:cs typeface="Serto Batnan" panose="00000400000000000000" pitchFamily="2" charset="-78"/>
              </a:rPr>
              <a:t>ܘܬ݂ܳܐ</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ܕܐ̱ܪ</a:t>
            </a:r>
            <a:r>
              <a:rPr lang="syr-SY" altLang="zh-CN" sz="5400" b="1" dirty="0">
                <a:solidFill>
                  <a:srgbClr val="FF0000"/>
                </a:solidFill>
                <a:latin typeface="Serto Batnan" panose="00000400000000000000" pitchFamily="2" charset="-78"/>
                <a:cs typeface="Serto Batnan" panose="00000400000000000000" pitchFamily="2" charset="-78"/>
              </a:rPr>
              <a:t>ܵܳ</a:t>
            </a:r>
            <a:r>
              <a:rPr lang="ar-SA" altLang="zh-CN" sz="5400" b="1" dirty="0" err="1">
                <a:solidFill>
                  <a:srgbClr val="FF0000"/>
                </a:solidFill>
                <a:latin typeface="Serto Batnan" panose="00000400000000000000" pitchFamily="2" charset="-78"/>
                <a:cs typeface="Serto Batnan" panose="00000400000000000000" pitchFamily="2" charset="-78"/>
              </a:rPr>
              <a:t>ܙܶܐ</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ܗܳܠܶܝܢ</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ܩܰܕ</a:t>
            </a:r>
            <a:r>
              <a:rPr lang="syr-SY" altLang="zh-CN" sz="5400" b="1" dirty="0">
                <a:solidFill>
                  <a:srgbClr val="FF0000"/>
                </a:solidFill>
                <a:latin typeface="Serto Batnan" panose="00000400000000000000" pitchFamily="2" charset="-78"/>
                <a:cs typeface="Serto Batnan" panose="00000400000000000000" pitchFamily="2" charset="-78"/>
              </a:rPr>
              <a:t>ܺ</a:t>
            </a:r>
            <a:r>
              <a:rPr lang="ar-SA" altLang="zh-CN" sz="5400" b="1" dirty="0">
                <a:solidFill>
                  <a:srgbClr val="FF0000"/>
                </a:solidFill>
                <a:latin typeface="Serto Batnan" panose="00000400000000000000" pitchFamily="2" charset="-78"/>
                <a:cs typeface="Serto Batnan" panose="00000400000000000000" pitchFamily="2" charset="-78"/>
              </a:rPr>
              <a:t>ܝ</a:t>
            </a:r>
            <a:r>
              <a:rPr lang="syr-SY" altLang="zh-CN" sz="5400" b="1" dirty="0">
                <a:solidFill>
                  <a:srgbClr val="FF0000"/>
                </a:solidFill>
                <a:latin typeface="Serto Batnan" panose="00000400000000000000" pitchFamily="2" charset="-78"/>
                <a:cs typeface="Serto Batnan" panose="00000400000000000000" pitchFamily="2" charset="-78"/>
              </a:rPr>
              <a:t>ܵ</a:t>
            </a:r>
            <a:r>
              <a:rPr lang="ar-SA" altLang="zh-CN" sz="5400" b="1" dirty="0">
                <a:solidFill>
                  <a:srgbClr val="FF0000"/>
                </a:solidFill>
                <a:latin typeface="Serto Batnan" panose="00000400000000000000" pitchFamily="2" charset="-78"/>
                <a:cs typeface="Serto Batnan" panose="00000400000000000000" pitchFamily="2" charset="-78"/>
              </a:rPr>
              <a:t>ܫ</a:t>
            </a:r>
            <a:r>
              <a:rPr lang="syr-SY" altLang="zh-CN" sz="5400" b="1" dirty="0">
                <a:solidFill>
                  <a:srgbClr val="FF0000"/>
                </a:solidFill>
                <a:latin typeface="Serto Batnan" panose="00000400000000000000" pitchFamily="2" charset="-78"/>
                <a:cs typeface="Serto Batnan" panose="00000400000000000000" pitchFamily="2" charset="-78"/>
              </a:rPr>
              <a:t>ܶ</a:t>
            </a:r>
            <a:r>
              <a:rPr lang="ar-SA" altLang="zh-CN" sz="5400" b="1" dirty="0">
                <a:solidFill>
                  <a:srgbClr val="FF0000"/>
                </a:solidFill>
                <a:latin typeface="Serto Batnan" panose="00000400000000000000" pitchFamily="2" charset="-78"/>
                <a:cs typeface="Serto Batnan" panose="00000400000000000000" pitchFamily="2" charset="-78"/>
              </a:rPr>
              <a:t>ܐ</a:t>
            </a:r>
            <a:r>
              <a:rPr lang="syr-SY" altLang="zh-CN" sz="5400" b="1" dirty="0">
                <a:solidFill>
                  <a:srgbClr val="FF0000"/>
                </a:solidFill>
                <a:latin typeface="Serto Batnan" panose="00000400000000000000" pitchFamily="2" charset="-78"/>
                <a:ea typeface="SimSun" pitchFamily="2" charset="-122"/>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ܘܐܰ‌ܠܳܗܳܝ</a:t>
            </a:r>
            <a:r>
              <a:rPr lang="syr-SY" altLang="zh-CN" sz="5400" b="1" dirty="0">
                <a:solidFill>
                  <a:srgbClr val="FF0000"/>
                </a:solidFill>
                <a:latin typeface="Serto Batnan" panose="00000400000000000000" pitchFamily="2" charset="-78"/>
                <a:cs typeface="Serto Batnan" panose="00000400000000000000" pitchFamily="2" charset="-78"/>
              </a:rPr>
              <a:t>ܵܶ</a:t>
            </a:r>
            <a:r>
              <a:rPr lang="ar-SA" altLang="zh-CN" sz="5400" b="1" dirty="0">
                <a:solidFill>
                  <a:srgbClr val="FF0000"/>
                </a:solidFill>
                <a:latin typeface="Serto Batnan" panose="00000400000000000000" pitchFamily="2" charset="-78"/>
                <a:cs typeface="Serto Batnan" panose="00000400000000000000" pitchFamily="2" charset="-78"/>
              </a:rPr>
              <a:t>ܐ </a:t>
            </a:r>
            <a:r>
              <a:rPr lang="ar-SA" altLang="zh-CN" sz="5400" b="1" dirty="0" err="1">
                <a:solidFill>
                  <a:srgbClr val="FF0000"/>
                </a:solidFill>
                <a:latin typeface="Serto Batnan" panose="00000400000000000000" pitchFamily="2" charset="-78"/>
                <a:cs typeface="Serto Batnan" panose="00000400000000000000" pitchFamily="2" charset="-78"/>
              </a:rPr>
              <a:t>ܕܐܶܬ݂ܝܗܶܒܘ</a:t>
            </a:r>
            <a:r>
              <a:rPr lang="syr-SY"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a:solidFill>
                  <a:srgbClr val="FF0000"/>
                </a:solidFill>
                <a:latin typeface="Serto Batnan" panose="00000400000000000000" pitchFamily="2" charset="-78"/>
                <a:cs typeface="Serto Batnan" panose="00000400000000000000" pitchFamily="2" charset="-78"/>
              </a:rPr>
              <a:t>ܬ</a:t>
            </a:r>
            <a:r>
              <a:rPr lang="syr-SY" altLang="zh-CN" sz="5400" b="1" dirty="0">
                <a:solidFill>
                  <a:srgbClr val="FF0000"/>
                </a:solidFill>
                <a:latin typeface="Serto Batnan" panose="00000400000000000000" pitchFamily="2" charset="-78"/>
                <a:cs typeface="Serto Batnan" panose="00000400000000000000" pitchFamily="2" charset="-78"/>
              </a:rPr>
              <a:t>ܽ</a:t>
            </a:r>
            <a:r>
              <a:rPr lang="ar-SA" altLang="zh-CN" sz="5400" b="1" dirty="0" err="1">
                <a:solidFill>
                  <a:srgbClr val="FF0000"/>
                </a:solidFill>
                <a:latin typeface="Serto Batnan" panose="00000400000000000000" pitchFamily="2" charset="-78"/>
                <a:cs typeface="Serto Batnan" panose="00000400000000000000" pitchFamily="2" charset="-78"/>
              </a:rPr>
              <a:t>ܘܒ</a:t>
            </a:r>
            <a:r>
              <a:rPr lang="syr-SY"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ܩܕܳܡ</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ܡܳܪܝܳܐ</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ܡܪܰܚܡܳܢܳܐ</a:t>
            </a:r>
            <a:r>
              <a:rPr lang="ar-SA" altLang="zh-CN" sz="5400" b="1" dirty="0">
                <a:solidFill>
                  <a:srgbClr val="FF0000"/>
                </a:solidFill>
                <a:latin typeface="Serto Batnan" panose="00000400000000000000" pitchFamily="2" charset="-78"/>
                <a:cs typeface="Serto Batnan" panose="00000400000000000000" pitchFamily="2" charset="-78"/>
              </a:rPr>
              <a:t> ܪ</a:t>
            </a:r>
            <a:r>
              <a:rPr lang="syr-SY" altLang="zh-CN" sz="5400" b="1" dirty="0">
                <a:solidFill>
                  <a:srgbClr val="FF0000"/>
                </a:solidFill>
                <a:latin typeface="Serto Batnan" panose="00000400000000000000" pitchFamily="2" charset="-78"/>
                <a:cs typeface="Serto Batnan" panose="00000400000000000000" pitchFamily="2" charset="-78"/>
              </a:rPr>
              <a:t>ܺܝ</a:t>
            </a:r>
            <a:r>
              <a:rPr lang="ar-SA" altLang="zh-CN" sz="5400" b="1" dirty="0" err="1">
                <a:solidFill>
                  <a:srgbClr val="FF0000"/>
                </a:solidFill>
                <a:latin typeface="Serto Batnan" panose="00000400000000000000" pitchFamily="2" charset="-78"/>
                <a:cs typeface="Serto Batnan" panose="00000400000000000000" pitchFamily="2" charset="-78"/>
              </a:rPr>
              <a:t>ܫܰܝܢ</a:t>
            </a:r>
            <a:r>
              <a:rPr lang="ar-SA" altLang="zh-CN" sz="5400" b="1" dirty="0">
                <a:solidFill>
                  <a:srgbClr val="FF0000"/>
                </a:solidFill>
                <a:latin typeface="Serto Batnan" panose="00000400000000000000" pitchFamily="2" charset="-78"/>
                <a:cs typeface="Serto Batnan" panose="00000400000000000000" pitchFamily="2" charset="-78"/>
              </a:rPr>
              <a:t> </a:t>
            </a:r>
            <a:r>
              <a:rPr lang="ar-SA" altLang="zh-CN" sz="5400" b="1" dirty="0" err="1">
                <a:solidFill>
                  <a:srgbClr val="FF0000"/>
                </a:solidFill>
                <a:latin typeface="Serto Batnan" panose="00000400000000000000" pitchFamily="2" charset="-78"/>
                <a:cs typeface="Serto Batnan" panose="00000400000000000000" pitchFamily="2" charset="-78"/>
              </a:rPr>
              <a:t>ܢܰܪܟܶܢ</a:t>
            </a:r>
            <a:endParaRPr lang="en-US" sz="54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76113" y="2101116"/>
            <a:ext cx="6091028" cy="3785652"/>
          </a:xfrm>
          <a:prstGeom prst="rect">
            <a:avLst/>
          </a:prstGeom>
        </p:spPr>
        <p:txBody>
          <a:bodyPr wrap="square">
            <a:spAutoFit/>
          </a:bodyPr>
          <a:lstStyle/>
          <a:p>
            <a:pPr algn="ctr" rtl="1"/>
            <a:r>
              <a:rPr lang="ar-AE" sz="6000" b="1" dirty="0">
                <a:ln w="11430"/>
                <a:latin typeface="Traditional Arabic" panose="02020603050405020304" pitchFamily="18" charset="-78"/>
                <a:cs typeface="Traditional Arabic" panose="02020603050405020304" pitchFamily="18" charset="-78"/>
              </a:rPr>
              <a:t>بَعدَ</a:t>
            </a:r>
            <a:r>
              <a:rPr lang="ar-SA" sz="6000" b="1" dirty="0">
                <a:ln w="11430"/>
                <a:latin typeface="Traditional Arabic" panose="02020603050405020304" pitchFamily="18" charset="-78"/>
                <a:cs typeface="Traditional Arabic" panose="02020603050405020304" pitchFamily="18" charset="-78"/>
              </a:rPr>
              <a:t> تَناول هذه الأسرار المُقدَّسة والإلَهيَّة التي </a:t>
            </a:r>
            <a:r>
              <a:rPr lang="ar-AE" sz="6000" b="1" dirty="0">
                <a:ln w="11430"/>
                <a:latin typeface="Traditional Arabic" panose="02020603050405020304" pitchFamily="18" charset="-78"/>
                <a:cs typeface="Traditional Arabic" panose="02020603050405020304" pitchFamily="18" charset="-78"/>
              </a:rPr>
              <a:t>وُهِبَت لَنَا</a:t>
            </a:r>
            <a:r>
              <a:rPr lang="ar-SA" sz="6000" b="1" dirty="0">
                <a:ln w="11430"/>
                <a:latin typeface="Traditional Arabic" panose="02020603050405020304" pitchFamily="18" charset="-78"/>
                <a:cs typeface="Traditional Arabic" panose="02020603050405020304" pitchFamily="18" charset="-78"/>
              </a:rPr>
              <a:t>، فلنحن رؤوسنا سجودا</a:t>
            </a:r>
            <a:r>
              <a:rPr lang="ar-SY" sz="6000" b="1" dirty="0">
                <a:ln w="11430"/>
                <a:latin typeface="Traditional Arabic" panose="02020603050405020304" pitchFamily="18" charset="-78"/>
                <a:cs typeface="Traditional Arabic" panose="02020603050405020304" pitchFamily="18" charset="-78"/>
              </a:rPr>
              <a:t>ً</a:t>
            </a:r>
            <a:r>
              <a:rPr lang="ar-SA" sz="6000" b="1" dirty="0">
                <a:ln w="11430"/>
                <a:latin typeface="Traditional Arabic" panose="02020603050405020304" pitchFamily="18" charset="-78"/>
                <a:cs typeface="Traditional Arabic" panose="02020603050405020304" pitchFamily="18" charset="-78"/>
              </a:rPr>
              <a:t> أمام الربّ الرَّحيم،</a:t>
            </a:r>
            <a:endParaRPr lang="ar-SY"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24859" y="2059848"/>
            <a:ext cx="6076113" cy="3785652"/>
          </a:xfrm>
          <a:prstGeom prst="rect">
            <a:avLst/>
          </a:prstGeom>
        </p:spPr>
        <p:txBody>
          <a:bodyPr wrap="square">
            <a:spAutoFit/>
          </a:bodyPr>
          <a:lstStyle/>
          <a:p>
            <a:pPr algn="ctr"/>
            <a:r>
              <a:rPr lang="sv-SE" sz="4000" b="1" dirty="0">
                <a:latin typeface="Abadi" panose="020B0604020104020204" pitchFamily="34" charset="0"/>
                <a:cs typeface="Sakkal Majalla" panose="02000000000000000000" pitchFamily="2" charset="-78"/>
              </a:rPr>
              <a:t>När vi nu har tagit emot dessa Guds heliga mysterier som blivit givna, låt oss böja våra huvuden inför den barmhärtige Herren.</a:t>
            </a:r>
            <a:endParaRPr lang="sv-SE" sz="40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29" y="2082188"/>
            <a:ext cx="1" cy="35502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71177FC4-A331-BE0D-0F4C-E506547911CC}"/>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59E53DA0-A523-CDBC-582F-3E6F802FB81F}"/>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00774138"/>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413809"/>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altLang="zh-CN" sz="8000" b="1" dirty="0">
                <a:latin typeface="Serto Batnan" panose="00000400000000000000" pitchFamily="2" charset="-78"/>
                <a:cs typeface="Serto Batnan" panose="00000400000000000000" pitchFamily="2" charset="-78"/>
              </a:rPr>
              <a:t>ܩܕܳܡܰܝܟ ܡܳܪܰܢ ܘܐܰ‌ܠܳܗܰܢ܀</a:t>
            </a:r>
            <a:endParaRPr lang="sv-SE" sz="8000" b="1" dirty="0">
              <a:latin typeface="Serto Batnan" panose="00000400000000000000" pitchFamily="2" charset="-78"/>
              <a:cs typeface="Serto Batnan" panose="00000400000000000000" pitchFamily="2" charset="-78"/>
            </a:endParaRPr>
          </a:p>
        </p:txBody>
      </p:sp>
      <p:sp>
        <p:nvSpPr>
          <p:cNvPr id="3" name="Rectangle 2"/>
          <p:cNvSpPr/>
          <p:nvPr/>
        </p:nvSpPr>
        <p:spPr>
          <a:xfrm>
            <a:off x="6100977" y="2470370"/>
            <a:ext cx="6091023" cy="2539157"/>
          </a:xfrm>
          <a:prstGeom prst="rect">
            <a:avLst/>
          </a:prstGeom>
        </p:spPr>
        <p:txBody>
          <a:bodyPr wrap="square">
            <a:spAutoFit/>
          </a:bodyPr>
          <a:lstStyle/>
          <a:p>
            <a:pPr algn="ctr" rtl="1"/>
            <a:r>
              <a:rPr lang="ar-SA" altLang="sv-SE" sz="7200" b="1" dirty="0" err="1">
                <a:solidFill>
                  <a:srgbClr val="FF0000"/>
                </a:solidFill>
                <a:latin typeface="Traditional Arabic" panose="02020603050405020304" pitchFamily="18" charset="-78"/>
                <a:cs typeface="Traditional Arabic" panose="02020603050405020304" pitchFamily="18" charset="-78"/>
              </a:rPr>
              <a:t>قْذُومَيكْ</a:t>
            </a:r>
            <a:r>
              <a:rPr lang="ar-SA" altLang="sv-SE" sz="7200" b="1" dirty="0">
                <a:solidFill>
                  <a:srgbClr val="FF0000"/>
                </a:solidFill>
                <a:latin typeface="Traditional Arabic" panose="02020603050405020304" pitchFamily="18" charset="-78"/>
                <a:cs typeface="Traditional Arabic" panose="02020603050405020304" pitchFamily="18" charset="-78"/>
              </a:rPr>
              <a:t> </a:t>
            </a:r>
            <a:r>
              <a:rPr lang="ar-SA" altLang="sv-SE" sz="7200" b="1" dirty="0" err="1">
                <a:solidFill>
                  <a:srgbClr val="FF0000"/>
                </a:solidFill>
                <a:latin typeface="Traditional Arabic" panose="02020603050405020304" pitchFamily="18" charset="-78"/>
                <a:cs typeface="Traditional Arabic" panose="02020603050405020304" pitchFamily="18" charset="-78"/>
              </a:rPr>
              <a:t>مُورانْ</a:t>
            </a:r>
            <a:r>
              <a:rPr lang="ar-SA" altLang="sv-SE" sz="7200" b="1" dirty="0">
                <a:solidFill>
                  <a:srgbClr val="FF0000"/>
                </a:solidFill>
                <a:latin typeface="Traditional Arabic" panose="02020603050405020304" pitchFamily="18" charset="-78"/>
                <a:cs typeface="Traditional Arabic" panose="02020603050405020304" pitchFamily="18" charset="-78"/>
              </a:rPr>
              <a:t> </a:t>
            </a:r>
            <a:r>
              <a:rPr lang="ar-SA" altLang="sv-SE" sz="7200" b="1" dirty="0" err="1">
                <a:solidFill>
                  <a:srgbClr val="FF0000"/>
                </a:solidFill>
                <a:latin typeface="Traditional Arabic" panose="02020603050405020304" pitchFamily="18" charset="-78"/>
                <a:cs typeface="Traditional Arabic" panose="02020603050405020304" pitchFamily="18" charset="-78"/>
              </a:rPr>
              <a:t>وَالُوهانْ</a:t>
            </a:r>
            <a:endParaRPr lang="ar-SA" altLang="sv-SE" sz="7200" b="1" dirty="0">
              <a:solidFill>
                <a:srgbClr val="FF0000"/>
              </a:solidFill>
              <a:latin typeface="Traditional Arabic" panose="02020603050405020304" pitchFamily="18" charset="-78"/>
              <a:cs typeface="Traditional Arabic" panose="02020603050405020304" pitchFamily="18" charset="-78"/>
            </a:endParaRPr>
          </a:p>
          <a:p>
            <a:pPr algn="ctr" rtl="1">
              <a:spcBef>
                <a:spcPts val="1800"/>
              </a:spcBef>
              <a:defRPr/>
            </a:pPr>
            <a:r>
              <a:rPr lang="ar-SA" altLang="sv-SE" sz="7200" b="1" dirty="0">
                <a:latin typeface="Traditional Arabic" panose="02020603050405020304" pitchFamily="18" charset="-78"/>
                <a:cs typeface="Traditional Arabic" panose="02020603050405020304" pitchFamily="18" charset="-78"/>
              </a:rPr>
              <a:t>أمامَكَ رَبَّنا وَإلهَنا</a:t>
            </a:r>
            <a:r>
              <a:rPr lang="sv-SE" altLang="sv-SE" sz="7200" b="1" dirty="0">
                <a:latin typeface="Traditional Arabic" panose="02020603050405020304" pitchFamily="18" charset="-78"/>
                <a:cs typeface="Traditional Arabic" panose="02020603050405020304" pitchFamily="18" charset="-78"/>
              </a:rPr>
              <a:t>.</a:t>
            </a:r>
            <a:r>
              <a:rPr lang="ar-SA" altLang="sv-SE" sz="7200" b="1" dirty="0">
                <a:latin typeface="Traditional Arabic" panose="02020603050405020304" pitchFamily="18" charset="-78"/>
                <a:cs typeface="Traditional Arabic" panose="02020603050405020304" pitchFamily="18" charset="-78"/>
              </a:rPr>
              <a:t> </a:t>
            </a:r>
            <a:endParaRPr lang="sv-SE" altLang="sv-SE" sz="72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072862"/>
            <a:ext cx="6100972" cy="3570208"/>
          </a:xfrm>
          <a:prstGeom prst="rect">
            <a:avLst/>
          </a:prstGeom>
        </p:spPr>
        <p:txBody>
          <a:bodyPr wrap="square">
            <a:spAutoFit/>
          </a:bodyPr>
          <a:lstStyle/>
          <a:p>
            <a:pPr algn="ctr">
              <a:spcBef>
                <a:spcPts val="1200"/>
              </a:spcBef>
              <a:defRPr/>
            </a:pPr>
            <a:r>
              <a:rPr lang="sv-SE" altLang="sv-SE" sz="5400" b="1" dirty="0" err="1">
                <a:solidFill>
                  <a:srgbClr val="FF0000"/>
                </a:solidFill>
                <a:latin typeface="Abadi" panose="020B0604020104020204" pitchFamily="34" charset="0"/>
                <a:cs typeface="+mj-cs"/>
              </a:rPr>
              <a:t>Q</a:t>
            </a:r>
            <a:r>
              <a:rPr lang="sv-SE" altLang="sv-SE" sz="5400" b="1" u="sng" dirty="0" err="1">
                <a:solidFill>
                  <a:srgbClr val="FF0000"/>
                </a:solidFill>
                <a:latin typeface="Abadi" panose="020B0604020104020204" pitchFamily="34" charset="0"/>
                <a:cs typeface="+mj-cs"/>
              </a:rPr>
              <a:t>d</a:t>
            </a:r>
            <a:r>
              <a:rPr lang="sv-SE" altLang="sv-SE" sz="5400" b="1" dirty="0" err="1">
                <a:solidFill>
                  <a:srgbClr val="FF0000"/>
                </a:solidFill>
                <a:latin typeface="Abadi" panose="020B0604020104020204" pitchFamily="34" charset="0"/>
                <a:cs typeface="+mj-cs"/>
              </a:rPr>
              <a:t>omayk</a:t>
            </a:r>
            <a:r>
              <a:rPr lang="sv-SE" altLang="sv-SE" sz="5400" b="1" dirty="0">
                <a:solidFill>
                  <a:srgbClr val="FF0000"/>
                </a:solidFill>
                <a:latin typeface="Abadi" panose="020B0604020104020204" pitchFamily="34" charset="0"/>
                <a:cs typeface="+mj-cs"/>
              </a:rPr>
              <a:t> moran </a:t>
            </a:r>
            <a:r>
              <a:rPr lang="sv-SE" altLang="sv-SE" sz="5400" b="1" dirty="0" err="1">
                <a:solidFill>
                  <a:srgbClr val="FF0000"/>
                </a:solidFill>
                <a:latin typeface="Abadi" panose="020B0604020104020204" pitchFamily="34" charset="0"/>
                <a:cs typeface="+mj-cs"/>
              </a:rPr>
              <a:t>walohan</a:t>
            </a:r>
            <a:r>
              <a:rPr lang="sv-SE" altLang="sv-SE" sz="5400" b="1" dirty="0">
                <a:solidFill>
                  <a:srgbClr val="FF0000"/>
                </a:solidFill>
                <a:latin typeface="Abadi" panose="020B0604020104020204" pitchFamily="34" charset="0"/>
                <a:cs typeface="+mj-cs"/>
              </a:rPr>
              <a:t>.</a:t>
            </a:r>
          </a:p>
          <a:p>
            <a:pPr algn="ctr" eaLnBrk="1" hangingPunct="1">
              <a:spcBef>
                <a:spcPts val="1200"/>
              </a:spcBef>
              <a:defRPr/>
            </a:pPr>
            <a:r>
              <a:rPr lang="sv-SE" altLang="zh-CN" sz="5400" b="1" dirty="0">
                <a:latin typeface="Abadi" panose="020B0604020104020204" pitchFamily="34" charset="0"/>
                <a:ea typeface="SimSun" panose="02010600030101010101" pitchFamily="2" charset="-122"/>
                <a:cs typeface="+mj-cs"/>
              </a:rPr>
              <a:t>Inför Dig,</a:t>
            </a:r>
            <a:r>
              <a:rPr lang="ar-IQ" altLang="zh-CN" sz="5400" b="1" dirty="0">
                <a:latin typeface="Abadi" panose="020B0604020104020204" pitchFamily="34" charset="0"/>
                <a:ea typeface="SimSun" panose="02010600030101010101" pitchFamily="2" charset="-122"/>
                <a:cs typeface="+mj-cs"/>
              </a:rPr>
              <a:t> </a:t>
            </a:r>
            <a:r>
              <a:rPr lang="sv-SE" altLang="zh-CN" sz="5400" b="1" dirty="0">
                <a:latin typeface="Abadi" panose="020B0604020104020204" pitchFamily="34" charset="0"/>
                <a:ea typeface="SimSun" panose="02010600030101010101" pitchFamily="2" charset="-122"/>
                <a:cs typeface="+mj-cs"/>
              </a:rPr>
              <a:t>vår Herre och Gud.</a:t>
            </a:r>
            <a:endParaRPr lang="sv-SE" altLang="sv-SE" sz="5400" b="1" dirty="0">
              <a:latin typeface="Abadi" panose="020B0604020104020204" pitchFamily="34" charset="0"/>
              <a:ea typeface="SimSun" panose="02010600030101010101" pitchFamily="2" charset="-122"/>
              <a:cs typeface="+mj-cs"/>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5F1B56BE-A1E8-B70B-D9C9-AA2DB00D7337}"/>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42619EA6-E15D-4C44-1DCA-12B03BCDFDD2}"/>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417263056"/>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233728"/>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altLang="zh-CN" sz="5400" b="1" dirty="0">
                <a:solidFill>
                  <a:srgbClr val="FF0000"/>
                </a:solidFill>
                <a:latin typeface="Serto Batnan" panose="00000400000000000000" pitchFamily="2" charset="-78"/>
                <a:cs typeface="Serto Batnan" panose="00000400000000000000" pitchFamily="2" charset="-78"/>
              </a:rPr>
              <a:t>ܡܫܺܝܚܳܐ ܠܰܚܡܳܐ ܫܰܪܺܝܪܳܐ ܕܰܢܚܶܬ݂ ܡܶܢ ܫܡܰܝܳܐ ܘܰܗܘܳܐ ܠܰܢ ܡܶܐܟ݂ܽܘܠܬܳܐ ܕܠܳܐ ܐܳܒܕܳܐ. </a:t>
            </a:r>
            <a:endParaRPr lang="sv-SE" sz="54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1" y="2484034"/>
            <a:ext cx="6091029" cy="2862322"/>
          </a:xfrm>
          <a:prstGeom prst="rect">
            <a:avLst/>
          </a:prstGeom>
        </p:spPr>
        <p:txBody>
          <a:bodyPr wrap="square">
            <a:spAutoFit/>
          </a:bodyPr>
          <a:lstStyle/>
          <a:p>
            <a:pPr algn="ctr" rtl="1">
              <a:spcBef>
                <a:spcPts val="600"/>
              </a:spcBef>
            </a:pPr>
            <a:r>
              <a:rPr lang="ar-SA" altLang="sv-SE" sz="6000" b="1" dirty="0">
                <a:latin typeface="Traditional Arabic" panose="02020603050405020304" pitchFamily="18" charset="-78"/>
                <a:cs typeface="Traditional Arabic" panose="02020603050405020304" pitchFamily="18" charset="-78"/>
              </a:rPr>
              <a:t>أَيُّها الْمَسيحُ الْخُبْزُ الْحَقِيقِيُّ الَّذِي نَزَلَ مِنَ</a:t>
            </a:r>
            <a:r>
              <a:rPr lang="sv-SE"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السَّماءِ </a:t>
            </a:r>
            <a:r>
              <a:rPr lang="sv-SE"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وَصَارَ لَنَا طَعَامًا لا يَفْنَى</a:t>
            </a:r>
            <a:endParaRPr lang="sv-SE" altLang="sv-SE" sz="6000" b="1" dirty="0">
              <a:solidFill>
                <a:srgbClr val="0000CC"/>
              </a:solidFill>
              <a:latin typeface="Traditional Arabic" panose="02020603050405020304" pitchFamily="18" charset="-78"/>
              <a:cs typeface="Traditional Arabic" panose="02020603050405020304" pitchFamily="18" charset="-78"/>
            </a:endParaRPr>
          </a:p>
        </p:txBody>
      </p:sp>
      <p:sp>
        <p:nvSpPr>
          <p:cNvPr id="4" name="Rectangle 3"/>
          <p:cNvSpPr/>
          <p:nvPr/>
        </p:nvSpPr>
        <p:spPr>
          <a:xfrm>
            <a:off x="0" y="2545589"/>
            <a:ext cx="6100972" cy="2800767"/>
          </a:xfrm>
          <a:prstGeom prst="rect">
            <a:avLst/>
          </a:prstGeom>
        </p:spPr>
        <p:txBody>
          <a:bodyPr wrap="square">
            <a:spAutoFit/>
          </a:bodyPr>
          <a:lstStyle/>
          <a:p>
            <a:pPr algn="ctr">
              <a:spcBef>
                <a:spcPts val="1200"/>
              </a:spcBef>
            </a:pPr>
            <a:r>
              <a:rPr lang="sv-SE" altLang="sv-SE" sz="4400" b="1" dirty="0">
                <a:latin typeface="Abadi" panose="020B0604020104020204" pitchFamily="34" charset="0"/>
                <a:cs typeface="Sakkal Majalla" panose="02000000000000000000" pitchFamily="2" charset="-78"/>
              </a:rPr>
              <a:t>Kristus, du sanna bröd som kom ner från himlen och blev oförgänglig föda för oss</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85DA0E13-00A1-5584-9A02-7A2283441D69}"/>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10678E5D-6710-AA26-F44D-44D06DA911D2}"/>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735342961"/>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233728"/>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altLang="zh-CN" sz="5400" b="1" dirty="0">
                <a:solidFill>
                  <a:srgbClr val="FF0000"/>
                </a:solidFill>
                <a:latin typeface="Serto Batnan" panose="00000400000000000000" pitchFamily="2" charset="-78"/>
                <a:cs typeface="Serto Batnan" panose="00000400000000000000" pitchFamily="2" charset="-78"/>
              </a:rPr>
              <a:t>ܢܰܛܰܪ ܠܢܰܦܵܫܳܬ݂ܰܢ ܘܰܠܦܰܓ݂ܪܵܰܝܢ ܡܶܢ ܓܺܗܰܢܳܐ ܕܠܳܐ ܕܳܥܟܳܐ ܘܡܶܢ ܬܰܘܠܥܳܐ ܕܠܳܐ ܡܳܝܬ݂ܳܐ.</a:t>
            </a:r>
            <a:endParaRPr lang="sv-SE" sz="54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0" y="2379643"/>
            <a:ext cx="6081087" cy="2862322"/>
          </a:xfrm>
          <a:prstGeom prst="rect">
            <a:avLst/>
          </a:prstGeom>
        </p:spPr>
        <p:txBody>
          <a:bodyPr wrap="square">
            <a:spAutoFit/>
          </a:bodyPr>
          <a:lstStyle/>
          <a:p>
            <a:pPr algn="ctr" rtl="1">
              <a:spcBef>
                <a:spcPts val="600"/>
              </a:spcBef>
            </a:pPr>
            <a:r>
              <a:rPr lang="ar-SA" sz="6000" b="1" dirty="0">
                <a:latin typeface="Traditional Arabic" panose="02020603050405020304" pitchFamily="18" charset="-78"/>
                <a:cs typeface="Traditional Arabic" panose="02020603050405020304" pitchFamily="18" charset="-78"/>
              </a:rPr>
              <a:t>احفظ</a:t>
            </a:r>
            <a:r>
              <a:rPr lang="ar-IQ" sz="6000" b="1" dirty="0">
                <a:latin typeface="Traditional Arabic" panose="02020603050405020304" pitchFamily="18" charset="-78"/>
                <a:cs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نُفوسنا</a:t>
            </a:r>
            <a:r>
              <a:rPr lang="syr-SY" sz="6000" b="1" dirty="0">
                <a:latin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وأجسادنا من جهنّم</a:t>
            </a:r>
            <a:r>
              <a:rPr lang="ar-IQ" sz="6000" b="1" dirty="0">
                <a:latin typeface="Traditional Arabic" panose="02020603050405020304" pitchFamily="18" charset="-78"/>
                <a:cs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التي لا تُطفأ</a:t>
            </a:r>
            <a:r>
              <a:rPr lang="ar-SY" sz="6000" b="1" dirty="0">
                <a:latin typeface="Traditional Arabic" panose="02020603050405020304" pitchFamily="18" charset="-78"/>
                <a:cs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والدّود الذي لا يَبْلَى</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42" y="2410420"/>
            <a:ext cx="6100972" cy="2800767"/>
          </a:xfrm>
          <a:prstGeom prst="rect">
            <a:avLst/>
          </a:prstGeom>
        </p:spPr>
        <p:txBody>
          <a:bodyPr wrap="square">
            <a:spAutoFit/>
          </a:bodyPr>
          <a:lstStyle/>
          <a:p>
            <a:pPr algn="ctr">
              <a:spcBef>
                <a:spcPts val="1200"/>
              </a:spcBef>
            </a:pPr>
            <a:r>
              <a:rPr lang="sv-SE" sz="4400" b="1" dirty="0">
                <a:latin typeface="Abadi" panose="020B0604020104020204" pitchFamily="34" charset="0"/>
                <a:cs typeface="Traditional Arabic" panose="02020603050405020304" pitchFamily="18" charset="-78"/>
              </a:rPr>
              <a:t>bevara våra själar och kroppar från det osläckbara helvetet och masken som aldrig dör</a:t>
            </a:r>
            <a:endParaRPr lang="sv-SE" altLang="sv-SE" sz="4400" b="1" dirty="0">
              <a:latin typeface="Abadi" panose="020B0604020104020204" pitchFamily="34" charset="0"/>
              <a:cs typeface="Traditional Arabic" panose="02020603050405020304" pitchFamily="18" charset="-78"/>
            </a:endParaRPr>
          </a:p>
        </p:txBody>
      </p:sp>
      <p:cxnSp>
        <p:nvCxnSpPr>
          <p:cNvPr id="6" name="Straight Connector 5"/>
          <p:cNvCxnSpPr>
            <a:cxnSpLocks/>
          </p:cNvCxnSpPr>
          <p:nvPr/>
        </p:nvCxnSpPr>
        <p:spPr>
          <a:xfrm>
            <a:off x="6091030" y="2216115"/>
            <a:ext cx="0" cy="3416320"/>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BE7A566C-9651-9EF5-D80B-533EF6652748}"/>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E5F6331A-3F98-B796-1D70-38709776B59A}"/>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47099646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233728"/>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altLang="zh-CN" sz="5400" b="1" dirty="0">
                <a:solidFill>
                  <a:srgbClr val="FF0000"/>
                </a:solidFill>
                <a:latin typeface="Serto Batnan" panose="00000400000000000000" pitchFamily="2" charset="-78"/>
                <a:cs typeface="Serto Batnan" panose="00000400000000000000" pitchFamily="2" charset="-78"/>
              </a:rPr>
              <a:t>ܕܢܰܣܶܩ ܠܳܟ݂ ܫܽܘܒܚܳܐ ܘܬܰܘܕܺܝܬ݂ܳܐ. ܘܠܰܐܒܽܘܟ݂ ܘܰܠܪܽܘܚܳܐ ܕܺܝܠܳܟ݂ ܩܰܕܺܝܫܳܐ. ܗܳܫܳܐ ܘܰܒܟ݂ܽܠܙܒܰܢ ܠܥܳܠܡܺܝܢ܀</a:t>
            </a:r>
            <a:endParaRPr lang="sv-SE" sz="5400"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1030" y="2622534"/>
            <a:ext cx="6091029" cy="2585323"/>
          </a:xfrm>
          <a:prstGeom prst="rect">
            <a:avLst/>
          </a:prstGeom>
        </p:spPr>
        <p:txBody>
          <a:bodyPr wrap="square">
            <a:spAutoFit/>
          </a:bodyPr>
          <a:lstStyle/>
          <a:p>
            <a:pPr algn="ctr" rtl="1"/>
            <a:r>
              <a:rPr lang="ar-SA" sz="5400" b="1" dirty="0">
                <a:latin typeface="Traditional Arabic" panose="02020603050405020304" pitchFamily="18" charset="-78"/>
                <a:cs typeface="Traditional Arabic" panose="02020603050405020304" pitchFamily="18" charset="-78"/>
              </a:rPr>
              <a:t>لنحمدك ونشكرك</a:t>
            </a:r>
            <a:r>
              <a:rPr lang="syr-SY" sz="5400" b="1" dirty="0">
                <a:latin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وابنك الوحيد وروحك القُدّوسَ،</a:t>
            </a:r>
            <a:r>
              <a:rPr lang="ar-AE" sz="5400" b="1" dirty="0">
                <a:latin typeface="Traditional Arabic" panose="02020603050405020304" pitchFamily="18" charset="-78"/>
                <a:cs typeface="Traditional Arabic" panose="02020603050405020304" pitchFamily="18" charset="-78"/>
              </a:rPr>
              <a:t> </a:t>
            </a:r>
            <a:r>
              <a:rPr lang="ar-SA" sz="5400" b="1" dirty="0">
                <a:latin typeface="Traditional Arabic" panose="02020603050405020304" pitchFamily="18" charset="-78"/>
                <a:cs typeface="Traditional Arabic" panose="02020603050405020304" pitchFamily="18" charset="-78"/>
              </a:rPr>
              <a:t>الآن وكلّ أوان وإلى أبد الآبدين </a:t>
            </a:r>
            <a:endParaRPr lang="ar-SY" sz="54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42" y="2333622"/>
            <a:ext cx="6091030" cy="3477875"/>
          </a:xfrm>
          <a:prstGeom prst="rect">
            <a:avLst/>
          </a:prstGeom>
        </p:spPr>
        <p:txBody>
          <a:bodyPr wrap="square">
            <a:spAutoFit/>
          </a:bodyPr>
          <a:lstStyle/>
          <a:p>
            <a:pPr algn="ctr"/>
            <a:r>
              <a:rPr lang="sv-SE" sz="4400" b="1" dirty="0">
                <a:latin typeface="Abadi" panose="020B0604020104020204" pitchFamily="34" charset="0"/>
                <a:cs typeface="Sakkal Majalla" panose="02000000000000000000" pitchFamily="2" charset="-78"/>
              </a:rPr>
              <a:t>så att vi kan lova och tacka dig och din enfödde Son och din helig Ande, nu alltid och evigt</a:t>
            </a:r>
            <a:endParaRPr lang="ar-SY" sz="44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C4FAF23E-88EF-4613-A911-EB62312685A2}"/>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CC399CD5-7983-D061-2A78-721828137D66}"/>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231586454"/>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233728"/>
            <a:ext cx="12191999" cy="18620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11500" b="1" dirty="0">
                <a:solidFill>
                  <a:srgbClr val="FF0000"/>
                </a:solidFill>
                <a:latin typeface="Serto Batnan" panose="00000400000000000000" pitchFamily="2" charset="-78"/>
                <a:cs typeface="Serto Batnan" panose="00000400000000000000" pitchFamily="2" charset="-78"/>
              </a:rPr>
              <a:t>ܐܰܡܝܢ܀</a:t>
            </a:r>
          </a:p>
        </p:txBody>
      </p:sp>
      <p:sp>
        <p:nvSpPr>
          <p:cNvPr id="3" name="Rectangle 2"/>
          <p:cNvSpPr/>
          <p:nvPr/>
        </p:nvSpPr>
        <p:spPr>
          <a:xfrm>
            <a:off x="6110911" y="2743200"/>
            <a:ext cx="6081090" cy="2215991"/>
          </a:xfrm>
          <a:prstGeom prst="rect">
            <a:avLst/>
          </a:prstGeom>
        </p:spPr>
        <p:txBody>
          <a:bodyPr wrap="square">
            <a:spAutoFit/>
          </a:bodyPr>
          <a:lstStyle/>
          <a:p>
            <a:pPr lvl="1" algn="ctr" rtl="1" eaLnBrk="1" hangingPunct="1">
              <a:spcBef>
                <a:spcPts val="600"/>
              </a:spcBef>
              <a:buFontTx/>
              <a:buNone/>
            </a:pPr>
            <a:r>
              <a:rPr lang="ar-AE" altLang="sv-SE" sz="13800" b="1" dirty="0">
                <a:latin typeface="Traditional Arabic" panose="02020603050405020304" pitchFamily="18" charset="-78"/>
                <a:cs typeface="Traditional Arabic" panose="02020603050405020304" pitchFamily="18" charset="-78"/>
              </a:rPr>
              <a:t>آمين</a:t>
            </a:r>
            <a:endParaRPr lang="en-US" altLang="sv-SE" sz="11500" b="1" u="sng"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4970" y="2956587"/>
            <a:ext cx="6115881" cy="1569660"/>
          </a:xfrm>
          <a:prstGeom prst="rect">
            <a:avLst/>
          </a:prstGeom>
        </p:spPr>
        <p:txBody>
          <a:bodyPr wrap="square">
            <a:spAutoFit/>
          </a:bodyPr>
          <a:lstStyle/>
          <a:p>
            <a:pPr algn="ctr">
              <a:spcBef>
                <a:spcPts val="1200"/>
              </a:spcBef>
              <a:buFontTx/>
              <a:buNone/>
            </a:pPr>
            <a:r>
              <a:rPr lang="sv-SE" altLang="sv-SE" sz="9600" b="1" dirty="0">
                <a:latin typeface="Abadi" panose="020B0604020104020204" pitchFamily="34" charset="0"/>
                <a:cs typeface="Sakkal Majalla" panose="02000000000000000000" pitchFamily="2" charset="-78"/>
              </a:rPr>
              <a:t>Amen</a:t>
            </a:r>
            <a:endParaRPr lang="sv-SE" altLang="sv-SE" sz="199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2236424"/>
            <a:ext cx="0" cy="3396011"/>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224FF472-7CC4-8EA5-BCA7-B213012D1D11}"/>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0C7EEB78-22C9-4A48-F77F-EF05916F6C50}"/>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583762319"/>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591" y="907321"/>
            <a:ext cx="12446758" cy="2215991"/>
          </a:xfrm>
          <a:prstGeom prst="rect">
            <a:avLst/>
          </a:prstGeom>
        </p:spPr>
        <p:txBody>
          <a:bodyPr wrap="square">
            <a:spAutoFit/>
          </a:bodyPr>
          <a:lstStyle/>
          <a:p>
            <a:pPr algn="ctr"/>
            <a:r>
              <a:rPr lang="syr-SY" sz="13800" dirty="0">
                <a:solidFill>
                  <a:srgbClr val="FF0000"/>
                </a:solidFill>
                <a:latin typeface="Serto Batnan" panose="00000400000000000000" pitchFamily="2" charset="-78"/>
                <a:cs typeface="Serto Batnan" panose="00000400000000000000" pitchFamily="2" charset="-78"/>
              </a:rPr>
              <a:t>ܒܝܬܳܐ ܕܚܽܘܬܳܡܳܐ</a:t>
            </a:r>
            <a:endParaRPr lang="sv-SE" sz="13800" dirty="0">
              <a:solidFill>
                <a:srgbClr val="FF0000"/>
              </a:solidFill>
              <a:latin typeface="Serto Batnan" panose="00000400000000000000" pitchFamily="2" charset="-78"/>
              <a:cs typeface="Serto Batnan" panose="00000400000000000000" pitchFamily="2" charset="-78"/>
            </a:endParaRPr>
          </a:p>
        </p:txBody>
      </p:sp>
      <p:sp>
        <p:nvSpPr>
          <p:cNvPr id="2" name="Rectangle 1"/>
          <p:cNvSpPr/>
          <p:nvPr/>
        </p:nvSpPr>
        <p:spPr>
          <a:xfrm>
            <a:off x="-54591" y="4079628"/>
            <a:ext cx="12446758" cy="1862048"/>
          </a:xfrm>
          <a:prstGeom prst="rect">
            <a:avLst/>
          </a:prstGeom>
          <a:noFill/>
        </p:spPr>
        <p:txBody>
          <a:bodyPr wrap="square" lIns="91440" tIns="45720" rIns="91440" bIns="45720">
            <a:spAutoFit/>
          </a:bodyPr>
          <a:lstStyle/>
          <a:p>
            <a:pPr algn="ctr"/>
            <a:r>
              <a:rPr lang="en-US" sz="11500" b="1" dirty="0">
                <a:ln w="0"/>
                <a:effectLst>
                  <a:outerShdw blurRad="38100" dist="19050" dir="2700000" algn="tl" rotWithShape="0">
                    <a:schemeClr val="dk1">
                      <a:alpha val="40000"/>
                    </a:schemeClr>
                  </a:outerShdw>
                </a:effectLst>
                <a:latin typeface="Abadi" panose="020B0604020104020204" pitchFamily="34" charset="0"/>
              </a:rPr>
              <a:t>Slut </a:t>
            </a:r>
            <a:r>
              <a:rPr lang="en-US" sz="11500" b="1" dirty="0" err="1">
                <a:ln w="0"/>
                <a:effectLst>
                  <a:outerShdw blurRad="38100" dist="19050" dir="2700000" algn="tl" rotWithShape="0">
                    <a:schemeClr val="dk1">
                      <a:alpha val="40000"/>
                    </a:schemeClr>
                  </a:outerShdw>
                </a:effectLst>
                <a:latin typeface="Abadi" panose="020B0604020104020204" pitchFamily="34" charset="0"/>
              </a:rPr>
              <a:t>ord</a:t>
            </a:r>
            <a:endParaRPr lang="en-US" sz="11500" b="1" cap="none" spc="0" dirty="0">
              <a:ln w="0"/>
              <a:solidFill>
                <a:schemeClr val="tx1"/>
              </a:solidFill>
              <a:effectLst>
                <a:outerShdw blurRad="38100" dist="19050" dir="2700000" algn="tl" rotWithShape="0">
                  <a:schemeClr val="dk1">
                    <a:alpha val="40000"/>
                  </a:schemeClr>
                </a:outerShdw>
              </a:effectLst>
              <a:latin typeface="Abadi" panose="020B0604020104020204" pitchFamily="34" charset="0"/>
            </a:endParaRPr>
          </a:p>
        </p:txBody>
      </p:sp>
      <p:pic>
        <p:nvPicPr>
          <p:cNvPr id="4" name="صورة 12" descr="وقوف.gif"/>
          <p:cNvPicPr>
            <a:picLocks noChangeAspect="1"/>
          </p:cNvPicPr>
          <p:nvPr/>
        </p:nvPicPr>
        <p:blipFill>
          <a:blip r:embed="rId2" cstate="print"/>
          <a:stretch>
            <a:fillRect/>
          </a:stretch>
        </p:blipFill>
        <p:spPr>
          <a:xfrm>
            <a:off x="10566401" y="2793841"/>
            <a:ext cx="1076722" cy="3640345"/>
          </a:xfrm>
          <a:prstGeom prst="rect">
            <a:avLst/>
          </a:prstGeom>
        </p:spPr>
      </p:pic>
      <p:pic>
        <p:nvPicPr>
          <p:cNvPr id="3" name="صورة 12" descr="وقوف.gif">
            <a:extLst>
              <a:ext uri="{FF2B5EF4-FFF2-40B4-BE49-F238E27FC236}">
                <a16:creationId xmlns:a16="http://schemas.microsoft.com/office/drawing/2014/main" id="{CAAFA418-6215-F107-96F9-F2D8844BE69B}"/>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5" name="صورة 12" descr="وقوف.gif">
            <a:extLst>
              <a:ext uri="{FF2B5EF4-FFF2-40B4-BE49-F238E27FC236}">
                <a16:creationId xmlns:a16="http://schemas.microsoft.com/office/drawing/2014/main" id="{429B696D-7886-FEFC-00F8-9ACFD290F543}"/>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4027818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451510"/>
            <a:ext cx="12191999"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6600" b="1" dirty="0">
                <a:latin typeface="Serto Batnan" panose="00000400000000000000" pitchFamily="2" charset="-78"/>
                <a:cs typeface="Serto Batnan" panose="00000400000000000000" pitchFamily="2" charset="-78"/>
              </a:rPr>
              <a:t>ܛ</a:t>
            </a:r>
            <a:r>
              <a:rPr lang="syr-SY" sz="6600" b="1" dirty="0">
                <a:latin typeface="Serto Batnan" panose="00000400000000000000" pitchFamily="2" charset="-78"/>
                <a:cs typeface="Serto Batnan" panose="00000400000000000000" pitchFamily="2" charset="-78"/>
              </a:rPr>
              <a:t>ܽ</a:t>
            </a:r>
            <a:r>
              <a:rPr lang="ar-SA" sz="6600" b="1" dirty="0" err="1">
                <a:latin typeface="Serto Batnan" panose="00000400000000000000" pitchFamily="2" charset="-78"/>
                <a:cs typeface="Serto Batnan" panose="00000400000000000000" pitchFamily="2" charset="-78"/>
              </a:rPr>
              <a:t>ܘܒ</a:t>
            </a:r>
            <a:r>
              <a:rPr lang="ar-SA" sz="6600" b="1" dirty="0">
                <a:latin typeface="Serto Batnan" panose="00000400000000000000" pitchFamily="2" charset="-78"/>
                <a:cs typeface="Serto Batnan" panose="00000400000000000000" pitchFamily="2" charset="-78"/>
              </a:rPr>
              <a:t> </a:t>
            </a:r>
            <a:r>
              <a:rPr lang="ar-SA" sz="6600" b="1" dirty="0" err="1">
                <a:latin typeface="Serto Batnan" panose="00000400000000000000" pitchFamily="2" charset="-78"/>
                <a:cs typeface="Serto Batnan" panose="00000400000000000000" pitchFamily="2" charset="-78"/>
              </a:rPr>
              <a:t>ܠܰܐܝܢܳܐ</a:t>
            </a:r>
            <a:r>
              <a:rPr lang="ar-SA" sz="6600" b="1" dirty="0">
                <a:latin typeface="Serto Batnan" panose="00000400000000000000" pitchFamily="2" charset="-78"/>
                <a:cs typeface="Serto Batnan" panose="00000400000000000000" pitchFamily="2" charset="-78"/>
              </a:rPr>
              <a:t> </a:t>
            </a:r>
            <a:r>
              <a:rPr lang="ar-SA" sz="6600" b="1" dirty="0" err="1">
                <a:latin typeface="Serto Batnan" panose="00000400000000000000" pitchFamily="2" charset="-78"/>
                <a:cs typeface="Serto Batnan" panose="00000400000000000000" pitchFamily="2" charset="-78"/>
              </a:rPr>
              <a:t>ܕܰܒܝ</a:t>
            </a:r>
            <a:r>
              <a:rPr lang="syr-SY" sz="6600" b="1" dirty="0">
                <a:latin typeface="Serto Batnan" panose="00000400000000000000" pitchFamily="2" charset="-78"/>
                <a:cs typeface="Serto Batnan" panose="00000400000000000000" pitchFamily="2" charset="-78"/>
              </a:rPr>
              <a:t>ܽ</a:t>
            </a:r>
            <a:r>
              <a:rPr lang="ar-SA" sz="6600" b="1" dirty="0" err="1">
                <a:latin typeface="Serto Batnan" panose="00000400000000000000" pitchFamily="2" charset="-78"/>
                <a:cs typeface="Serto Batnan" panose="00000400000000000000" pitchFamily="2" charset="-78"/>
              </a:rPr>
              <a:t>ܘܠܦܳܢܶܗ</a:t>
            </a:r>
            <a:r>
              <a:rPr lang="ar-SA" sz="6600" b="1" dirty="0">
                <a:latin typeface="Serto Batnan" panose="00000400000000000000" pitchFamily="2" charset="-78"/>
                <a:cs typeface="Serto Batnan" panose="00000400000000000000" pitchFamily="2" charset="-78"/>
              </a:rPr>
              <a:t> </a:t>
            </a:r>
            <a:r>
              <a:rPr lang="ar-SA" sz="6600" b="1" dirty="0" err="1">
                <a:latin typeface="Serto Batnan" panose="00000400000000000000" pitchFamily="2" charset="-78"/>
                <a:cs typeface="Serto Batnan" panose="00000400000000000000" pitchFamily="2" charset="-78"/>
              </a:rPr>
              <a:t>ܕܐܰ‌ܠܳܗܳܐ</a:t>
            </a:r>
            <a:r>
              <a:rPr lang="ar-SA" sz="6600" b="1" dirty="0">
                <a:latin typeface="Serto Batnan" panose="00000400000000000000" pitchFamily="2" charset="-78"/>
                <a:cs typeface="Serto Batnan" panose="00000400000000000000" pitchFamily="2" charset="-78"/>
              </a:rPr>
              <a:t> </a:t>
            </a:r>
            <a:r>
              <a:rPr lang="ar-SA" sz="6600" b="1" dirty="0" err="1">
                <a:latin typeface="Serto Batnan" panose="00000400000000000000" pitchFamily="2" charset="-78"/>
                <a:cs typeface="Serto Batnan" panose="00000400000000000000" pitchFamily="2" charset="-78"/>
              </a:rPr>
              <a:t>ܫܰܪ</a:t>
            </a:r>
            <a:r>
              <a:rPr lang="syr-SY" sz="6600" b="1" dirty="0">
                <a:latin typeface="Serto Batnan" panose="00000400000000000000" pitchFamily="2" charset="-78"/>
                <a:cs typeface="Serto Batnan" panose="00000400000000000000" pitchFamily="2" charset="-78"/>
              </a:rPr>
              <a:t>ܺ</a:t>
            </a:r>
            <a:r>
              <a:rPr lang="ar-SA" sz="6600" b="1" dirty="0">
                <a:latin typeface="Serto Batnan" panose="00000400000000000000" pitchFamily="2" charset="-78"/>
                <a:cs typeface="Serto Batnan" panose="00000400000000000000" pitchFamily="2" charset="-78"/>
              </a:rPr>
              <a:t>ܝ </a:t>
            </a:r>
            <a:r>
              <a:rPr lang="ar-SA" sz="6600" b="1" dirty="0" err="1">
                <a:latin typeface="Serto Batnan" panose="00000400000000000000" pitchFamily="2" charset="-78"/>
                <a:cs typeface="Serto Batnan" panose="00000400000000000000" pitchFamily="2" charset="-78"/>
              </a:rPr>
              <a:t>ܘܫܰܠܶܡ</a:t>
            </a:r>
            <a:r>
              <a:rPr lang="ar-SA" sz="6600" b="1" dirty="0">
                <a:latin typeface="Serto Batnan" panose="00000400000000000000" pitchFamily="2" charset="-78"/>
                <a:cs typeface="Serto Batnan" panose="00000400000000000000" pitchFamily="2" charset="-78"/>
              </a:rPr>
              <a:t>܀</a:t>
            </a:r>
            <a:endParaRPr lang="en-US" sz="6600" b="1" dirty="0">
              <a:latin typeface="Serto Batnan" panose="00000400000000000000" pitchFamily="2" charset="-78"/>
              <a:cs typeface="Serto Batnan" panose="00000400000000000000" pitchFamily="2" charset="-78"/>
            </a:endParaRPr>
          </a:p>
        </p:txBody>
      </p:sp>
      <p:sp>
        <p:nvSpPr>
          <p:cNvPr id="3" name="Rectangle 2"/>
          <p:cNvSpPr/>
          <p:nvPr/>
        </p:nvSpPr>
        <p:spPr>
          <a:xfrm>
            <a:off x="6091024" y="2067702"/>
            <a:ext cx="6100970" cy="3785652"/>
          </a:xfrm>
          <a:prstGeom prst="rect">
            <a:avLst/>
          </a:prstGeom>
        </p:spPr>
        <p:txBody>
          <a:bodyPr wrap="square">
            <a:spAutoFit/>
          </a:bodyPr>
          <a:lstStyle/>
          <a:p>
            <a:pPr algn="ctr" rtl="1">
              <a:spcBef>
                <a:spcPct val="0"/>
              </a:spcBef>
              <a:buFontTx/>
              <a:buNone/>
            </a:pPr>
            <a:r>
              <a:rPr lang="ar-IQ" altLang="sv-SE" sz="6000" b="1" dirty="0">
                <a:solidFill>
                  <a:srgbClr val="FF0000"/>
                </a:solidFill>
                <a:latin typeface="Traditional Arabic" panose="02020603050405020304" pitchFamily="18" charset="-78"/>
                <a:cs typeface="Traditional Arabic" panose="02020603050405020304" pitchFamily="18" charset="-78"/>
              </a:rPr>
              <a:t>طوبْ لاي</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err="1">
                <a:solidFill>
                  <a:srgbClr val="FF0000"/>
                </a:solidFill>
                <a:latin typeface="Traditional Arabic" panose="02020603050405020304" pitchFamily="18" charset="-78"/>
                <a:cs typeface="Traditional Arabic" panose="02020603050405020304" pitchFamily="18" charset="-78"/>
              </a:rPr>
              <a:t>نو</a:t>
            </a:r>
            <a:r>
              <a:rPr lang="ar-IQ" altLang="sv-SE" sz="6000" b="1" dirty="0">
                <a:solidFill>
                  <a:srgbClr val="FF0000"/>
                </a:solidFill>
                <a:latin typeface="Traditional Arabic" panose="02020603050405020304" pitchFamily="18" charset="-78"/>
                <a:cs typeface="Traditional Arabic" panose="02020603050405020304" pitchFamily="18" charset="-78"/>
              </a:rPr>
              <a:t> د</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بيول</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err="1">
                <a:solidFill>
                  <a:srgbClr val="FF0000"/>
                </a:solidFill>
                <a:latin typeface="Traditional Arabic" panose="02020603050405020304" pitchFamily="18" charset="-78"/>
                <a:cs typeface="Traditional Arabic" panose="02020603050405020304" pitchFamily="18" charset="-78"/>
              </a:rPr>
              <a:t>فُونِه</a:t>
            </a:r>
            <a:r>
              <a:rPr lang="ar-IQ" altLang="sv-SE" sz="6000" b="1" dirty="0">
                <a:solidFill>
                  <a:srgbClr val="FF0000"/>
                </a:solidFill>
                <a:latin typeface="Traditional Arabic" panose="02020603050405020304" pitchFamily="18" charset="-78"/>
                <a:cs typeface="Traditional Arabic" panose="02020603050405020304" pitchFamily="18" charset="-78"/>
              </a:rPr>
              <a:t> دال</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وه</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 شاري </a:t>
            </a:r>
            <a:r>
              <a:rPr lang="ar-IQ" altLang="sv-SE" sz="6000" b="1" dirty="0" err="1">
                <a:solidFill>
                  <a:srgbClr val="FF0000"/>
                </a:solidFill>
                <a:latin typeface="Traditional Arabic" panose="02020603050405020304" pitchFamily="18" charset="-78"/>
                <a:cs typeface="Traditional Arabic" panose="02020603050405020304" pitchFamily="18" charset="-78"/>
              </a:rPr>
              <a:t>وشالِم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a:t>
            </a:r>
            <a:r>
              <a:rPr lang="sv-SE" altLang="sv-SE" sz="6000" b="1" dirty="0">
                <a:solidFill>
                  <a:srgbClr val="FF0000"/>
                </a:solidFill>
                <a:latin typeface="Traditional Arabic" panose="02020603050405020304" pitchFamily="18" charset="-78"/>
                <a:cs typeface="Traditional Arabic" panose="02020603050405020304" pitchFamily="18" charset="-78"/>
              </a:rPr>
              <a:t> </a:t>
            </a:r>
          </a:p>
          <a:p>
            <a:pPr algn="ctr" rtl="1">
              <a:spcBef>
                <a:spcPct val="0"/>
              </a:spcBef>
              <a:buFontTx/>
              <a:buNone/>
            </a:pPr>
            <a:r>
              <a:rPr lang="ar-SA" altLang="sv-SE" sz="6000" b="1" dirty="0">
                <a:latin typeface="Traditional Arabic" panose="02020603050405020304" pitchFamily="18" charset="-78"/>
                <a:cs typeface="Traditional Arabic" panose="02020603050405020304" pitchFamily="18" charset="-78"/>
              </a:rPr>
              <a:t> طوبَى للذي بتَعليمِ الله بَدا وَكَمَّلْ </a:t>
            </a:r>
            <a:r>
              <a:rPr lang="syr-SY" altLang="sv-SE" sz="6000" b="1" dirty="0">
                <a:latin typeface="Traditional Arabic" panose="02020603050405020304" pitchFamily="18" charset="-78"/>
                <a:cs typeface="Sakkal Majalla" panose="02000000000000000000" pitchFamily="2" charset="-78"/>
              </a:rPr>
              <a:t>܀</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4974" y="1951734"/>
            <a:ext cx="6100971" cy="3785652"/>
          </a:xfrm>
          <a:prstGeom prst="rect">
            <a:avLst/>
          </a:prstGeom>
        </p:spPr>
        <p:txBody>
          <a:bodyPr wrap="square">
            <a:spAutoFit/>
          </a:bodyPr>
          <a:lstStyle/>
          <a:p>
            <a:pPr algn="ctr">
              <a:spcBef>
                <a:spcPct val="0"/>
              </a:spcBef>
              <a:buFontTx/>
              <a:buNone/>
            </a:pPr>
            <a:r>
              <a:rPr lang="sv-SE" altLang="sv-SE" sz="4800" b="1" u="sng" dirty="0">
                <a:solidFill>
                  <a:srgbClr val="FF0000"/>
                </a:solidFill>
                <a:latin typeface="Abadi" panose="020B0604020104020204" pitchFamily="34" charset="0"/>
                <a:cs typeface="Sakkal Majalla" panose="02000000000000000000" pitchFamily="2" charset="-78"/>
              </a:rPr>
              <a:t>T</a:t>
            </a:r>
            <a:r>
              <a:rPr lang="sv-SE" altLang="sv-SE" sz="4800" b="1" dirty="0">
                <a:solidFill>
                  <a:srgbClr val="FF0000"/>
                </a:solidFill>
                <a:latin typeface="Abadi" panose="020B0604020104020204" pitchFamily="34" charset="0"/>
                <a:cs typeface="Sakkal Majalla" panose="02000000000000000000" pitchFamily="2" charset="-78"/>
              </a:rPr>
              <a:t>ub </a:t>
            </a:r>
            <a:r>
              <a:rPr lang="sv-SE" altLang="sv-SE" sz="4800" b="1" dirty="0" err="1">
                <a:solidFill>
                  <a:srgbClr val="FF0000"/>
                </a:solidFill>
                <a:latin typeface="Abadi" panose="020B0604020104020204" pitchFamily="34" charset="0"/>
                <a:cs typeface="Sakkal Majalla" panose="02000000000000000000" pitchFamily="2" charset="-78"/>
              </a:rPr>
              <a:t>layno</a:t>
            </a:r>
            <a:r>
              <a:rPr lang="ar-IQ"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dabyulfone</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daloho</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shari</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wshalem</a:t>
            </a:r>
            <a:r>
              <a:rPr lang="sv-SE" altLang="sv-SE" sz="4800" b="1" dirty="0">
                <a:solidFill>
                  <a:srgbClr val="FF0000"/>
                </a:solidFill>
                <a:latin typeface="Abadi" panose="020B0604020104020204" pitchFamily="34" charset="0"/>
                <a:cs typeface="Sakkal Majalla" panose="02000000000000000000" pitchFamily="2" charset="-78"/>
              </a:rPr>
              <a:t>. </a:t>
            </a:r>
          </a:p>
          <a:p>
            <a:pPr algn="ctr">
              <a:spcBef>
                <a:spcPct val="0"/>
              </a:spcBef>
              <a:buFontTx/>
              <a:buNone/>
            </a:pPr>
            <a:r>
              <a:rPr lang="sv-SE" altLang="sv-SE" sz="4800" b="1" dirty="0">
                <a:latin typeface="Abadi" panose="020B0604020104020204" pitchFamily="34" charset="0"/>
                <a:cs typeface="Sakkal Majalla" panose="02000000000000000000" pitchFamily="2" charset="-78"/>
              </a:rPr>
              <a:t> Salig är han som har börjat och slutat sin lära i Guds namn. </a:t>
            </a:r>
          </a:p>
        </p:txBody>
      </p:sp>
      <p:cxnSp>
        <p:nvCxnSpPr>
          <p:cNvPr id="6" name="Straight Connector 5"/>
          <p:cNvCxnSpPr>
            <a:cxnSpLocks/>
          </p:cNvCxnSpPr>
          <p:nvPr/>
        </p:nvCxnSpPr>
        <p:spPr>
          <a:xfrm flipH="1">
            <a:off x="6091030" y="2159306"/>
            <a:ext cx="9940" cy="3473129"/>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5">
            <a:extLst>
              <a:ext uri="{FF2B5EF4-FFF2-40B4-BE49-F238E27FC236}">
                <a16:creationId xmlns:a16="http://schemas.microsoft.com/office/drawing/2014/main" id="{9BC35F12-48C8-7FEF-0986-F88EBDF59D1A}"/>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2" name="صورة 8" descr="جلوس.gif">
            <a:extLst>
              <a:ext uri="{FF2B5EF4-FFF2-40B4-BE49-F238E27FC236}">
                <a16:creationId xmlns:a16="http://schemas.microsoft.com/office/drawing/2014/main" id="{861ABFFD-E306-2896-9269-078894E5456A}"/>
              </a:ext>
            </a:extLst>
          </p:cNvPr>
          <p:cNvPicPr>
            <a:picLocks noChangeAspect="1"/>
          </p:cNvPicPr>
          <p:nvPr/>
        </p:nvPicPr>
        <p:blipFill rotWithShape="1">
          <a:blip r:embed="rId2" cstate="print">
            <a:biLevel thresh="75000"/>
          </a:blip>
          <a:srcRect l="5439" t="301" r="-5439" b="-301"/>
          <a:stretch/>
        </p:blipFill>
        <p:spPr>
          <a:xfrm>
            <a:off x="11123063" y="5188945"/>
            <a:ext cx="1058997" cy="1853244"/>
          </a:xfrm>
          <a:prstGeom prst="rect">
            <a:avLst/>
          </a:prstGeom>
        </p:spPr>
      </p:pic>
      <p:pic>
        <p:nvPicPr>
          <p:cNvPr id="5" name="صورة 8" descr="جلوس.gif">
            <a:extLst>
              <a:ext uri="{FF2B5EF4-FFF2-40B4-BE49-F238E27FC236}">
                <a16:creationId xmlns:a16="http://schemas.microsoft.com/office/drawing/2014/main" id="{D7220C40-6EC1-E7B6-63CF-885824B95BFA}"/>
              </a:ext>
            </a:extLst>
          </p:cNvPr>
          <p:cNvPicPr>
            <a:picLocks noChangeAspect="1"/>
          </p:cNvPicPr>
          <p:nvPr/>
        </p:nvPicPr>
        <p:blipFill rotWithShape="1">
          <a:blip r:embed="rId2" cstate="print">
            <a:biLevel thresh="75000"/>
          </a:blip>
          <a:srcRect l="5439" t="301" r="-5439" b="-301"/>
          <a:stretch/>
        </p:blipFill>
        <p:spPr>
          <a:xfrm flipH="1">
            <a:off x="9940" y="5188945"/>
            <a:ext cx="1058997" cy="1853244"/>
          </a:xfrm>
          <a:prstGeom prst="rect">
            <a:avLst/>
          </a:prstGeom>
        </p:spPr>
      </p:pic>
    </p:spTree>
    <p:extLst>
      <p:ext uri="{BB962C8B-B14F-4D97-AF65-F5344CB8AC3E}">
        <p14:creationId xmlns:p14="http://schemas.microsoft.com/office/powerpoint/2010/main" val="2336481542"/>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846029"/>
            <a:ext cx="12191994" cy="2646878"/>
          </a:xfrm>
          <a:prstGeom prst="rect">
            <a:avLst/>
          </a:prstGeom>
        </p:spPr>
        <p:txBody>
          <a:bodyPr wrap="square">
            <a:spAutoFit/>
          </a:bodyPr>
          <a:lstStyle/>
          <a:p>
            <a:pPr algn="ctr"/>
            <a:r>
              <a:rPr lang="syr-SY" sz="16600" dirty="0">
                <a:solidFill>
                  <a:srgbClr val="FF0000"/>
                </a:solidFill>
                <a:latin typeface="Serto Batnan" panose="00000400000000000000" pitchFamily="2" charset="-78"/>
                <a:cs typeface="Serto Batnan" panose="00000400000000000000" pitchFamily="2" charset="-78"/>
              </a:rPr>
              <a:t>ܚܽܘܬܳܡܳܐ</a:t>
            </a:r>
            <a:endParaRPr lang="sv-SE" sz="16600" dirty="0">
              <a:solidFill>
                <a:srgbClr val="FF0000"/>
              </a:solidFill>
              <a:latin typeface="Serto Batnan" panose="00000400000000000000" pitchFamily="2" charset="-78"/>
              <a:cs typeface="Serto Batnan" panose="00000400000000000000" pitchFamily="2" charset="-78"/>
            </a:endParaRPr>
          </a:p>
        </p:txBody>
      </p:sp>
      <p:pic>
        <p:nvPicPr>
          <p:cNvPr id="3" name="صورة 12" descr="وقوف.gif"/>
          <p:cNvPicPr>
            <a:picLocks noChangeAspect="1"/>
          </p:cNvPicPr>
          <p:nvPr/>
        </p:nvPicPr>
        <p:blipFill>
          <a:blip r:embed="rId3" cstate="print"/>
          <a:stretch>
            <a:fillRect/>
          </a:stretch>
        </p:blipFill>
        <p:spPr>
          <a:xfrm>
            <a:off x="11292115" y="3688532"/>
            <a:ext cx="554207" cy="1873747"/>
          </a:xfrm>
          <a:prstGeom prst="rect">
            <a:avLst/>
          </a:prstGeom>
        </p:spPr>
      </p:pic>
      <p:sp>
        <p:nvSpPr>
          <p:cNvPr id="2" name="TextBox 5">
            <a:extLst>
              <a:ext uri="{FF2B5EF4-FFF2-40B4-BE49-F238E27FC236}">
                <a16:creationId xmlns:a16="http://schemas.microsoft.com/office/drawing/2014/main" id="{B576E7BC-445C-2A6D-14AC-303941A9440D}"/>
              </a:ext>
            </a:extLst>
          </p:cNvPr>
          <p:cNvSpPr txBox="1"/>
          <p:nvPr/>
        </p:nvSpPr>
        <p:spPr>
          <a:xfrm>
            <a:off x="-1" y="5842337"/>
            <a:ext cx="12191995" cy="1015663"/>
          </a:xfrm>
          <a:prstGeom prst="rect">
            <a:avLst/>
          </a:prstGeom>
          <a:solidFill>
            <a:srgbClr val="00206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ܡܙܰܡܪܳܢܝܳܬܵܳܐ </a:t>
            </a:r>
            <a:r>
              <a:rPr lang="ar-AE" sz="6000" b="1" dirty="0">
                <a:solidFill>
                  <a:schemeClr val="bg1"/>
                </a:solidFill>
                <a:latin typeface="Sakkal Majalla" panose="02000000000000000000" pitchFamily="2" charset="-78"/>
                <a:cs typeface="Sakkal Majalla" panose="02000000000000000000" pitchFamily="2" charset="-78"/>
              </a:rPr>
              <a:t>- المرنّمات - </a:t>
            </a:r>
            <a:r>
              <a:rPr lang="sv-SE" sz="6000" b="1" dirty="0">
                <a:solidFill>
                  <a:schemeClr val="bg1"/>
                </a:solidFill>
                <a:latin typeface="Sakkal Majalla" panose="02000000000000000000" pitchFamily="2" charset="-78"/>
                <a:cs typeface="Sakkal Majalla" panose="02000000000000000000" pitchFamily="2" charset="-78"/>
              </a:rPr>
              <a:t>Diakonissor</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52640813"/>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صورة 12" descr="وقوف.gif"/>
          <p:cNvPicPr>
            <a:picLocks noChangeAspect="1"/>
          </p:cNvPicPr>
          <p:nvPr/>
        </p:nvPicPr>
        <p:blipFill>
          <a:blip r:embed="rId2" cstate="print">
            <a:duotone>
              <a:schemeClr val="accent2">
                <a:shade val="45000"/>
                <a:satMod val="135000"/>
              </a:schemeClr>
              <a:prstClr val="white"/>
            </a:duotone>
          </a:blip>
          <a:stretch>
            <a:fillRect/>
          </a:stretch>
        </p:blipFill>
        <p:spPr>
          <a:xfrm>
            <a:off x="8767157" y="2989942"/>
            <a:ext cx="1018423" cy="3443237"/>
          </a:xfrm>
          <a:prstGeom prst="rect">
            <a:avLst/>
          </a:prstGeom>
        </p:spPr>
      </p:pic>
      <p:pic>
        <p:nvPicPr>
          <p:cNvPr id="2" name="Picture 1"/>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35438" y="2830287"/>
            <a:ext cx="3291815" cy="3269869"/>
          </a:xfrm>
          <a:prstGeom prst="rect">
            <a:avLst/>
          </a:prstGeom>
        </p:spPr>
      </p:pic>
      <p:pic>
        <p:nvPicPr>
          <p:cNvPr id="5" name="صورة 6" descr="slibo bsobho"/>
          <p:cNvPicPr/>
          <p:nvPr/>
        </p:nvPicPr>
        <p:blipFill>
          <a:blip r:embed="rId4" cstate="print">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4991985" y="318763"/>
            <a:ext cx="2061957" cy="5327294"/>
          </a:xfrm>
          <a:prstGeom prst="rect">
            <a:avLst/>
          </a:prstGeom>
          <a:noFill/>
          <a:ln w="9525">
            <a:noFill/>
            <a:miter lim="800000"/>
            <a:headEnd/>
            <a:tailEnd/>
          </a:ln>
        </p:spPr>
      </p:pic>
    </p:spTree>
    <p:extLst>
      <p:ext uri="{BB962C8B-B14F-4D97-AF65-F5344CB8AC3E}">
        <p14:creationId xmlns:p14="http://schemas.microsoft.com/office/powerpoint/2010/main" val="4048313510"/>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4856" y="4549676"/>
            <a:ext cx="11274136" cy="830997"/>
          </a:xfrm>
          <a:prstGeom prst="rect">
            <a:avLst/>
          </a:prstGeom>
        </p:spPr>
        <p:txBody>
          <a:bodyPr wrap="square">
            <a:spAutoFit/>
          </a:bodyPr>
          <a:lstStyle/>
          <a:p>
            <a:pPr algn="ctr"/>
            <a:r>
              <a:rPr lang="ar-SA" sz="4800" b="1" dirty="0">
                <a:solidFill>
                  <a:srgbClr val="FF0000"/>
                </a:solidFill>
                <a:latin typeface="Times New Roman" pitchFamily="18" charset="0"/>
                <a:cs typeface="Times New Roman" pitchFamily="18" charset="0"/>
              </a:rPr>
              <a:t> </a:t>
            </a:r>
            <a:endParaRPr lang="ar-SY" sz="4800" dirty="0">
              <a:solidFill>
                <a:srgbClr val="FF0000"/>
              </a:solidFill>
            </a:endParaRPr>
          </a:p>
        </p:txBody>
      </p:sp>
      <p:pic>
        <p:nvPicPr>
          <p:cNvPr id="22529" name="Picture 1" descr="C:\Users\Simon\Pictures\Photos\Iphone 6\Syriac\IMG_7358.JPG"/>
          <p:cNvPicPr>
            <a:picLocks noChangeAspect="1" noChangeArrowheads="1"/>
          </p:cNvPicPr>
          <p:nvPr/>
        </p:nvPicPr>
        <p:blipFill>
          <a:blip r:embed="rId2" cstate="print"/>
          <a:srcRect l="8802" t="7400" r="10678" b="11436"/>
          <a:stretch>
            <a:fillRect/>
          </a:stretch>
        </p:blipFill>
        <p:spPr bwMode="auto">
          <a:xfrm>
            <a:off x="0" y="-950504"/>
            <a:ext cx="12192000" cy="8761635"/>
          </a:xfrm>
          <a:prstGeom prst="rect">
            <a:avLst/>
          </a:prstGeom>
          <a:noFill/>
        </p:spPr>
      </p:pic>
    </p:spTree>
    <p:extLst>
      <p:ext uri="{BB962C8B-B14F-4D97-AF65-F5344CB8AC3E}">
        <p14:creationId xmlns:p14="http://schemas.microsoft.com/office/powerpoint/2010/main" val="2356714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9940" y="563591"/>
            <a:ext cx="1219199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6000" b="1" dirty="0">
                <a:latin typeface="Serto Batnan" panose="00000400000000000000" pitchFamily="2" charset="-78"/>
                <a:cs typeface="Serto Batnan" panose="00000400000000000000" pitchFamily="2" charset="-78"/>
              </a:rPr>
              <a:t>ܡܶܢ ܐܶܓܰܪܬܳܐ ܕܦܰܘܠܽܘܤ ܫܠܺܝܚܳܐ ܕܰܠܘܳܬܼ (</a:t>
            </a:r>
            <a:r>
              <a:rPr lang="ar-IQ" sz="6000" b="1" dirty="0">
                <a:latin typeface="Serto Batnan" panose="00000400000000000000" pitchFamily="2" charset="-78"/>
                <a:cs typeface="Serto Batnan" panose="00000400000000000000" pitchFamily="2" charset="-78"/>
              </a:rPr>
              <a:t>.....</a:t>
            </a:r>
            <a:r>
              <a:rPr lang="syr-SY" sz="6000" b="1" dirty="0">
                <a:latin typeface="Serto Batnan" panose="00000400000000000000" pitchFamily="2" charset="-78"/>
                <a:cs typeface="Serto Batnan" panose="00000400000000000000" pitchFamily="2" charset="-78"/>
              </a:rPr>
              <a:t>) ܒܰܪܶܟܡܳܪܝ̱</a:t>
            </a:r>
            <a:endParaRPr lang="en-US" sz="6000" dirty="0">
              <a:latin typeface="Serto Batnan" panose="00000400000000000000" pitchFamily="2" charset="-78"/>
              <a:cs typeface="Serto Batnan" panose="00000400000000000000" pitchFamily="2" charset="-78"/>
            </a:endParaRPr>
          </a:p>
        </p:txBody>
      </p:sp>
      <p:sp>
        <p:nvSpPr>
          <p:cNvPr id="3" name="Rectangle 2"/>
          <p:cNvSpPr/>
          <p:nvPr/>
        </p:nvSpPr>
        <p:spPr>
          <a:xfrm>
            <a:off x="6100971" y="2302525"/>
            <a:ext cx="6091022" cy="3139321"/>
          </a:xfrm>
          <a:prstGeom prst="rect">
            <a:avLst/>
          </a:prstGeom>
        </p:spPr>
        <p:txBody>
          <a:bodyPr wrap="square">
            <a:spAutoFit/>
          </a:bodyPr>
          <a:lstStyle/>
          <a:p>
            <a:pPr algn="ctr" rtl="1"/>
            <a:r>
              <a:rPr lang="ar-SA" sz="6600" b="1" dirty="0">
                <a:latin typeface="Traditional Arabic" panose="02020603050405020304" pitchFamily="18" charset="-78"/>
                <a:cs typeface="Traditional Arabic" panose="02020603050405020304" pitchFamily="18" charset="-78"/>
              </a:rPr>
              <a:t>من رسالة القدّيس مار بولس الرّسول</a:t>
            </a:r>
            <a:r>
              <a:rPr lang="ar-IQ" sz="6600" b="1" dirty="0">
                <a:latin typeface="Traditional Arabic" panose="02020603050405020304" pitchFamily="18" charset="-78"/>
                <a:cs typeface="Traditional Arabic" panose="02020603050405020304" pitchFamily="18" charset="-78"/>
              </a:rPr>
              <a:t> إلى أهل (........) </a:t>
            </a:r>
            <a:r>
              <a:rPr lang="ar-SA" sz="6600" b="1" dirty="0" err="1">
                <a:latin typeface="Traditional Arabic" panose="02020603050405020304" pitchFamily="18" charset="-78"/>
                <a:cs typeface="Traditional Arabic" panose="02020603050405020304" pitchFamily="18" charset="-78"/>
              </a:rPr>
              <a:t>بارخمور</a:t>
            </a:r>
            <a:r>
              <a:rPr lang="ar-SA" sz="6600" b="1" dirty="0">
                <a:latin typeface="Traditional Arabic" panose="02020603050405020304" pitchFamily="18" charset="-78"/>
                <a:cs typeface="Traditional Arabic" panose="02020603050405020304" pitchFamily="18" charset="-78"/>
              </a:rPr>
              <a:t> </a:t>
            </a:r>
            <a:endParaRPr lang="en-US" sz="66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376320"/>
            <a:ext cx="6091030" cy="3139321"/>
          </a:xfrm>
          <a:prstGeom prst="rect">
            <a:avLst/>
          </a:prstGeom>
        </p:spPr>
        <p:txBody>
          <a:bodyPr wrap="square">
            <a:spAutoFit/>
          </a:bodyPr>
          <a:lstStyle/>
          <a:p>
            <a:pPr algn="ctr">
              <a:spcBef>
                <a:spcPts val="600"/>
              </a:spcBef>
              <a:buFontTx/>
              <a:buNone/>
              <a:defRPr/>
            </a:pPr>
            <a:r>
              <a:rPr lang="sv-SE" sz="6600" b="1" dirty="0">
                <a:latin typeface="Abadi" panose="020B0604020104020204" pitchFamily="34" charset="0"/>
                <a:ea typeface="Times New Roman" panose="02020603050405020304" pitchFamily="18" charset="0"/>
                <a:cs typeface="Sakkal Majalla" panose="02000000000000000000" pitchFamily="2" charset="-78"/>
              </a:rPr>
              <a:t>Läsning av Paulus brev … </a:t>
            </a:r>
            <a:r>
              <a:rPr lang="sv-SE" sz="6600" b="1" dirty="0" err="1">
                <a:latin typeface="Abadi" panose="020B0604020104020204" pitchFamily="34" charset="0"/>
                <a:ea typeface="Times New Roman" panose="02020603050405020304" pitchFamily="18" charset="0"/>
                <a:cs typeface="Sakkal Majalla" panose="02000000000000000000" pitchFamily="2" charset="-78"/>
              </a:rPr>
              <a:t>Barekhmor</a:t>
            </a:r>
            <a:endParaRPr lang="sv-SE" altLang="sv-SE" sz="6600" b="1" dirty="0">
              <a:latin typeface="Abadi" panose="020B0604020104020204" pitchFamily="34" charset="0"/>
              <a:ea typeface="Arial Unicode MS" pitchFamily="34" charset="-128"/>
              <a:cs typeface="Sakkal Majalla" panose="02000000000000000000" pitchFamily="2" charset="-78"/>
            </a:endParaRPr>
          </a:p>
        </p:txBody>
      </p:sp>
      <p:cxnSp>
        <p:nvCxnSpPr>
          <p:cNvPr id="6" name="Straight Connector 5"/>
          <p:cNvCxnSpPr>
            <a:cxnSpLocks/>
          </p:cNvCxnSpPr>
          <p:nvPr/>
        </p:nvCxnSpPr>
        <p:spPr>
          <a:xfrm>
            <a:off x="6100970" y="2093205"/>
            <a:ext cx="0" cy="373641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4F28750E-0BBF-6F83-26EE-9B66E355F589}"/>
              </a:ext>
            </a:extLst>
          </p:cNvPr>
          <p:cNvPicPr>
            <a:picLocks noChangeAspect="1"/>
          </p:cNvPicPr>
          <p:nvPr/>
        </p:nvPicPr>
        <p:blipFill rotWithShape="1">
          <a:blip r:embed="rId2" cstate="print">
            <a:biLevel thresh="75000"/>
          </a:blip>
          <a:srcRect l="5439" t="301" r="-5439" b="-301"/>
          <a:stretch/>
        </p:blipFill>
        <p:spPr>
          <a:xfrm>
            <a:off x="11123063" y="5188945"/>
            <a:ext cx="1058997" cy="1853244"/>
          </a:xfrm>
          <a:prstGeom prst="rect">
            <a:avLst/>
          </a:prstGeom>
        </p:spPr>
      </p:pic>
      <p:pic>
        <p:nvPicPr>
          <p:cNvPr id="9" name="صورة 8" descr="جلوس.gif">
            <a:extLst>
              <a:ext uri="{FF2B5EF4-FFF2-40B4-BE49-F238E27FC236}">
                <a16:creationId xmlns:a16="http://schemas.microsoft.com/office/drawing/2014/main" id="{4A1D1670-3E92-37FD-C2CE-3CD715B94FD2}"/>
              </a:ext>
            </a:extLst>
          </p:cNvPr>
          <p:cNvPicPr>
            <a:picLocks noChangeAspect="1"/>
          </p:cNvPicPr>
          <p:nvPr/>
        </p:nvPicPr>
        <p:blipFill rotWithShape="1">
          <a:blip r:embed="rId2" cstate="print">
            <a:biLevel thresh="75000"/>
          </a:blip>
          <a:srcRect l="5439" t="301" r="-5439" b="-301"/>
          <a:stretch/>
        </p:blipFill>
        <p:spPr>
          <a:xfrm flipH="1">
            <a:off x="9940" y="5188945"/>
            <a:ext cx="1058997" cy="1853244"/>
          </a:xfrm>
          <a:prstGeom prst="rect">
            <a:avLst/>
          </a:prstGeom>
        </p:spPr>
      </p:pic>
    </p:spTree>
    <p:extLst>
      <p:ext uri="{BB962C8B-B14F-4D97-AF65-F5344CB8AC3E}">
        <p14:creationId xmlns:p14="http://schemas.microsoft.com/office/powerpoint/2010/main" val="2059823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2" y="563002"/>
            <a:ext cx="12191999"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600" b="1" dirty="0">
                <a:latin typeface="Serto Batnan" panose="00000400000000000000" pitchFamily="2" charset="-78"/>
                <a:cs typeface="Serto Batnan" panose="00000400000000000000" pitchFamily="2" charset="-78"/>
              </a:rPr>
              <a:t>ܫܽܘܒܚܳܐ ܠܡܳܪܶܗ ܕܰܫܠܺܝܚܳܐ ܨܠܽܘܬܼܶܗ ܥܰܡܰܢ ܐܰܡܺܝܢ܀</a:t>
            </a:r>
            <a:endParaRPr lang="en-US" sz="6600" dirty="0">
              <a:latin typeface="Serto Batnan" panose="00000400000000000000" pitchFamily="2" charset="-78"/>
              <a:cs typeface="Serto Batnan" panose="00000400000000000000" pitchFamily="2" charset="-78"/>
            </a:endParaRPr>
          </a:p>
        </p:txBody>
      </p:sp>
      <p:sp>
        <p:nvSpPr>
          <p:cNvPr id="3" name="Rectangle 2"/>
          <p:cNvSpPr/>
          <p:nvPr/>
        </p:nvSpPr>
        <p:spPr>
          <a:xfrm>
            <a:off x="6091024" y="2104222"/>
            <a:ext cx="6100970" cy="3785652"/>
          </a:xfrm>
          <a:prstGeom prst="rect">
            <a:avLst/>
          </a:prstGeom>
        </p:spPr>
        <p:txBody>
          <a:bodyPr wrap="square">
            <a:spAutoFit/>
          </a:bodyPr>
          <a:lstStyle/>
          <a:p>
            <a:pPr algn="ctr" rtl="1">
              <a:spcBef>
                <a:spcPct val="0"/>
              </a:spcBef>
              <a:buFontTx/>
              <a:buNone/>
            </a:pPr>
            <a:r>
              <a:rPr lang="ar-AE" altLang="sv-SE" sz="6000" b="1" dirty="0" err="1">
                <a:solidFill>
                  <a:srgbClr val="FF0000"/>
                </a:solidFill>
                <a:latin typeface="Traditional Arabic" panose="02020603050405020304" pitchFamily="18" charset="-78"/>
                <a:cs typeface="Traditional Arabic" panose="02020603050405020304" pitchFamily="18" charset="-78"/>
              </a:rPr>
              <a:t>شوبحو</a:t>
            </a:r>
            <a:r>
              <a:rPr lang="ar-AE" altLang="sv-SE" sz="6000" b="1" dirty="0">
                <a:solidFill>
                  <a:srgbClr val="FF0000"/>
                </a:solidFill>
                <a:latin typeface="Traditional Arabic" panose="02020603050405020304" pitchFamily="18" charset="-78"/>
                <a:cs typeface="Traditional Arabic" panose="02020603050405020304" pitchFamily="18" charset="-78"/>
              </a:rPr>
              <a:t> </a:t>
            </a:r>
            <a:r>
              <a:rPr lang="ar-AE" altLang="sv-SE" sz="6000" b="1" dirty="0" err="1">
                <a:solidFill>
                  <a:srgbClr val="FF0000"/>
                </a:solidFill>
                <a:latin typeface="Traditional Arabic" panose="02020603050405020304" pitchFamily="18" charset="-78"/>
                <a:cs typeface="Traditional Arabic" panose="02020603050405020304" pitchFamily="18" charset="-78"/>
              </a:rPr>
              <a:t>لمُورِه</a:t>
            </a:r>
            <a:r>
              <a:rPr lang="ar-AE" altLang="sv-SE" sz="6000" b="1" dirty="0">
                <a:solidFill>
                  <a:srgbClr val="FF0000"/>
                </a:solidFill>
                <a:latin typeface="Traditional Arabic" panose="02020603050405020304" pitchFamily="18" charset="-78"/>
                <a:cs typeface="Traditional Arabic" panose="02020603050405020304" pitchFamily="18" charset="-78"/>
              </a:rPr>
              <a:t> </a:t>
            </a:r>
            <a:r>
              <a:rPr lang="ar-AE" altLang="sv-SE" sz="6000" b="1" dirty="0" err="1">
                <a:solidFill>
                  <a:srgbClr val="FF0000"/>
                </a:solidFill>
                <a:latin typeface="Traditional Arabic" panose="02020603050405020304" pitchFamily="18" charset="-78"/>
                <a:cs typeface="Traditional Arabic" panose="02020603050405020304" pitchFamily="18" charset="-78"/>
              </a:rPr>
              <a:t>دَشليحو</a:t>
            </a:r>
            <a:r>
              <a:rPr lang="ar-AE" altLang="sv-SE" sz="6000" b="1" dirty="0">
                <a:solidFill>
                  <a:srgbClr val="FF0000"/>
                </a:solidFill>
                <a:latin typeface="Traditional Arabic" panose="02020603050405020304" pitchFamily="18" charset="-78"/>
                <a:cs typeface="Traditional Arabic" panose="02020603050405020304" pitchFamily="18" charset="-78"/>
              </a:rPr>
              <a:t> </a:t>
            </a:r>
            <a:r>
              <a:rPr lang="ar-AE" altLang="sv-SE" sz="6000" b="1" dirty="0" err="1">
                <a:solidFill>
                  <a:srgbClr val="FF0000"/>
                </a:solidFill>
                <a:latin typeface="Traditional Arabic" panose="02020603050405020304" pitchFamily="18" charset="-78"/>
                <a:cs typeface="Traditional Arabic" panose="02020603050405020304" pitchFamily="18" charset="-78"/>
              </a:rPr>
              <a:t>صلوثِه</a:t>
            </a:r>
            <a:r>
              <a:rPr lang="ar-AE" altLang="sv-SE" sz="6000" b="1" dirty="0">
                <a:solidFill>
                  <a:srgbClr val="FF0000"/>
                </a:solidFill>
                <a:latin typeface="Traditional Arabic" panose="02020603050405020304" pitchFamily="18" charset="-78"/>
                <a:cs typeface="Traditional Arabic" panose="02020603050405020304" pitchFamily="18" charset="-78"/>
              </a:rPr>
              <a:t> عامان آمين.</a:t>
            </a:r>
            <a:endParaRPr lang="en-US" altLang="sv-SE" sz="6000" b="1" dirty="0">
              <a:solidFill>
                <a:srgbClr val="FF0000"/>
              </a:solidFill>
              <a:latin typeface="Traditional Arabic" panose="02020603050405020304" pitchFamily="18" charset="-78"/>
              <a:cs typeface="Traditional Arabic" panose="02020603050405020304" pitchFamily="18" charset="-78"/>
            </a:endParaRPr>
          </a:p>
          <a:p>
            <a:pPr algn="ctr" rtl="1">
              <a:spcBef>
                <a:spcPct val="0"/>
              </a:spcBef>
              <a:buFontTx/>
              <a:buNone/>
            </a:pPr>
            <a:r>
              <a:rPr lang="ar-SA" altLang="sv-SE" sz="6000" b="1" dirty="0">
                <a:latin typeface="Traditional Arabic" panose="02020603050405020304" pitchFamily="18" charset="-78"/>
                <a:cs typeface="Traditional Arabic" panose="02020603050405020304" pitchFamily="18" charset="-78"/>
              </a:rPr>
              <a:t>المجدُ لربِّ الرّسولِ، صلاتُه معَنَا آمين</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4912" y="2104222"/>
            <a:ext cx="6100971" cy="3785652"/>
          </a:xfrm>
          <a:prstGeom prst="rect">
            <a:avLst/>
          </a:prstGeom>
        </p:spPr>
        <p:txBody>
          <a:bodyPr wrap="square">
            <a:spAutoFit/>
          </a:bodyPr>
          <a:lstStyle/>
          <a:p>
            <a:pPr algn="ctr">
              <a:buFontTx/>
              <a:buNone/>
              <a:defRPr/>
            </a:pPr>
            <a:r>
              <a:rPr lang="sv-SE" altLang="sv-SE" sz="4800" b="1" dirty="0" err="1">
                <a:solidFill>
                  <a:srgbClr val="FF0000"/>
                </a:solidFill>
                <a:latin typeface="Abadi" panose="020B0604020104020204" pitchFamily="34" charset="0"/>
                <a:cs typeface="Sakkal Majalla" panose="02000000000000000000" pitchFamily="2" charset="-78"/>
              </a:rPr>
              <a:t>Shubho</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lmore</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dashliho</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sluthe</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aman</a:t>
            </a:r>
            <a:r>
              <a:rPr lang="sv-SE" altLang="sv-SE" sz="4800" b="1" dirty="0">
                <a:solidFill>
                  <a:srgbClr val="FF0000"/>
                </a:solidFill>
                <a:latin typeface="Abadi" panose="020B0604020104020204" pitchFamily="34" charset="0"/>
                <a:cs typeface="Sakkal Majalla" panose="02000000000000000000" pitchFamily="2" charset="-78"/>
              </a:rPr>
              <a:t> amen.</a:t>
            </a:r>
            <a:endParaRPr lang="ar-AE" altLang="sv-SE" sz="4800" b="1" dirty="0">
              <a:solidFill>
                <a:srgbClr val="FF0000"/>
              </a:solidFill>
              <a:latin typeface="Abadi" panose="020B0604020104020204" pitchFamily="34" charset="0"/>
              <a:cs typeface="Sakkal Majalla" panose="02000000000000000000" pitchFamily="2" charset="-78"/>
            </a:endParaRPr>
          </a:p>
          <a:p>
            <a:pPr algn="ctr">
              <a:buFontTx/>
              <a:buNone/>
              <a:defRPr/>
            </a:pPr>
            <a:r>
              <a:rPr lang="sv-SE" altLang="sv-SE" sz="4800" b="1" dirty="0">
                <a:latin typeface="Abadi" panose="020B0604020104020204" pitchFamily="34" charset="0"/>
                <a:cs typeface="Sakkal Majalla" panose="02000000000000000000" pitchFamily="2" charset="-78"/>
              </a:rPr>
              <a:t>Lovad vare apostelns </a:t>
            </a:r>
            <a:r>
              <a:rPr lang="ar-SY" altLang="sv-SE" sz="4800" b="1" dirty="0">
                <a:latin typeface="Abadi" panose="020B0604020104020204" pitchFamily="34" charset="0"/>
                <a:cs typeface="Sakkal Majalla" panose="02000000000000000000" pitchFamily="2" charset="-78"/>
              </a:rPr>
              <a:t> </a:t>
            </a:r>
            <a:r>
              <a:rPr lang="sv-SE" altLang="sv-SE" sz="4800" b="1" dirty="0">
                <a:latin typeface="Abadi" panose="020B0604020104020204" pitchFamily="34" charset="0"/>
                <a:cs typeface="Sakkal Majalla" panose="02000000000000000000" pitchFamily="2" charset="-78"/>
              </a:rPr>
              <a:t>Herre! Må hans böner vara med oss. Amen.</a:t>
            </a:r>
          </a:p>
        </p:txBody>
      </p:sp>
      <p:cxnSp>
        <p:nvCxnSpPr>
          <p:cNvPr id="6" name="Straight Connector 5"/>
          <p:cNvCxnSpPr>
            <a:cxnSpLocks/>
          </p:cNvCxnSpPr>
          <p:nvPr/>
        </p:nvCxnSpPr>
        <p:spPr>
          <a:xfrm flipH="1">
            <a:off x="6091030" y="2159306"/>
            <a:ext cx="9940" cy="3473129"/>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5">
            <a:extLst>
              <a:ext uri="{FF2B5EF4-FFF2-40B4-BE49-F238E27FC236}">
                <a16:creationId xmlns:a16="http://schemas.microsoft.com/office/drawing/2014/main" id="{9BC35F12-48C8-7FEF-0986-F88EBDF59D1A}"/>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2" name="صورة 8" descr="جلوس.gif">
            <a:extLst>
              <a:ext uri="{FF2B5EF4-FFF2-40B4-BE49-F238E27FC236}">
                <a16:creationId xmlns:a16="http://schemas.microsoft.com/office/drawing/2014/main" id="{B7524622-09DB-53EA-9D8E-9DF6D4764E4F}"/>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5" name="صورة 8" descr="جلوس.gif">
            <a:extLst>
              <a:ext uri="{FF2B5EF4-FFF2-40B4-BE49-F238E27FC236}">
                <a16:creationId xmlns:a16="http://schemas.microsoft.com/office/drawing/2014/main" id="{4A9F1158-B19C-13FB-B025-51CC015CB8C1}"/>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2077080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7259" y="452588"/>
            <a:ext cx="7646378" cy="36933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yr-SY" sz="13800" b="1" i="0" u="none" strike="noStrike" kern="1200" cap="none" spc="0" normalizeH="0" baseline="0" noProof="0" dirty="0">
                <a:ln>
                  <a:noFill/>
                </a:ln>
                <a:solidFill>
                  <a:prstClr val="black"/>
                </a:solidFill>
                <a:effectLst/>
                <a:uLnTx/>
                <a:uFillTx/>
                <a:latin typeface="Serto Batnan" panose="00000400000000000000" pitchFamily="2" charset="-78"/>
                <a:cs typeface="Serto Batnan" panose="00000400000000000000" pitchFamily="2" charset="-78"/>
              </a:rPr>
              <a:t>ܐܶܓܰܪܬܳܐ</a:t>
            </a:r>
            <a:endParaRPr kumimoji="0" lang="en-US" sz="13800" b="1" i="0" u="none" strike="noStrike" kern="1200" cap="none" spc="0" normalizeH="0" baseline="0" noProof="0" dirty="0">
              <a:ln>
                <a:noFill/>
              </a:ln>
              <a:solidFill>
                <a:prstClr val="black"/>
              </a:solidFill>
              <a:effectLst/>
              <a:uLnTx/>
              <a:uFillTx/>
              <a:latin typeface="Serto Batnan" panose="00000400000000000000" pitchFamily="2" charset="-78"/>
              <a:cs typeface="Serto Batnan" panose="000004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v-SE" sz="9600" b="1" dirty="0">
                <a:solidFill>
                  <a:srgbClr val="FF0000"/>
                </a:solidFill>
                <a:latin typeface="Abadi" panose="020B0604020104020204" pitchFamily="34" charset="0"/>
                <a:cs typeface="Sakkal Majalla" panose="02000000000000000000" pitchFamily="2" charset="-78"/>
              </a:rPr>
              <a:t>Brevet</a:t>
            </a:r>
            <a:endParaRPr kumimoji="0" lang="en-US" sz="9600" b="0" i="0" u="none" strike="noStrike" kern="1200" cap="none" spc="0" normalizeH="0" baseline="0" noProof="0" dirty="0">
              <a:ln>
                <a:noFill/>
              </a:ln>
              <a:solidFill>
                <a:srgbClr val="FF0000"/>
              </a:solidFill>
              <a:effectLst/>
              <a:uLnTx/>
              <a:uFillTx/>
              <a:latin typeface="Abadi" panose="020B0604020104020204" pitchFamily="34" charset="0"/>
              <a:cs typeface="Sakkal Majalla" panose="02000000000000000000" pitchFamily="2" charset="-78"/>
            </a:endParaRPr>
          </a:p>
        </p:txBody>
      </p:sp>
      <p:sp>
        <p:nvSpPr>
          <p:cNvPr id="5" name="Rectangle 4"/>
          <p:cNvSpPr/>
          <p:nvPr/>
        </p:nvSpPr>
        <p:spPr>
          <a:xfrm>
            <a:off x="4436100" y="4254733"/>
            <a:ext cx="7567537" cy="2215991"/>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Y" sz="13800" b="1" i="0" u="none" strike="noStrike" kern="1200" cap="none" spc="0" normalizeH="0" baseline="0" noProof="0" dirty="0">
                <a:ln>
                  <a:noFill/>
                </a:ln>
                <a:effectLst/>
                <a:uLnTx/>
                <a:uFillTx/>
                <a:latin typeface="Traditional Arabic" panose="02020603050405020304" pitchFamily="18" charset="-78"/>
                <a:cs typeface="Traditional Arabic" panose="02020603050405020304" pitchFamily="18" charset="-78"/>
              </a:rPr>
              <a:t>ال</a:t>
            </a:r>
            <a:r>
              <a:rPr kumimoji="0" lang="ar-SA" sz="13800" b="1" i="0" u="none" strike="noStrike" kern="1200" cap="none" spc="0" normalizeH="0" baseline="0" noProof="0" dirty="0">
                <a:ln>
                  <a:noFill/>
                </a:ln>
                <a:effectLst/>
                <a:uLnTx/>
                <a:uFillTx/>
                <a:latin typeface="Traditional Arabic" panose="02020603050405020304" pitchFamily="18" charset="-78"/>
                <a:cs typeface="Traditional Arabic" panose="02020603050405020304" pitchFamily="18" charset="-78"/>
              </a:rPr>
              <a:t>رسالة</a:t>
            </a:r>
            <a:endParaRPr kumimoji="0" lang="en-US" sz="13800" b="0" i="0" u="none" strike="noStrike" kern="1200" cap="none" spc="0" normalizeH="0" baseline="0" noProof="0" dirty="0">
              <a:ln>
                <a:noFill/>
              </a:ln>
              <a:effectLst/>
              <a:uLnTx/>
              <a:uFillTx/>
              <a:latin typeface="Traditional Arabic" panose="02020603050405020304" pitchFamily="18" charset="-78"/>
              <a:cs typeface="Traditional Arabic" panose="02020603050405020304" pitchFamily="18" charset="-78"/>
            </a:endParaRPr>
          </a:p>
        </p:txBody>
      </p:sp>
      <p:pic>
        <p:nvPicPr>
          <p:cNvPr id="6" name="Picture 5" descr="www-St-Takla-org___Apostle-01.gif"/>
          <p:cNvPicPr>
            <a:picLocks noChangeAspect="1"/>
          </p:cNvPicPr>
          <p:nvPr/>
        </p:nvPicPr>
        <p:blipFill>
          <a:blip r:embed="rId2" cstate="print"/>
          <a:srcRect t="3846"/>
          <a:stretch>
            <a:fillRect/>
          </a:stretch>
        </p:blipFill>
        <p:spPr>
          <a:xfrm>
            <a:off x="821075" y="475432"/>
            <a:ext cx="4464855" cy="5442856"/>
          </a:xfrm>
          <a:prstGeom prst="rect">
            <a:avLst/>
          </a:prstGeom>
        </p:spPr>
      </p:pic>
      <p:pic>
        <p:nvPicPr>
          <p:cNvPr id="2" name="صورة 8" descr="جلوس.gif">
            <a:extLst>
              <a:ext uri="{FF2B5EF4-FFF2-40B4-BE49-F238E27FC236}">
                <a16:creationId xmlns:a16="http://schemas.microsoft.com/office/drawing/2014/main" id="{A8EBAA8F-A06C-3F75-F771-2B678EFE6D70}"/>
              </a:ext>
            </a:extLst>
          </p:cNvPr>
          <p:cNvPicPr>
            <a:picLocks noChangeAspect="1"/>
          </p:cNvPicPr>
          <p:nvPr/>
        </p:nvPicPr>
        <p:blipFill rotWithShape="1">
          <a:blip r:embed="rId3" cstate="print">
            <a:biLevel thresh="75000"/>
          </a:blip>
          <a:srcRect l="5439" t="301" r="-5439" b="-301"/>
          <a:stretch/>
        </p:blipFill>
        <p:spPr>
          <a:xfrm>
            <a:off x="11123063" y="5453349"/>
            <a:ext cx="907909" cy="1588840"/>
          </a:xfrm>
          <a:prstGeom prst="rect">
            <a:avLst/>
          </a:prstGeom>
        </p:spPr>
      </p:pic>
      <p:pic>
        <p:nvPicPr>
          <p:cNvPr id="3" name="صورة 8" descr="جلوس.gif">
            <a:extLst>
              <a:ext uri="{FF2B5EF4-FFF2-40B4-BE49-F238E27FC236}">
                <a16:creationId xmlns:a16="http://schemas.microsoft.com/office/drawing/2014/main" id="{5B64E8AB-0176-9A17-B167-348D5496E550}"/>
              </a:ext>
            </a:extLst>
          </p:cNvPr>
          <p:cNvPicPr>
            <a:picLocks noChangeAspect="1"/>
          </p:cNvPicPr>
          <p:nvPr/>
        </p:nvPicPr>
        <p:blipFill rotWithShape="1">
          <a:blip r:embed="rId3" cstate="print">
            <a:biLevel thresh="75000"/>
          </a:blip>
          <a:srcRect l="5439" t="301" r="-5439" b="-301"/>
          <a:stretch/>
        </p:blipFill>
        <p:spPr>
          <a:xfrm flipH="1">
            <a:off x="9939" y="5453349"/>
            <a:ext cx="907909" cy="1588840"/>
          </a:xfrm>
          <a:prstGeom prst="rect">
            <a:avLst/>
          </a:prstGeom>
        </p:spPr>
      </p:pic>
    </p:spTree>
    <p:extLst>
      <p:ext uri="{BB962C8B-B14F-4D97-AF65-F5344CB8AC3E}">
        <p14:creationId xmlns:p14="http://schemas.microsoft.com/office/powerpoint/2010/main" val="3784917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5"/>
          <p:cNvSpPr txBox="1">
            <a:spLocks noChangeArrowheads="1"/>
          </p:cNvSpPr>
          <p:nvPr/>
        </p:nvSpPr>
        <p:spPr bwMode="auto">
          <a:xfrm>
            <a:off x="1220595" y="179129"/>
            <a:ext cx="9895080" cy="255454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syr-SY"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ܥܰܡܳܐ ܩܳܝܶܡ</a:t>
            </a:r>
            <a:r>
              <a:rPr kumimoji="0" lang="ar-IQ"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       </a:t>
            </a:r>
            <a:r>
              <a:rPr kumimoji="0" lang="sv-SE" sz="6600" b="1" i="0" u="none" strike="noStrike" kern="1200" cap="none" spc="0" normalizeH="0" baseline="0" noProof="0" dirty="0">
                <a:ln>
                  <a:noFill/>
                </a:ln>
                <a:solidFill>
                  <a:prstClr val="white"/>
                </a:solidFill>
                <a:effectLst/>
                <a:uLnTx/>
                <a:uFillTx/>
                <a:latin typeface="Abadi" panose="020B0604020104020204" pitchFamily="34" charset="0"/>
                <a:cs typeface="Sakkal Majalla" panose="02000000000000000000" pitchFamily="2" charset="-78"/>
              </a:rPr>
              <a:t>Stå upp</a:t>
            </a:r>
            <a:r>
              <a:rPr kumimoji="0" lang="ar-IQ" sz="6600" b="1" i="0" u="none" strike="noStrike" kern="1200" cap="none" spc="0" normalizeH="0" baseline="0" noProof="0" dirty="0">
                <a:ln>
                  <a:noFill/>
                </a:ln>
                <a:solidFill>
                  <a:prstClr val="white"/>
                </a:solidFill>
                <a:effectLst/>
                <a:uLnTx/>
                <a:uFillTx/>
                <a:latin typeface="Abadi" panose="020B0604020104020204" pitchFamily="34" charset="0"/>
                <a:cs typeface="Sakkal Majalla" panose="02000000000000000000" pitchFamily="2" charset="-78"/>
              </a:rPr>
              <a:t>       </a:t>
            </a:r>
            <a:r>
              <a:rPr kumimoji="0" lang="ar-IQ" sz="8000" b="1" i="0" u="none" strike="noStrike" kern="1200" cap="none" spc="0" normalizeH="0" baseline="0" noProof="0" dirty="0">
                <a:ln>
                  <a:noFill/>
                </a:ln>
                <a:solidFill>
                  <a:prstClr val="white"/>
                </a:solidFill>
                <a:effectLst/>
                <a:uLnTx/>
                <a:uFillTx/>
                <a:latin typeface="Traditional Arabic" panose="02020603050405020304" pitchFamily="18" charset="-78"/>
                <a:cs typeface="Traditional Arabic" panose="02020603050405020304" pitchFamily="18" charset="-78"/>
              </a:rPr>
              <a:t>وقوف</a:t>
            </a:r>
            <a:endParaRPr kumimoji="0" lang="ar-IQ" sz="7200" b="1" i="0" u="none" strike="noStrike" kern="1200" cap="none" spc="0" normalizeH="0" baseline="0" noProof="0" dirty="0">
              <a:ln>
                <a:noFill/>
              </a:ln>
              <a:solidFill>
                <a:prstClr val="white"/>
              </a:solidFill>
              <a:effectLst/>
              <a:uLnTx/>
              <a:uFillTx/>
              <a:latin typeface="Traditional Arabic" panose="02020603050405020304" pitchFamily="18" charset="-78"/>
              <a:cs typeface="Traditional Arabic" panose="02020603050405020304" pitchFamily="18" charset="-78"/>
            </a:endParaRPr>
          </a:p>
        </p:txBody>
      </p:sp>
      <p:pic>
        <p:nvPicPr>
          <p:cNvPr id="13" name="صورة 12" descr="وقوف.gif"/>
          <p:cNvPicPr>
            <a:picLocks noChangeAspect="1"/>
          </p:cNvPicPr>
          <p:nvPr/>
        </p:nvPicPr>
        <p:blipFill>
          <a:blip r:embed="rId2" cstate="print"/>
          <a:stretch>
            <a:fillRect/>
          </a:stretch>
        </p:blipFill>
        <p:spPr>
          <a:xfrm>
            <a:off x="9817063" y="1735626"/>
            <a:ext cx="1462088" cy="494324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72" y="2733674"/>
            <a:ext cx="4048288" cy="4021299"/>
          </a:xfrm>
          <a:prstGeom prst="rect">
            <a:avLst/>
          </a:prstGeom>
        </p:spPr>
      </p:pic>
    </p:spTree>
    <p:extLst>
      <p:ext uri="{BB962C8B-B14F-4D97-AF65-F5344CB8AC3E}">
        <p14:creationId xmlns:p14="http://schemas.microsoft.com/office/powerpoint/2010/main" val="1554618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253641"/>
            <a:ext cx="12191999" cy="16158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80000"/>
              </a:lnSpc>
            </a:pPr>
            <a:r>
              <a:rPr lang="syr-SY" sz="6000" b="1" dirty="0">
                <a:latin typeface="Serto Batnan" panose="00000400000000000000" pitchFamily="2" charset="-78"/>
                <a:cs typeface="Serto Batnan" panose="00000400000000000000" pitchFamily="2" charset="-78"/>
              </a:rPr>
              <a:t>ܗܰ</a:t>
            </a:r>
            <a:r>
              <a:rPr lang="ar-SA" sz="6000" b="1" dirty="0" err="1">
                <a:latin typeface="Serto Batnan" panose="00000400000000000000" pitchFamily="2" charset="-78"/>
                <a:cs typeface="Serto Batnan" panose="00000400000000000000" pitchFamily="2" charset="-78"/>
              </a:rPr>
              <a:t>ܠܶـܠܘ</a:t>
            </a:r>
            <a:r>
              <a:rPr lang="syr-SY" sz="6000" b="1" dirty="0">
                <a:latin typeface="Serto Batnan" panose="00000400000000000000" pitchFamily="2" charset="-78"/>
                <a:cs typeface="Serto Batnan" panose="00000400000000000000" pitchFamily="2" charset="-78"/>
              </a:rPr>
              <a:t>ܝܰܗ. ܗܰ</a:t>
            </a:r>
            <a:r>
              <a:rPr lang="ar-SA" sz="6000" b="1" dirty="0" err="1">
                <a:latin typeface="Serto Batnan" panose="00000400000000000000" pitchFamily="2" charset="-78"/>
                <a:cs typeface="Serto Batnan" panose="00000400000000000000" pitchFamily="2" charset="-78"/>
              </a:rPr>
              <a:t>ܠܶـܠܘ</a:t>
            </a:r>
            <a:r>
              <a:rPr lang="syr-SY" sz="6000" b="1" dirty="0">
                <a:latin typeface="Serto Batnan" panose="00000400000000000000" pitchFamily="2" charset="-78"/>
                <a:cs typeface="Serto Batnan" panose="00000400000000000000" pitchFamily="2" charset="-78"/>
              </a:rPr>
              <a:t>ܝܰܗ. ܗܰ</a:t>
            </a:r>
            <a:r>
              <a:rPr lang="ar-SA" sz="6000" b="1" dirty="0" err="1">
                <a:latin typeface="Serto Batnan" panose="00000400000000000000" pitchFamily="2" charset="-78"/>
                <a:cs typeface="Serto Batnan" panose="00000400000000000000" pitchFamily="2" charset="-78"/>
              </a:rPr>
              <a:t>ܠܶـܠܘ</a:t>
            </a:r>
            <a:r>
              <a:rPr lang="syr-SY" sz="6000" b="1" dirty="0">
                <a:latin typeface="Serto Batnan" panose="00000400000000000000" pitchFamily="2" charset="-78"/>
                <a:cs typeface="Serto Batnan" panose="00000400000000000000" pitchFamily="2" charset="-78"/>
              </a:rPr>
              <a:t>ܝܰܗ.</a:t>
            </a:r>
            <a:r>
              <a:rPr lang="sv-SE" sz="6000" b="1" dirty="0">
                <a:latin typeface="Serto Batnan" panose="00000400000000000000" pitchFamily="2" charset="-78"/>
                <a:cs typeface="Serto Batnan" panose="00000400000000000000" pitchFamily="2" charset="-78"/>
              </a:rPr>
              <a:t> </a:t>
            </a:r>
            <a:r>
              <a:rPr lang="syr-SY" sz="6000" b="1" dirty="0">
                <a:latin typeface="Serto Batnan" panose="00000400000000000000" pitchFamily="2" charset="-78"/>
                <a:cs typeface="Serto Batnan" panose="00000400000000000000" pitchFamily="2" charset="-78"/>
              </a:rPr>
              <a:t>ܕܰܒܰܚܘ ܠܶܗ ܕܶܒܚܵܶܐ ܕܫܽܘܒܚܳܐ. </a:t>
            </a:r>
            <a:endParaRPr lang="sv-SE" sz="6000" dirty="0">
              <a:latin typeface="Serto Batnan" panose="00000400000000000000" pitchFamily="2" charset="-78"/>
              <a:cs typeface="Serto Batnan" panose="00000400000000000000" pitchFamily="2" charset="-78"/>
            </a:endParaRPr>
          </a:p>
        </p:txBody>
      </p:sp>
      <p:sp>
        <p:nvSpPr>
          <p:cNvPr id="3" name="Rectangle 2"/>
          <p:cNvSpPr/>
          <p:nvPr/>
        </p:nvSpPr>
        <p:spPr>
          <a:xfrm>
            <a:off x="6086059" y="1950260"/>
            <a:ext cx="6100970" cy="3939540"/>
          </a:xfrm>
          <a:prstGeom prst="rect">
            <a:avLst/>
          </a:prstGeom>
        </p:spPr>
        <p:txBody>
          <a:bodyPr wrap="square">
            <a:spAutoFit/>
          </a:bodyPr>
          <a:lstStyle/>
          <a:p>
            <a:pPr algn="ctr" rtl="1" eaLnBrk="1" hangingPunct="1">
              <a:spcBef>
                <a:spcPct val="0"/>
              </a:spcBef>
              <a:buFontTx/>
              <a:buNone/>
            </a:pPr>
            <a:r>
              <a:rPr lang="ar-SA" altLang="sv-SE" sz="6000" b="1" dirty="0">
                <a:solidFill>
                  <a:srgbClr val="FF0000"/>
                </a:solidFill>
                <a:latin typeface="Traditional Arabic" panose="02020603050405020304" pitchFamily="18" charset="-78"/>
                <a:cs typeface="Traditional Arabic" panose="02020603050405020304" pitchFamily="18" charset="-78"/>
              </a:rPr>
              <a:t>هال</a:t>
            </a:r>
            <a:r>
              <a:rPr lang="ar-SY" altLang="sv-SE" sz="6000" b="1" dirty="0">
                <a:solidFill>
                  <a:srgbClr val="FF0000"/>
                </a:solidFill>
                <a:latin typeface="Traditional Arabic" panose="02020603050405020304" pitchFamily="18" charset="-78"/>
                <a:cs typeface="Traditional Arabic" panose="02020603050405020304" pitchFamily="18" charset="-78"/>
              </a:rPr>
              <a:t>ِي</a:t>
            </a:r>
            <a:r>
              <a:rPr lang="ar-SA" altLang="sv-SE" sz="6000" b="1" dirty="0">
                <a:solidFill>
                  <a:srgbClr val="FF0000"/>
                </a:solidFill>
                <a:latin typeface="Traditional Arabic" panose="02020603050405020304" pitchFamily="18" charset="-78"/>
                <a:cs typeface="Traditional Arabic" panose="02020603050405020304" pitchFamily="18" charset="-78"/>
              </a:rPr>
              <a:t>لويا وهال</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SA" altLang="sv-SE" sz="6000" b="1" dirty="0">
                <a:solidFill>
                  <a:srgbClr val="FF0000"/>
                </a:solidFill>
                <a:latin typeface="Traditional Arabic" panose="02020603050405020304" pitchFamily="18" charset="-78"/>
                <a:cs typeface="Traditional Arabic" panose="02020603050405020304" pitchFamily="18" charset="-78"/>
              </a:rPr>
              <a:t>يلويا وهال</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SA" altLang="sv-SE" sz="6000" b="1" dirty="0">
                <a:solidFill>
                  <a:srgbClr val="FF0000"/>
                </a:solidFill>
                <a:latin typeface="Traditional Arabic" panose="02020603050405020304" pitchFamily="18" charset="-78"/>
                <a:cs typeface="Traditional Arabic" panose="02020603050405020304" pitchFamily="18" charset="-78"/>
              </a:rPr>
              <a:t>يلويا،</a:t>
            </a:r>
            <a:r>
              <a:rPr lang="ar-IQ" altLang="sv-SE" sz="6000" b="1" dirty="0">
                <a:solidFill>
                  <a:srgbClr val="FF0000"/>
                </a:solidFill>
                <a:latin typeface="Traditional Arabic" panose="02020603050405020304" pitchFamily="18" charset="-78"/>
                <a:cs typeface="Traditional Arabic" panose="02020603050405020304" pitchFamily="18" charset="-78"/>
              </a:rPr>
              <a:t> </a:t>
            </a:r>
            <a:r>
              <a:rPr lang="ar-IQ" altLang="sv-SE" sz="6000" b="1" dirty="0" err="1">
                <a:solidFill>
                  <a:srgbClr val="FF0000"/>
                </a:solidFill>
                <a:latin typeface="Traditional Arabic" panose="02020603050405020304" pitchFamily="18" charset="-78"/>
                <a:cs typeface="Traditional Arabic" panose="02020603050405020304" pitchFamily="18" charset="-78"/>
              </a:rPr>
              <a:t>دَباح</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لِه دِب</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ح</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ه </a:t>
            </a:r>
            <a:r>
              <a:rPr lang="ar-IQ" altLang="sv-SE" sz="6000" b="1" dirty="0" err="1">
                <a:solidFill>
                  <a:srgbClr val="FF0000"/>
                </a:solidFill>
                <a:latin typeface="Traditional Arabic" panose="02020603050405020304" pitchFamily="18" charset="-78"/>
                <a:cs typeface="Traditional Arabic" panose="02020603050405020304" pitchFamily="18" charset="-78"/>
              </a:rPr>
              <a:t>دْشوب</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ح</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a:t>
            </a:r>
            <a:endParaRPr lang="sv-SE" altLang="sv-SE" sz="6000" b="1"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ts val="1200"/>
              </a:spcBef>
              <a:buFontTx/>
              <a:buNone/>
            </a:pPr>
            <a:r>
              <a:rPr lang="ar-SA" altLang="sv-SE" sz="6000" b="1" dirty="0">
                <a:latin typeface="Traditional Arabic" panose="02020603050405020304" pitchFamily="18" charset="-78"/>
                <a:cs typeface="Traditional Arabic" panose="02020603050405020304" pitchFamily="18" charset="-78"/>
              </a:rPr>
              <a:t>هال</a:t>
            </a:r>
            <a:r>
              <a:rPr lang="ar-SY" altLang="sv-SE" sz="6000" b="1" dirty="0">
                <a:latin typeface="Traditional Arabic" panose="02020603050405020304" pitchFamily="18" charset="-78"/>
                <a:cs typeface="Traditional Arabic" panose="02020603050405020304" pitchFamily="18" charset="-78"/>
              </a:rPr>
              <a:t>ي</a:t>
            </a:r>
            <a:r>
              <a:rPr lang="ar-SA" altLang="sv-SE" sz="6000" b="1" dirty="0">
                <a:latin typeface="Traditional Arabic" panose="02020603050405020304" pitchFamily="18" charset="-78"/>
                <a:cs typeface="Traditional Arabic" panose="02020603050405020304" pitchFamily="18" charset="-78"/>
              </a:rPr>
              <a:t>لويا </a:t>
            </a:r>
            <a:r>
              <a:rPr lang="ar-SA" altLang="sv-SE" sz="6000" b="1" dirty="0" err="1">
                <a:latin typeface="Traditional Arabic" panose="02020603050405020304" pitchFamily="18" charset="-78"/>
                <a:cs typeface="Traditional Arabic" panose="02020603050405020304" pitchFamily="18" charset="-78"/>
              </a:rPr>
              <a:t>وهاليلويا</a:t>
            </a:r>
            <a:r>
              <a:rPr lang="ar-SA" altLang="sv-SE" sz="6000" b="1" dirty="0">
                <a:latin typeface="Traditional Arabic" panose="02020603050405020304" pitchFamily="18" charset="-78"/>
                <a:cs typeface="Traditional Arabic" panose="02020603050405020304" pitchFamily="18" charset="-78"/>
              </a:rPr>
              <a:t> </a:t>
            </a:r>
            <a:r>
              <a:rPr lang="ar-SA" altLang="sv-SE" sz="6000" b="1" dirty="0" err="1">
                <a:latin typeface="Traditional Arabic" panose="02020603050405020304" pitchFamily="18" charset="-78"/>
                <a:cs typeface="Traditional Arabic" panose="02020603050405020304" pitchFamily="18" charset="-78"/>
              </a:rPr>
              <a:t>وهاليلويا</a:t>
            </a:r>
            <a:r>
              <a:rPr lang="sv-SE" altLang="sv-SE" sz="6000" b="1" dirty="0">
                <a:latin typeface="Traditional Arabic" panose="02020603050405020304" pitchFamily="18" charset="-78"/>
                <a:cs typeface="Traditional Arabic" panose="02020603050405020304" pitchFamily="18" charset="-78"/>
              </a:rPr>
              <a:t>.</a:t>
            </a:r>
            <a:r>
              <a:rPr lang="ar-SA" altLang="sv-SE" sz="6000" b="1" dirty="0">
                <a:latin typeface="Traditional Arabic" panose="02020603050405020304" pitchFamily="18" charset="-78"/>
                <a:cs typeface="Traditional Arabic" panose="02020603050405020304" pitchFamily="18" charset="-78"/>
              </a:rPr>
              <a:t> اذْبَحوا لَهُ ذَبائِحَ الْحَمْدِ. </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4971" y="1997723"/>
            <a:ext cx="6100971" cy="3862596"/>
          </a:xfrm>
          <a:prstGeom prst="rect">
            <a:avLst/>
          </a:prstGeom>
        </p:spPr>
        <p:txBody>
          <a:bodyPr wrap="square">
            <a:spAutoFit/>
          </a:bodyPr>
          <a:lstStyle/>
          <a:p>
            <a:pPr algn="ctr" eaLnBrk="1" hangingPunct="1">
              <a:spcBef>
                <a:spcPts val="600"/>
              </a:spcBef>
              <a:buFontTx/>
              <a:buNone/>
            </a:pPr>
            <a:r>
              <a:rPr lang="sv-SE" altLang="sv-SE" sz="4800" b="1" dirty="0" err="1">
                <a:solidFill>
                  <a:srgbClr val="FF0000"/>
                </a:solidFill>
                <a:latin typeface="Abadi" panose="020B0604020104020204" pitchFamily="34" charset="0"/>
                <a:cs typeface="Sakkal Majalla" panose="02000000000000000000" pitchFamily="2" charset="-78"/>
              </a:rPr>
              <a:t>Haleluya</a:t>
            </a:r>
            <a:r>
              <a:rPr lang="sv-SE" altLang="sv-SE" sz="4800" b="1" dirty="0">
                <a:solidFill>
                  <a:srgbClr val="FF0000"/>
                </a:solidFill>
                <a:latin typeface="Abadi" panose="020B0604020104020204" pitchFamily="34" charset="0"/>
                <a:cs typeface="Sakkal Majalla" panose="02000000000000000000" pitchFamily="2" charset="-78"/>
              </a:rPr>
              <a:t> w </a:t>
            </a:r>
            <a:r>
              <a:rPr lang="sv-SE" altLang="sv-SE" sz="4800" b="1" dirty="0" err="1">
                <a:solidFill>
                  <a:srgbClr val="FF0000"/>
                </a:solidFill>
                <a:latin typeface="Abadi" panose="020B0604020104020204" pitchFamily="34" charset="0"/>
                <a:cs typeface="Sakkal Majalla" panose="02000000000000000000" pitchFamily="2" charset="-78"/>
              </a:rPr>
              <a:t>haleluya</a:t>
            </a:r>
            <a:r>
              <a:rPr lang="sv-SE" altLang="sv-SE" sz="4800" b="1" dirty="0">
                <a:solidFill>
                  <a:srgbClr val="FF0000"/>
                </a:solidFill>
                <a:latin typeface="Abadi" panose="020B0604020104020204" pitchFamily="34" charset="0"/>
                <a:cs typeface="Sakkal Majalla" panose="02000000000000000000" pitchFamily="2" charset="-78"/>
              </a:rPr>
              <a:t> w </a:t>
            </a:r>
            <a:r>
              <a:rPr lang="sv-SE" altLang="sv-SE" sz="4800" b="1" dirty="0" err="1">
                <a:solidFill>
                  <a:srgbClr val="FF0000"/>
                </a:solidFill>
                <a:latin typeface="Abadi" panose="020B0604020104020204" pitchFamily="34" charset="0"/>
                <a:cs typeface="Sakkal Majalla" panose="02000000000000000000" pitchFamily="2" charset="-78"/>
              </a:rPr>
              <a:t>haleluya</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daba</a:t>
            </a:r>
            <a:r>
              <a:rPr lang="sv-SE" altLang="sv-SE" sz="4800" b="1" u="sng" dirty="0" err="1">
                <a:solidFill>
                  <a:srgbClr val="FF0000"/>
                </a:solidFill>
                <a:latin typeface="Abadi" panose="020B0604020104020204" pitchFamily="34" charset="0"/>
                <a:cs typeface="Sakkal Majalla" panose="02000000000000000000" pitchFamily="2" charset="-78"/>
              </a:rPr>
              <a:t>h</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leh</a:t>
            </a:r>
            <a:r>
              <a:rPr lang="ar-IQ"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deb</a:t>
            </a:r>
            <a:r>
              <a:rPr lang="sv-SE" altLang="sv-SE" sz="4800" b="1" u="sng" dirty="0" err="1">
                <a:solidFill>
                  <a:srgbClr val="FF0000"/>
                </a:solidFill>
                <a:latin typeface="Abadi" panose="020B0604020104020204" pitchFamily="34" charset="0"/>
                <a:cs typeface="Sakkal Majalla" panose="02000000000000000000" pitchFamily="2" charset="-78"/>
              </a:rPr>
              <a:t>h</a:t>
            </a:r>
            <a:r>
              <a:rPr lang="sv-SE" altLang="sv-SE" sz="4800" b="1" dirty="0" err="1">
                <a:solidFill>
                  <a:srgbClr val="FF0000"/>
                </a:solidFill>
                <a:latin typeface="Abadi" panose="020B0604020104020204" pitchFamily="34" charset="0"/>
                <a:cs typeface="Sakkal Majalla" panose="02000000000000000000" pitchFamily="2" charset="-78"/>
              </a:rPr>
              <a:t>e</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dshub</a:t>
            </a:r>
            <a:r>
              <a:rPr lang="sv-SE" altLang="sv-SE" sz="4800" b="1" u="sng" dirty="0" err="1">
                <a:solidFill>
                  <a:srgbClr val="FF0000"/>
                </a:solidFill>
                <a:latin typeface="Abadi" panose="020B0604020104020204" pitchFamily="34" charset="0"/>
                <a:cs typeface="Sakkal Majalla" panose="02000000000000000000" pitchFamily="2" charset="-78"/>
              </a:rPr>
              <a:t>h</a:t>
            </a:r>
            <a:r>
              <a:rPr lang="sv-SE" altLang="sv-SE" sz="4800" b="1" dirty="0" err="1">
                <a:solidFill>
                  <a:srgbClr val="FF0000"/>
                </a:solidFill>
                <a:latin typeface="Abadi" panose="020B0604020104020204" pitchFamily="34" charset="0"/>
                <a:cs typeface="Sakkal Majalla" panose="02000000000000000000" pitchFamily="2" charset="-78"/>
              </a:rPr>
              <a:t>o</a:t>
            </a:r>
            <a:r>
              <a:rPr lang="sv-SE" altLang="sv-SE" sz="4800" b="1" dirty="0">
                <a:solidFill>
                  <a:srgbClr val="FF0000"/>
                </a:solidFill>
                <a:latin typeface="Abadi" panose="020B0604020104020204" pitchFamily="34" charset="0"/>
                <a:cs typeface="Sakkal Majalla" panose="02000000000000000000" pitchFamily="2" charset="-78"/>
              </a:rPr>
              <a:t>. </a:t>
            </a:r>
          </a:p>
          <a:p>
            <a:pPr algn="ctr" eaLnBrk="1" hangingPunct="1">
              <a:spcBef>
                <a:spcPts val="600"/>
              </a:spcBef>
              <a:buFontTx/>
              <a:buNone/>
            </a:pPr>
            <a:r>
              <a:rPr lang="sv-SE" altLang="sv-SE" sz="4800" b="1" dirty="0">
                <a:latin typeface="Abadi" panose="020B0604020104020204" pitchFamily="34" charset="0"/>
                <a:cs typeface="Sakkal Majalla" panose="02000000000000000000" pitchFamily="2" charset="-78"/>
              </a:rPr>
              <a:t>Bär fram lovets offer till honom </a:t>
            </a:r>
            <a:r>
              <a:rPr lang="sv-SE" altLang="sv-SE" sz="4800" b="1" dirty="0" err="1">
                <a:latin typeface="Abadi" panose="020B0604020104020204" pitchFamily="34" charset="0"/>
                <a:cs typeface="Sakkal Majalla" panose="02000000000000000000" pitchFamily="2" charset="-78"/>
              </a:rPr>
              <a:t>haleluja</a:t>
            </a:r>
            <a:endParaRPr lang="ar-SA" altLang="sv-SE" sz="48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flipH="1">
            <a:off x="6091030" y="2159306"/>
            <a:ext cx="9940" cy="3473129"/>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5">
            <a:extLst>
              <a:ext uri="{FF2B5EF4-FFF2-40B4-BE49-F238E27FC236}">
                <a16:creationId xmlns:a16="http://schemas.microsoft.com/office/drawing/2014/main" id="{9BC35F12-48C8-7FEF-0986-F88EBDF59D1A}"/>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2" name="صورة 12" descr="وقوف.gif">
            <a:extLst>
              <a:ext uri="{FF2B5EF4-FFF2-40B4-BE49-F238E27FC236}">
                <a16:creationId xmlns:a16="http://schemas.microsoft.com/office/drawing/2014/main" id="{F0D5BB46-E926-3C86-B8F6-9867790D2FAB}"/>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5" name="صورة 12" descr="وقوف.gif">
            <a:extLst>
              <a:ext uri="{FF2B5EF4-FFF2-40B4-BE49-F238E27FC236}">
                <a16:creationId xmlns:a16="http://schemas.microsoft.com/office/drawing/2014/main" id="{E85EC56B-B92C-168F-A703-5C41AB3EC7E5}"/>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241959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8421" y="436904"/>
            <a:ext cx="1217357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spcBef>
                <a:spcPct val="20000"/>
              </a:spcBef>
            </a:pPr>
            <a:r>
              <a:rPr lang="syr-SY" sz="6000" b="1" dirty="0">
                <a:latin typeface="Serto Urhoy" panose="00000400000000000000" pitchFamily="2" charset="-78"/>
                <a:cs typeface="Serto Batnan" panose="00000400000000000000" pitchFamily="2" charset="-78"/>
              </a:rPr>
              <a:t>ܐܰܢܗܰܪ ܠܰܢ</a:t>
            </a:r>
            <a:r>
              <a:rPr lang="sv-SE" sz="6000" b="1" dirty="0">
                <a:latin typeface="Serto Urhoy" panose="00000400000000000000" pitchFamily="2" charset="-78"/>
                <a:cs typeface="Serto Urhoy" panose="00000400000000000000" pitchFamily="2" charset="-78"/>
              </a:rPr>
              <a:t> </a:t>
            </a:r>
            <a:r>
              <a:rPr lang="syr-SY" sz="6000" b="1" dirty="0">
                <a:latin typeface="Serto Urhoy" panose="00000400000000000000" pitchFamily="2" charset="-78"/>
                <a:cs typeface="Serto Batnan" panose="00000400000000000000" pitchFamily="2" charset="-78"/>
              </a:rPr>
              <a:t>ܒܢܽܘܗܪܳܟ݂ ܓܰܐܝܳܐ</a:t>
            </a:r>
            <a:r>
              <a:rPr lang="sv-SE" sz="6000" b="1" dirty="0">
                <a:latin typeface="Serto Urhoy" panose="00000400000000000000" pitchFamily="2" charset="-78"/>
                <a:cs typeface="Serto Urhoy" panose="00000400000000000000" pitchFamily="2" charset="-78"/>
              </a:rPr>
              <a:t>.</a:t>
            </a:r>
            <a:r>
              <a:rPr lang="syr-SY" sz="6000" b="1" dirty="0">
                <a:latin typeface="Serto Urhoy" panose="00000400000000000000" pitchFamily="2" charset="-78"/>
                <a:cs typeface="Serto Batnan" panose="00000400000000000000" pitchFamily="2" charset="-78"/>
              </a:rPr>
              <a:t> ܨܶܡܚܶܗ ܕܐܰܒܳܐ ܫܡܰܝܳܢܳܐ܀</a:t>
            </a:r>
            <a:endParaRPr lang="sv-SE" sz="6000" b="1" dirty="0">
              <a:latin typeface="Serto Urhoy" panose="00000400000000000000" pitchFamily="2" charset="-78"/>
              <a:cs typeface="Serto Urhoy" panose="00000400000000000000" pitchFamily="2" charset="-78"/>
            </a:endParaRPr>
          </a:p>
        </p:txBody>
      </p:sp>
      <p:sp>
        <p:nvSpPr>
          <p:cNvPr id="3" name="Rectangle 2"/>
          <p:cNvSpPr/>
          <p:nvPr/>
        </p:nvSpPr>
        <p:spPr>
          <a:xfrm>
            <a:off x="6081089" y="1908339"/>
            <a:ext cx="6100963" cy="3939540"/>
          </a:xfrm>
          <a:prstGeom prst="rect">
            <a:avLst/>
          </a:prstGeom>
        </p:spPr>
        <p:txBody>
          <a:bodyPr wrap="square">
            <a:spAutoFit/>
          </a:bodyPr>
          <a:lstStyle/>
          <a:p>
            <a:pPr algn="ctr" rtl="1">
              <a:spcBef>
                <a:spcPts val="1800"/>
              </a:spcBef>
            </a:pPr>
            <a:r>
              <a:rPr lang="sv-SE" altLang="sv-SE" sz="6000" b="1" dirty="0">
                <a:solidFill>
                  <a:srgbClr val="FF0000"/>
                </a:solidFill>
                <a:latin typeface="Traditional Arabic" panose="02020603050405020304" pitchFamily="18" charset="-78"/>
                <a:cs typeface="Traditional Arabic" panose="02020603050405020304" pitchFamily="18" charset="-78"/>
              </a:rPr>
              <a:t> </a:t>
            </a:r>
            <a:r>
              <a:rPr lang="ar-IQ" altLang="sv-SE" sz="6000" b="1" dirty="0">
                <a:solidFill>
                  <a:srgbClr val="FF0000"/>
                </a:solidFill>
                <a:latin typeface="Traditional Arabic" panose="02020603050405020304" pitchFamily="18" charset="-78"/>
                <a:cs typeface="Traditional Arabic" panose="02020603050405020304" pitchFamily="18" charset="-78"/>
              </a:rPr>
              <a:t>أن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هار</a:t>
            </a:r>
            <a:r>
              <a:rPr lang="ar-SY" altLang="sv-SE" sz="6000" b="1" dirty="0">
                <a:solidFill>
                  <a:srgbClr val="FF0000"/>
                </a:solidFill>
                <a:latin typeface="Traditional Arabic" panose="02020603050405020304" pitchFamily="18" charset="-78"/>
                <a:cs typeface="Traditional Arabic" panose="02020603050405020304" pitchFamily="18" charset="-78"/>
              </a:rPr>
              <a:t>ْ </a:t>
            </a:r>
            <a:r>
              <a:rPr lang="ar-IQ" altLang="sv-SE" sz="6000" b="1" dirty="0">
                <a:solidFill>
                  <a:srgbClr val="FF0000"/>
                </a:solidFill>
                <a:latin typeface="Traditional Arabic" panose="02020603050405020304" pitchFamily="18" charset="-78"/>
                <a:cs typeface="Traditional Arabic" panose="02020603050405020304" pitchFamily="18" charset="-78"/>
              </a:rPr>
              <a:t>لان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بنوه</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ر</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خ كاي</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 صِم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حِه داب</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 شمايُون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a:t>
            </a:r>
            <a:r>
              <a:rPr lang="ar-AE" altLang="sv-SE" sz="6000" b="1" dirty="0">
                <a:solidFill>
                  <a:srgbClr val="FF0000"/>
                </a:solidFill>
                <a:latin typeface="Traditional Arabic" panose="02020603050405020304" pitchFamily="18" charset="-78"/>
                <a:cs typeface="Traditional Arabic" panose="02020603050405020304" pitchFamily="18" charset="-78"/>
              </a:rPr>
              <a:t>.</a:t>
            </a:r>
            <a:endParaRPr lang="sv-SE" altLang="sv-SE" sz="6000" b="1" dirty="0">
              <a:solidFill>
                <a:srgbClr val="FF0000"/>
              </a:solidFill>
              <a:latin typeface="Traditional Arabic" panose="02020603050405020304" pitchFamily="18" charset="-78"/>
              <a:cs typeface="Traditional Arabic" panose="02020603050405020304" pitchFamily="18" charset="-78"/>
            </a:endParaRPr>
          </a:p>
          <a:p>
            <a:pPr algn="ctr" rtl="1">
              <a:spcBef>
                <a:spcPts val="1200"/>
              </a:spcBef>
            </a:pPr>
            <a:r>
              <a:rPr lang="ar-SA" altLang="sv-SE" sz="6000" b="1" dirty="0">
                <a:latin typeface="Traditional Arabic" panose="02020603050405020304" pitchFamily="18" charset="-78"/>
                <a:cs typeface="Traditional Arabic" panose="02020603050405020304" pitchFamily="18" charset="-78"/>
              </a:rPr>
              <a:t>فَأَنِرْنا بِنورِكَ البَهِيِّ يا ضِياءَ الآبِ السَّماوِيّ</a:t>
            </a:r>
            <a:r>
              <a:rPr lang="syr-SY" altLang="sv-SE" sz="6000" b="1" dirty="0">
                <a:latin typeface="Traditional Arabic" panose="02020603050405020304" pitchFamily="18" charset="-78"/>
                <a:cs typeface="Sakkal Majalla" panose="02000000000000000000" pitchFamily="2" charset="-78"/>
              </a:rPr>
              <a:t>܀</a:t>
            </a:r>
            <a:endParaRPr lang="ar-SY"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1915416"/>
            <a:ext cx="6100963" cy="3631763"/>
          </a:xfrm>
          <a:prstGeom prst="rect">
            <a:avLst/>
          </a:prstGeom>
        </p:spPr>
        <p:txBody>
          <a:bodyPr wrap="square">
            <a:spAutoFit/>
          </a:bodyPr>
          <a:lstStyle/>
          <a:p>
            <a:pPr algn="ctr">
              <a:spcBef>
                <a:spcPts val="1200"/>
              </a:spcBef>
            </a:pPr>
            <a:r>
              <a:rPr lang="sv-SE" altLang="sv-SE" sz="4400" b="1" dirty="0">
                <a:solidFill>
                  <a:srgbClr val="FF0000"/>
                </a:solidFill>
                <a:latin typeface="Abadi" panose="020B0604020104020204" pitchFamily="34" charset="0"/>
                <a:cs typeface="Sakkal Majalla" panose="02000000000000000000" pitchFamily="2" charset="-78"/>
              </a:rPr>
              <a:t>anhar lan bnuhrokh gayo. </a:t>
            </a:r>
            <a:r>
              <a:rPr lang="sv-SE" altLang="sv-SE" sz="4400" b="1" u="sng" dirty="0">
                <a:solidFill>
                  <a:srgbClr val="FF0000"/>
                </a:solidFill>
                <a:latin typeface="Abadi" panose="020B0604020104020204" pitchFamily="34" charset="0"/>
                <a:cs typeface="Sakkal Majalla" panose="02000000000000000000" pitchFamily="2" charset="-78"/>
              </a:rPr>
              <a:t>s</a:t>
            </a:r>
            <a:r>
              <a:rPr lang="sv-SE" altLang="sv-SE" sz="4400" b="1" dirty="0">
                <a:solidFill>
                  <a:srgbClr val="FF0000"/>
                </a:solidFill>
                <a:latin typeface="Abadi" panose="020B0604020104020204" pitchFamily="34" charset="0"/>
                <a:cs typeface="Sakkal Majalla" panose="02000000000000000000" pitchFamily="2" charset="-78"/>
              </a:rPr>
              <a:t>em</a:t>
            </a:r>
            <a:r>
              <a:rPr lang="sv-SE" altLang="sv-SE" sz="4400" b="1" u="sng" dirty="0">
                <a:solidFill>
                  <a:srgbClr val="FF0000"/>
                </a:solidFill>
                <a:latin typeface="Abadi" panose="020B0604020104020204" pitchFamily="34" charset="0"/>
                <a:cs typeface="Sakkal Majalla" panose="02000000000000000000" pitchFamily="2" charset="-78"/>
              </a:rPr>
              <a:t>h</a:t>
            </a:r>
            <a:r>
              <a:rPr lang="sv-SE" altLang="sv-SE" sz="4400" b="1" dirty="0">
                <a:solidFill>
                  <a:srgbClr val="FF0000"/>
                </a:solidFill>
                <a:latin typeface="Abadi" panose="020B0604020104020204" pitchFamily="34" charset="0"/>
                <a:cs typeface="Sakkal Majalla" panose="02000000000000000000" pitchFamily="2" charset="-78"/>
              </a:rPr>
              <a:t>e dabo shmayono.</a:t>
            </a:r>
          </a:p>
          <a:p>
            <a:pPr algn="ctr">
              <a:spcBef>
                <a:spcPts val="1200"/>
              </a:spcBef>
            </a:pPr>
            <a:r>
              <a:rPr lang="de-DE" altLang="sv-SE" sz="4400" b="1" dirty="0">
                <a:latin typeface="Abadi" panose="020B0604020104020204" pitchFamily="34" charset="0"/>
                <a:cs typeface="Sakkal Majalla" panose="02000000000000000000" pitchFamily="2" charset="-78"/>
              </a:rPr>
              <a:t>Upplys</a:t>
            </a:r>
            <a:r>
              <a:rPr lang="ar-SY" altLang="sv-SE" sz="4400" b="1" dirty="0">
                <a:latin typeface="Abadi" panose="020B0604020104020204" pitchFamily="34" charset="0"/>
                <a:cs typeface="Sakkal Majalla" panose="02000000000000000000" pitchFamily="2" charset="-78"/>
              </a:rPr>
              <a:t> </a:t>
            </a:r>
            <a:r>
              <a:rPr lang="de-DE" altLang="sv-SE" sz="4400" b="1" dirty="0">
                <a:latin typeface="Abadi" panose="020B0604020104020204" pitchFamily="34" charset="0"/>
                <a:cs typeface="Sakkal Majalla" panose="02000000000000000000" pitchFamily="2" charset="-78"/>
              </a:rPr>
              <a:t>os</a:t>
            </a:r>
            <a:r>
              <a:rPr lang="sv-SE" altLang="sv-SE" sz="4400" b="1" dirty="0">
                <a:latin typeface="Abadi" panose="020B0604020104020204" pitchFamily="34" charset="0"/>
                <a:cs typeface="Sakkal Majalla" panose="02000000000000000000" pitchFamily="2" charset="-78"/>
              </a:rPr>
              <a:t>s </a:t>
            </a:r>
            <a:r>
              <a:rPr lang="de-DE" altLang="sv-SE" sz="4400" b="1" dirty="0">
                <a:latin typeface="Abadi" panose="020B0604020104020204" pitchFamily="34" charset="0"/>
                <a:cs typeface="Sakkal Majalla" panose="02000000000000000000" pitchFamily="2" charset="-78"/>
              </a:rPr>
              <a:t>med Faderns Gudomliga ljus. </a:t>
            </a:r>
            <a:endParaRPr lang="en-US" altLang="sv-SE" sz="4400" b="1" dirty="0">
              <a:latin typeface="Abadi" panose="020B0604020104020204" pitchFamily="34" charset="0"/>
              <a:cs typeface="Sakkal Majalla" panose="02000000000000000000" pitchFamily="2" charset="-78"/>
            </a:endParaRPr>
          </a:p>
        </p:txBody>
      </p:sp>
      <p:sp>
        <p:nvSpPr>
          <p:cNvPr id="2" name="TextBox 5">
            <a:extLst>
              <a:ext uri="{FF2B5EF4-FFF2-40B4-BE49-F238E27FC236}">
                <a16:creationId xmlns:a16="http://schemas.microsoft.com/office/drawing/2014/main" id="{FA59210B-5104-1CB5-9EE1-B16E8C7D1ECF}"/>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cxnSp>
        <p:nvCxnSpPr>
          <p:cNvPr id="5" name="Straight Connector 4">
            <a:extLst>
              <a:ext uri="{FF2B5EF4-FFF2-40B4-BE49-F238E27FC236}">
                <a16:creationId xmlns:a16="http://schemas.microsoft.com/office/drawing/2014/main" id="{73F6D10D-F72C-3EDB-FBFD-E11B4F03C949}"/>
              </a:ext>
            </a:extLst>
          </p:cNvPr>
          <p:cNvCxnSpPr>
            <a:cxnSpLocks/>
          </p:cNvCxnSpPr>
          <p:nvPr/>
        </p:nvCxnSpPr>
        <p:spPr>
          <a:xfrm>
            <a:off x="6095999" y="1811987"/>
            <a:ext cx="0" cy="3479061"/>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6" name="صورة 8" descr="جلوس.gif">
            <a:extLst>
              <a:ext uri="{FF2B5EF4-FFF2-40B4-BE49-F238E27FC236}">
                <a16:creationId xmlns:a16="http://schemas.microsoft.com/office/drawing/2014/main" id="{5712F638-3176-AA1B-4746-D45A0EF0BD27}"/>
              </a:ext>
            </a:extLst>
          </p:cNvPr>
          <p:cNvPicPr>
            <a:picLocks noChangeAspect="1"/>
          </p:cNvPicPr>
          <p:nvPr/>
        </p:nvPicPr>
        <p:blipFill rotWithShape="1">
          <a:blip r:embed="rId2" cstate="print">
            <a:biLevel thresh="75000"/>
          </a:blip>
          <a:srcRect l="5439" t="301" r="-5439" b="-301"/>
          <a:stretch/>
        </p:blipFill>
        <p:spPr>
          <a:xfrm>
            <a:off x="11123063" y="5188945"/>
            <a:ext cx="1058997" cy="1853244"/>
          </a:xfrm>
          <a:prstGeom prst="rect">
            <a:avLst/>
          </a:prstGeom>
        </p:spPr>
      </p:pic>
      <p:pic>
        <p:nvPicPr>
          <p:cNvPr id="8" name="صورة 8" descr="جلوس.gif">
            <a:extLst>
              <a:ext uri="{FF2B5EF4-FFF2-40B4-BE49-F238E27FC236}">
                <a16:creationId xmlns:a16="http://schemas.microsoft.com/office/drawing/2014/main" id="{F7875797-BD6E-057A-88B7-BA1FF7811CD6}"/>
              </a:ext>
            </a:extLst>
          </p:cNvPr>
          <p:cNvPicPr>
            <a:picLocks noChangeAspect="1"/>
          </p:cNvPicPr>
          <p:nvPr/>
        </p:nvPicPr>
        <p:blipFill rotWithShape="1">
          <a:blip r:embed="rId2" cstate="print">
            <a:biLevel thresh="75000"/>
          </a:blip>
          <a:srcRect l="5439" t="301" r="-5439" b="-301"/>
          <a:stretch/>
        </p:blipFill>
        <p:spPr>
          <a:xfrm flipH="1">
            <a:off x="9940" y="5188945"/>
            <a:ext cx="1058997" cy="1853244"/>
          </a:xfrm>
          <a:prstGeom prst="rect">
            <a:avLst/>
          </a:prstGeom>
        </p:spPr>
      </p:pic>
    </p:spTree>
    <p:extLst>
      <p:ext uri="{BB962C8B-B14F-4D97-AF65-F5344CB8AC3E}">
        <p14:creationId xmlns:p14="http://schemas.microsoft.com/office/powerpoint/2010/main" val="14664865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559099"/>
            <a:ext cx="12191999" cy="9556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80000"/>
              </a:lnSpc>
            </a:pPr>
            <a:r>
              <a:rPr lang="syr-SY" sz="6600" b="1" dirty="0">
                <a:latin typeface="Serto Batnan" panose="00000400000000000000" pitchFamily="2" charset="-78"/>
                <a:cs typeface="Serto Batnan" panose="00000400000000000000" pitchFamily="2" charset="-78"/>
              </a:rPr>
              <a:t>ܫܩܽܘܠܘ ܩܽܘܪܵܒܳܢܶܐ ܕܟܼܰܝܵܳܐ ܘܥܽܘܠܘ ܠܕܳܪܵܰܘܗܝ ܕܡܳܪܝܳܐ.</a:t>
            </a:r>
            <a:endParaRPr lang="sv-SE" sz="6600" dirty="0">
              <a:latin typeface="Serto Batnan" panose="00000400000000000000" pitchFamily="2" charset="-78"/>
              <a:cs typeface="Serto Batnan" panose="00000400000000000000" pitchFamily="2" charset="-78"/>
            </a:endParaRPr>
          </a:p>
        </p:txBody>
      </p:sp>
      <p:sp>
        <p:nvSpPr>
          <p:cNvPr id="3" name="Rectangle 2"/>
          <p:cNvSpPr/>
          <p:nvPr/>
        </p:nvSpPr>
        <p:spPr>
          <a:xfrm>
            <a:off x="6100970" y="1926100"/>
            <a:ext cx="6100970" cy="3939540"/>
          </a:xfrm>
          <a:prstGeom prst="rect">
            <a:avLst/>
          </a:prstGeom>
        </p:spPr>
        <p:txBody>
          <a:bodyPr wrap="square">
            <a:spAutoFit/>
          </a:bodyPr>
          <a:lstStyle/>
          <a:p>
            <a:pPr algn="ctr" rtl="1" eaLnBrk="1" hangingPunct="1">
              <a:spcBef>
                <a:spcPct val="0"/>
              </a:spcBef>
              <a:buFontTx/>
              <a:buNone/>
            </a:pPr>
            <a:r>
              <a:rPr lang="ar-IQ" altLang="sv-SE" sz="6000" b="1" dirty="0">
                <a:solidFill>
                  <a:srgbClr val="FF0000"/>
                </a:solidFill>
                <a:latin typeface="Traditional Arabic" panose="02020603050405020304" pitchFamily="18" charset="-78"/>
                <a:cs typeface="Traditional Arabic" panose="02020603050405020304" pitchFamily="18" charset="-78"/>
              </a:rPr>
              <a:t>ش</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قول</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قور</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ب</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ونِه دْخاي</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 وعول</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a:t>
            </a:r>
            <a:r>
              <a:rPr lang="ar-IQ" altLang="sv-SE" sz="6000" b="1" dirty="0" err="1">
                <a:solidFill>
                  <a:srgbClr val="FF0000"/>
                </a:solidFill>
                <a:latin typeface="Traditional Arabic" panose="02020603050405020304" pitchFamily="18" charset="-78"/>
                <a:cs typeface="Traditional Arabic" panose="02020603050405020304" pitchFamily="18" charset="-78"/>
              </a:rPr>
              <a:t>لدُروراوِ</a:t>
            </a:r>
            <a:r>
              <a:rPr lang="ar-IQ" altLang="sv-SE" sz="6000" b="1" dirty="0">
                <a:solidFill>
                  <a:srgbClr val="FF0000"/>
                </a:solidFill>
                <a:latin typeface="Traditional Arabic" panose="02020603050405020304" pitchFamily="18" charset="-78"/>
                <a:cs typeface="Traditional Arabic" panose="02020603050405020304" pitchFamily="18" charset="-78"/>
              </a:rPr>
              <a:t> دْم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ور</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ي</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 </a:t>
            </a:r>
          </a:p>
          <a:p>
            <a:pPr algn="ctr" rtl="1" eaLnBrk="1" hangingPunct="1">
              <a:spcBef>
                <a:spcPts val="1200"/>
              </a:spcBef>
              <a:buFontTx/>
              <a:buNone/>
            </a:pPr>
            <a:r>
              <a:rPr lang="sv-SE"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احْمِلُوا قَرابِينَ طاهِرَةً وَادْخُلُوا دِيارَ الرَّبِّ</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7457" y="1964572"/>
            <a:ext cx="6100971" cy="3954929"/>
          </a:xfrm>
          <a:prstGeom prst="rect">
            <a:avLst/>
          </a:prstGeom>
        </p:spPr>
        <p:txBody>
          <a:bodyPr wrap="square">
            <a:spAutoFit/>
          </a:bodyPr>
          <a:lstStyle/>
          <a:p>
            <a:pPr algn="ctr" eaLnBrk="1" hangingPunct="1">
              <a:spcBef>
                <a:spcPts val="600"/>
              </a:spcBef>
              <a:buFontTx/>
              <a:buNone/>
            </a:pPr>
            <a:r>
              <a:rPr lang="sv-SE" altLang="sv-SE" sz="4800" b="1" dirty="0" err="1">
                <a:solidFill>
                  <a:srgbClr val="FF0000"/>
                </a:solidFill>
                <a:latin typeface="Abadi" panose="020B0604020104020204" pitchFamily="34" charset="0"/>
                <a:cs typeface="Sakkal Majalla" panose="02000000000000000000" pitchFamily="2" charset="-78"/>
              </a:rPr>
              <a:t>Sh</a:t>
            </a:r>
            <a:r>
              <a:rPr lang="sv-SE" altLang="sv-SE" sz="4800" b="1" u="sng" dirty="0" err="1">
                <a:solidFill>
                  <a:srgbClr val="FF0000"/>
                </a:solidFill>
                <a:latin typeface="Abadi" panose="020B0604020104020204" pitchFamily="34" charset="0"/>
                <a:cs typeface="Sakkal Majalla" panose="02000000000000000000" pitchFamily="2" charset="-78"/>
              </a:rPr>
              <a:t>q</a:t>
            </a:r>
            <a:r>
              <a:rPr lang="sv-SE" altLang="sv-SE" sz="4800" b="1" dirty="0" err="1">
                <a:solidFill>
                  <a:srgbClr val="FF0000"/>
                </a:solidFill>
                <a:latin typeface="Abadi" panose="020B0604020104020204" pitchFamily="34" charset="0"/>
                <a:cs typeface="Sakkal Majalla" panose="02000000000000000000" pitchFamily="2" charset="-78"/>
              </a:rPr>
              <a:t>ul</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u="sng" dirty="0" err="1">
                <a:solidFill>
                  <a:srgbClr val="FF0000"/>
                </a:solidFill>
                <a:latin typeface="Abadi" panose="020B0604020104020204" pitchFamily="34" charset="0"/>
                <a:cs typeface="Sakkal Majalla" panose="02000000000000000000" pitchFamily="2" charset="-78"/>
              </a:rPr>
              <a:t>q</a:t>
            </a:r>
            <a:r>
              <a:rPr lang="sv-SE" altLang="sv-SE" sz="4800" b="1" dirty="0" err="1">
                <a:solidFill>
                  <a:srgbClr val="FF0000"/>
                </a:solidFill>
                <a:latin typeface="Abadi" panose="020B0604020104020204" pitchFamily="34" charset="0"/>
                <a:cs typeface="Sakkal Majalla" panose="02000000000000000000" pitchFamily="2" charset="-78"/>
              </a:rPr>
              <a:t>urbone</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dkhayo</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w´oul</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ldorawo</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dmoryo</a:t>
            </a:r>
            <a:r>
              <a:rPr lang="sv-SE" altLang="sv-SE" sz="4800" b="1" dirty="0">
                <a:solidFill>
                  <a:srgbClr val="FF0000"/>
                </a:solidFill>
                <a:latin typeface="Abadi" panose="020B0604020104020204" pitchFamily="34" charset="0"/>
                <a:cs typeface="Sakkal Majalla" panose="02000000000000000000" pitchFamily="2" charset="-78"/>
              </a:rPr>
              <a:t>.</a:t>
            </a:r>
          </a:p>
          <a:p>
            <a:pPr algn="ctr" eaLnBrk="1" hangingPunct="1">
              <a:spcBef>
                <a:spcPts val="600"/>
              </a:spcBef>
              <a:buFontTx/>
              <a:buNone/>
            </a:pPr>
            <a:r>
              <a:rPr lang="sv-SE" altLang="sv-SE" sz="4800" b="1" dirty="0">
                <a:latin typeface="Abadi" panose="020B0604020104020204" pitchFamily="34" charset="0"/>
                <a:cs typeface="Sakkal Majalla" panose="02000000000000000000" pitchFamily="2" charset="-78"/>
              </a:rPr>
              <a:t>Kom med fläckfria offer in Herrens  gårdar</a:t>
            </a:r>
            <a:endParaRPr lang="ar-SA" altLang="sv-SE" sz="48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flipH="1">
            <a:off x="6091030" y="2159306"/>
            <a:ext cx="9940" cy="3473129"/>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5">
            <a:extLst>
              <a:ext uri="{FF2B5EF4-FFF2-40B4-BE49-F238E27FC236}">
                <a16:creationId xmlns:a16="http://schemas.microsoft.com/office/drawing/2014/main" id="{9BC35F12-48C8-7FEF-0986-F88EBDF59D1A}"/>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2" name="صورة 12" descr="وقوف.gif">
            <a:extLst>
              <a:ext uri="{FF2B5EF4-FFF2-40B4-BE49-F238E27FC236}">
                <a16:creationId xmlns:a16="http://schemas.microsoft.com/office/drawing/2014/main" id="{845AA18C-59D3-B931-5A97-C591D3FC4898}"/>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5" name="صورة 12" descr="وقوف.gif">
            <a:extLst>
              <a:ext uri="{FF2B5EF4-FFF2-40B4-BE49-F238E27FC236}">
                <a16:creationId xmlns:a16="http://schemas.microsoft.com/office/drawing/2014/main" id="{764BF19D-5E21-27CB-F26D-08AFF941650D}"/>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611757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559099"/>
            <a:ext cx="12191999" cy="9556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80000"/>
              </a:lnSpc>
            </a:pPr>
            <a:r>
              <a:rPr lang="syr-SY" sz="6600" b="1" dirty="0">
                <a:latin typeface="Serto Batnan" panose="00000400000000000000" pitchFamily="2" charset="-78"/>
                <a:cs typeface="Serto Batnan" panose="00000400000000000000" pitchFamily="2" charset="-78"/>
              </a:rPr>
              <a:t>ܘܰܣܓ݂ܽܘܕܘ ܩܕܳܡ ܡܰܕܒܚܳܐ ܕܩܽܘܕܫܶܗ. ܗܰ</a:t>
            </a:r>
            <a:r>
              <a:rPr lang="ar-SA" sz="6600" b="1" dirty="0" err="1">
                <a:latin typeface="Serto Batnan" panose="00000400000000000000" pitchFamily="2" charset="-78"/>
                <a:cs typeface="Serto Batnan" panose="00000400000000000000" pitchFamily="2" charset="-78"/>
              </a:rPr>
              <a:t>ܠܶـܠܘ</a:t>
            </a:r>
            <a:r>
              <a:rPr lang="syr-SY" sz="6600" b="1" dirty="0">
                <a:latin typeface="Serto Batnan" panose="00000400000000000000" pitchFamily="2" charset="-78"/>
                <a:cs typeface="Serto Batnan" panose="00000400000000000000" pitchFamily="2" charset="-78"/>
              </a:rPr>
              <a:t>ܝܰܗ܀</a:t>
            </a:r>
            <a:endParaRPr lang="sv-SE" sz="6600" dirty="0">
              <a:latin typeface="Serto Batnan" panose="00000400000000000000" pitchFamily="2" charset="-78"/>
              <a:cs typeface="Serto Batnan" panose="00000400000000000000" pitchFamily="2" charset="-78"/>
            </a:endParaRPr>
          </a:p>
        </p:txBody>
      </p:sp>
      <p:sp>
        <p:nvSpPr>
          <p:cNvPr id="3" name="Rectangle 2"/>
          <p:cNvSpPr/>
          <p:nvPr/>
        </p:nvSpPr>
        <p:spPr>
          <a:xfrm>
            <a:off x="6086059" y="1926100"/>
            <a:ext cx="6100970" cy="3939540"/>
          </a:xfrm>
          <a:prstGeom prst="rect">
            <a:avLst/>
          </a:prstGeom>
        </p:spPr>
        <p:txBody>
          <a:bodyPr wrap="square">
            <a:spAutoFit/>
          </a:bodyPr>
          <a:lstStyle/>
          <a:p>
            <a:pPr algn="ctr" rtl="1" eaLnBrk="1" hangingPunct="1">
              <a:spcBef>
                <a:spcPts val="600"/>
              </a:spcBef>
              <a:buFontTx/>
              <a:buNone/>
            </a:pPr>
            <a:r>
              <a:rPr lang="ar-IQ" altLang="sv-SE" sz="6000" b="1" dirty="0" err="1">
                <a:solidFill>
                  <a:srgbClr val="FF0000"/>
                </a:solidFill>
                <a:latin typeface="Traditional Arabic" panose="02020603050405020304" pitchFamily="18" charset="-78"/>
                <a:cs typeface="Traditional Arabic" panose="02020603050405020304" pitchFamily="18" charset="-78"/>
              </a:rPr>
              <a:t>وَس</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err="1">
                <a:solidFill>
                  <a:srgbClr val="FF0000"/>
                </a:solidFill>
                <a:latin typeface="Traditional Arabic" panose="02020603050405020304" pitchFamily="18" charset="-78"/>
                <a:cs typeface="Traditional Arabic" panose="02020603050405020304" pitchFamily="18" charset="-78"/>
              </a:rPr>
              <a:t>غوذ</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ق</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ذ</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err="1">
                <a:solidFill>
                  <a:srgbClr val="FF0000"/>
                </a:solidFill>
                <a:latin typeface="Traditional Arabic" panose="02020603050405020304" pitchFamily="18" charset="-78"/>
                <a:cs typeface="Traditional Arabic" panose="02020603050405020304" pitchFamily="18" charset="-78"/>
              </a:rPr>
              <a:t>وم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مَد</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ب</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ح</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 </a:t>
            </a:r>
            <a:r>
              <a:rPr lang="ar-IQ" altLang="sv-SE" sz="6000" b="1" dirty="0" err="1">
                <a:solidFill>
                  <a:srgbClr val="FF0000"/>
                </a:solidFill>
                <a:latin typeface="Traditional Arabic" panose="02020603050405020304" pitchFamily="18" charset="-78"/>
                <a:cs typeface="Traditional Arabic" panose="02020603050405020304" pitchFamily="18" charset="-78"/>
              </a:rPr>
              <a:t>دْقود</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شِه </a:t>
            </a:r>
            <a:r>
              <a:rPr lang="ar-SA" altLang="sv-SE" sz="6000" b="1" dirty="0">
                <a:solidFill>
                  <a:srgbClr val="FF0000"/>
                </a:solidFill>
                <a:latin typeface="Traditional Arabic" panose="02020603050405020304" pitchFamily="18" charset="-78"/>
                <a:cs typeface="Traditional Arabic" panose="02020603050405020304" pitchFamily="18" charset="-78"/>
              </a:rPr>
              <a:t>هال</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SA" altLang="sv-SE" sz="6000" b="1" dirty="0">
                <a:solidFill>
                  <a:srgbClr val="FF0000"/>
                </a:solidFill>
                <a:latin typeface="Traditional Arabic" panose="02020603050405020304" pitchFamily="18" charset="-78"/>
                <a:cs typeface="Traditional Arabic" panose="02020603050405020304" pitchFamily="18" charset="-78"/>
              </a:rPr>
              <a:t>يلويا</a:t>
            </a:r>
            <a:r>
              <a:rPr lang="ar-SY" altLang="sv-SE" sz="6000" b="1" dirty="0">
                <a:solidFill>
                  <a:srgbClr val="FF0000"/>
                </a:solidFill>
                <a:latin typeface="Traditional Arabic" panose="02020603050405020304" pitchFamily="18" charset="-78"/>
                <a:cs typeface="Traditional Arabic" panose="02020603050405020304" pitchFamily="18" charset="-78"/>
              </a:rPr>
              <a:t>.</a:t>
            </a:r>
            <a:endParaRPr lang="sv-SE" altLang="sv-SE" sz="6000" b="1"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ts val="1200"/>
              </a:spcBef>
              <a:buFontTx/>
              <a:buNone/>
            </a:pPr>
            <a:r>
              <a:rPr lang="ar-SA" altLang="sv-SE" sz="6000" b="1" dirty="0">
                <a:latin typeface="Traditional Arabic" panose="02020603050405020304" pitchFamily="18" charset="-78"/>
                <a:cs typeface="Traditional Arabic" panose="02020603050405020304" pitchFamily="18" charset="-78"/>
              </a:rPr>
              <a:t>اسْجُدُوا أَمامَ مَذْبَحِ قُدْسِه. </a:t>
            </a:r>
            <a:r>
              <a:rPr lang="ar-SA" altLang="sv-SE" sz="6000" b="1" dirty="0" err="1">
                <a:latin typeface="Traditional Arabic" panose="02020603050405020304" pitchFamily="18" charset="-78"/>
                <a:cs typeface="Traditional Arabic" panose="02020603050405020304" pitchFamily="18" charset="-78"/>
              </a:rPr>
              <a:t>هلّلويا</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1890508"/>
            <a:ext cx="6100971" cy="3862596"/>
          </a:xfrm>
          <a:prstGeom prst="rect">
            <a:avLst/>
          </a:prstGeom>
        </p:spPr>
        <p:txBody>
          <a:bodyPr wrap="square">
            <a:spAutoFit/>
          </a:bodyPr>
          <a:lstStyle/>
          <a:p>
            <a:pPr algn="ctr" eaLnBrk="1" hangingPunct="1">
              <a:spcBef>
                <a:spcPts val="600"/>
              </a:spcBef>
              <a:buFontTx/>
              <a:buNone/>
            </a:pPr>
            <a:r>
              <a:rPr lang="sv-SE" altLang="sv-SE" sz="4800" b="1" dirty="0" err="1">
                <a:solidFill>
                  <a:srgbClr val="FF0000"/>
                </a:solidFill>
                <a:latin typeface="Abadi" panose="020B0604020104020204" pitchFamily="34" charset="0"/>
                <a:cs typeface="Sakkal Majalla" panose="02000000000000000000" pitchFamily="2" charset="-78"/>
              </a:rPr>
              <a:t>wasghud</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u="sng" dirty="0" err="1">
                <a:solidFill>
                  <a:srgbClr val="FF0000"/>
                </a:solidFill>
                <a:latin typeface="Abadi" panose="020B0604020104020204" pitchFamily="34" charset="0"/>
                <a:cs typeface="Sakkal Majalla" panose="02000000000000000000" pitchFamily="2" charset="-78"/>
              </a:rPr>
              <a:t>qd</a:t>
            </a:r>
            <a:r>
              <a:rPr lang="sv-SE" altLang="sv-SE" sz="4800" b="1" dirty="0" err="1">
                <a:solidFill>
                  <a:srgbClr val="FF0000"/>
                </a:solidFill>
                <a:latin typeface="Abadi" panose="020B0604020104020204" pitchFamily="34" charset="0"/>
                <a:cs typeface="Sakkal Majalla" panose="02000000000000000000" pitchFamily="2" charset="-78"/>
              </a:rPr>
              <a:t>om</a:t>
            </a:r>
            <a:r>
              <a:rPr lang="ar-IQ"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madb</a:t>
            </a:r>
            <a:r>
              <a:rPr lang="sv-SE" altLang="sv-SE" sz="4800" b="1" u="sng" dirty="0" err="1">
                <a:solidFill>
                  <a:srgbClr val="FF0000"/>
                </a:solidFill>
                <a:latin typeface="Abadi" panose="020B0604020104020204" pitchFamily="34" charset="0"/>
                <a:cs typeface="Sakkal Majalla" panose="02000000000000000000" pitchFamily="2" charset="-78"/>
              </a:rPr>
              <a:t>h</a:t>
            </a:r>
            <a:r>
              <a:rPr lang="sv-SE" altLang="sv-SE" sz="4800" b="1" dirty="0" err="1">
                <a:solidFill>
                  <a:srgbClr val="FF0000"/>
                </a:solidFill>
                <a:latin typeface="Abadi" panose="020B0604020104020204" pitchFamily="34" charset="0"/>
                <a:cs typeface="Sakkal Majalla" panose="02000000000000000000" pitchFamily="2" charset="-78"/>
              </a:rPr>
              <a:t>o</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d</a:t>
            </a:r>
            <a:r>
              <a:rPr lang="sv-SE" altLang="sv-SE" sz="4800" b="1" u="sng" dirty="0" err="1">
                <a:solidFill>
                  <a:srgbClr val="FF0000"/>
                </a:solidFill>
                <a:latin typeface="Abadi" panose="020B0604020104020204" pitchFamily="34" charset="0"/>
                <a:cs typeface="Sakkal Majalla" panose="02000000000000000000" pitchFamily="2" charset="-78"/>
              </a:rPr>
              <a:t>q</a:t>
            </a:r>
            <a:r>
              <a:rPr lang="sv-SE" altLang="sv-SE" sz="4800" b="1" dirty="0" err="1">
                <a:solidFill>
                  <a:srgbClr val="FF0000"/>
                </a:solidFill>
                <a:latin typeface="Abadi" panose="020B0604020104020204" pitchFamily="34" charset="0"/>
                <a:cs typeface="Sakkal Majalla" panose="02000000000000000000" pitchFamily="2" charset="-78"/>
              </a:rPr>
              <a:t>udshe</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haleluya</a:t>
            </a:r>
            <a:r>
              <a:rPr lang="ar-SA" altLang="sv-SE" sz="4800" b="1" dirty="0">
                <a:solidFill>
                  <a:srgbClr val="FF0000"/>
                </a:solidFill>
                <a:latin typeface="Abadi" panose="020B0604020104020204" pitchFamily="34" charset="0"/>
                <a:cs typeface="Sakkal Majalla" panose="02000000000000000000" pitchFamily="2" charset="-78"/>
              </a:rPr>
              <a:t>.</a:t>
            </a:r>
            <a:endParaRPr lang="en-US" altLang="sv-SE" sz="4800" b="1" dirty="0">
              <a:solidFill>
                <a:srgbClr val="FF0000"/>
              </a:solidFill>
              <a:latin typeface="Abadi" panose="020B0604020104020204" pitchFamily="34" charset="0"/>
              <a:cs typeface="Sakkal Majalla" panose="02000000000000000000" pitchFamily="2" charset="-78"/>
            </a:endParaRPr>
          </a:p>
          <a:p>
            <a:pPr algn="ctr" rtl="1" eaLnBrk="1" hangingPunct="1">
              <a:spcBef>
                <a:spcPts val="600"/>
              </a:spcBef>
              <a:buFontTx/>
              <a:buNone/>
            </a:pPr>
            <a:r>
              <a:rPr lang="sv-SE" altLang="sv-SE" sz="4800" b="1" dirty="0">
                <a:latin typeface="Abadi" panose="020B0604020104020204" pitchFamily="34" charset="0"/>
                <a:cs typeface="Sakkal Majalla" panose="02000000000000000000" pitchFamily="2" charset="-78"/>
              </a:rPr>
              <a:t>och tillbe inför hans heliga altare, </a:t>
            </a:r>
            <a:r>
              <a:rPr lang="sv-SE" altLang="sv-SE" sz="4800" b="1" dirty="0" err="1">
                <a:latin typeface="Abadi" panose="020B0604020104020204" pitchFamily="34" charset="0"/>
                <a:cs typeface="Sakkal Majalla" panose="02000000000000000000" pitchFamily="2" charset="-78"/>
              </a:rPr>
              <a:t>haleluja</a:t>
            </a:r>
            <a:r>
              <a:rPr lang="sv-SE" altLang="sv-SE" sz="4800" b="1" dirty="0">
                <a:latin typeface="Abadi" panose="020B0604020104020204" pitchFamily="34" charset="0"/>
                <a:cs typeface="Sakkal Majalla" panose="02000000000000000000" pitchFamily="2" charset="-78"/>
              </a:rPr>
              <a:t>. </a:t>
            </a:r>
            <a:endParaRPr lang="ar-SA" altLang="sv-SE" sz="48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flipH="1">
            <a:off x="6091030" y="2159306"/>
            <a:ext cx="9940" cy="3473129"/>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5">
            <a:extLst>
              <a:ext uri="{FF2B5EF4-FFF2-40B4-BE49-F238E27FC236}">
                <a16:creationId xmlns:a16="http://schemas.microsoft.com/office/drawing/2014/main" id="{9BC35F12-48C8-7FEF-0986-F88EBDF59D1A}"/>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2" name="صورة 12" descr="وقوف.gif">
            <a:extLst>
              <a:ext uri="{FF2B5EF4-FFF2-40B4-BE49-F238E27FC236}">
                <a16:creationId xmlns:a16="http://schemas.microsoft.com/office/drawing/2014/main" id="{8E0986D1-5E26-958D-0B64-B7532B2EE69D}"/>
              </a:ext>
            </a:extLst>
          </p:cNvPr>
          <p:cNvPicPr>
            <a:picLocks noChangeAspect="1"/>
          </p:cNvPicPr>
          <p:nvPr/>
        </p:nvPicPr>
        <p:blipFill>
          <a:blip r:embed="rId2" cstate="print"/>
          <a:stretch>
            <a:fillRect/>
          </a:stretch>
        </p:blipFill>
        <p:spPr>
          <a:xfrm>
            <a:off x="11703819" y="5530466"/>
            <a:ext cx="381191" cy="1288789"/>
          </a:xfrm>
          <a:prstGeom prst="rect">
            <a:avLst/>
          </a:prstGeom>
        </p:spPr>
      </p:pic>
      <p:pic>
        <p:nvPicPr>
          <p:cNvPr id="5" name="صورة 12" descr="وقوف.gif">
            <a:extLst>
              <a:ext uri="{FF2B5EF4-FFF2-40B4-BE49-F238E27FC236}">
                <a16:creationId xmlns:a16="http://schemas.microsoft.com/office/drawing/2014/main" id="{38CDBF2D-09F6-CACF-6AC5-9F2260DFDD15}"/>
              </a:ext>
            </a:extLst>
          </p:cNvPr>
          <p:cNvPicPr>
            <a:picLocks noChangeAspect="1"/>
          </p:cNvPicPr>
          <p:nvPr/>
        </p:nvPicPr>
        <p:blipFill>
          <a:blip r:embed="rId2" cstate="print"/>
          <a:stretch>
            <a:fillRect/>
          </a:stretch>
        </p:blipFill>
        <p:spPr>
          <a:xfrm flipH="1">
            <a:off x="52948" y="5530466"/>
            <a:ext cx="381191" cy="1288789"/>
          </a:xfrm>
          <a:prstGeom prst="rect">
            <a:avLst/>
          </a:prstGeom>
        </p:spPr>
      </p:pic>
    </p:spTree>
    <p:extLst>
      <p:ext uri="{BB962C8B-B14F-4D97-AF65-F5344CB8AC3E}">
        <p14:creationId xmlns:p14="http://schemas.microsoft.com/office/powerpoint/2010/main" val="4073047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298053"/>
            <a:ext cx="12191999"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7200" b="1" dirty="0">
                <a:latin typeface="Serto Batnan" panose="00000400000000000000" pitchFamily="2" charset="-78"/>
                <a:cs typeface="Serto Batnan" panose="00000400000000000000" pitchFamily="2" charset="-78"/>
              </a:rPr>
              <a:t>ܒܰܪܶܟ݂ܡܳܪܝ̱܆ܥܰܡ ܫܶܠܝܳܐ ܘܕܶܚܶܠܬܼܳܐ ܘܢܰܟܼܦܽܘܬܳܐ</a:t>
            </a:r>
            <a:endParaRPr lang="sv-SE" sz="7200" b="1" dirty="0">
              <a:latin typeface="Serto Batnan" panose="00000400000000000000" pitchFamily="2" charset="-78"/>
              <a:cs typeface="Serto Batnan" panose="00000400000000000000" pitchFamily="2" charset="-78"/>
            </a:endParaRPr>
          </a:p>
        </p:txBody>
      </p:sp>
      <p:sp>
        <p:nvSpPr>
          <p:cNvPr id="3" name="Rectangle 2"/>
          <p:cNvSpPr/>
          <p:nvPr/>
        </p:nvSpPr>
        <p:spPr>
          <a:xfrm>
            <a:off x="6100971" y="1908339"/>
            <a:ext cx="6091029" cy="3939540"/>
          </a:xfrm>
          <a:prstGeom prst="rect">
            <a:avLst/>
          </a:prstGeom>
        </p:spPr>
        <p:txBody>
          <a:bodyPr wrap="square">
            <a:spAutoFit/>
          </a:bodyPr>
          <a:lstStyle/>
          <a:p>
            <a:pPr algn="ctr" rtl="1">
              <a:spcBef>
                <a:spcPts val="600"/>
              </a:spcBef>
              <a:buFontTx/>
              <a:buNone/>
              <a:defRPr/>
            </a:pPr>
            <a:r>
              <a:rPr lang="ar-SA" sz="60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بارِخْمُورعام</a:t>
            </a:r>
            <a:r>
              <a:rPr lang="ar-SA"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a:t>
            </a:r>
            <a:r>
              <a:rPr lang="ar-SA" sz="60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شِلْيُو</a:t>
            </a:r>
            <a:r>
              <a:rPr lang="ar-SA"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a:t>
            </a:r>
            <a:r>
              <a:rPr lang="ar-SA" sz="60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وْدِحلْثُو</a:t>
            </a:r>
            <a:r>
              <a:rPr lang="ar-SA"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a:t>
            </a:r>
            <a:r>
              <a:rPr lang="ar-SA" sz="60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وْنَخْفوثُو</a:t>
            </a:r>
            <a:r>
              <a:rPr lang="ar-SA"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a:t>
            </a:r>
            <a:r>
              <a:rPr lang="ar-AE"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a:t>
            </a:r>
            <a:endParaRPr lang="sv-SE"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endParaRPr>
          </a:p>
          <a:p>
            <a:pPr algn="ctr" rtl="1">
              <a:spcBef>
                <a:spcPts val="1200"/>
              </a:spcBef>
              <a:buFontTx/>
              <a:buNone/>
              <a:defRPr/>
            </a:pPr>
            <a:r>
              <a:rPr lang="ar-SA" altLang="sv-SE" sz="6000" b="1" dirty="0">
                <a:latin typeface="Traditional Arabic" panose="02020603050405020304" pitchFamily="18" charset="-78"/>
                <a:cs typeface="Traditional Arabic" panose="02020603050405020304" pitchFamily="18" charset="-78"/>
              </a:rPr>
              <a:t>بارِكْ يا سيِّد. </a:t>
            </a:r>
            <a:r>
              <a:rPr lang="ar-SA" altLang="sv-SE" sz="6000" b="1" dirty="0" err="1">
                <a:latin typeface="Traditional Arabic" panose="02020603050405020304" pitchFamily="18" charset="-78"/>
                <a:cs typeface="Traditional Arabic" panose="02020603050405020304" pitchFamily="18" charset="-78"/>
              </a:rPr>
              <a:t>لِنُصغِ</a:t>
            </a:r>
            <a:r>
              <a:rPr lang="ar-SA" altLang="sv-SE" sz="6000" b="1" dirty="0">
                <a:latin typeface="Traditional Arabic" panose="02020603050405020304" pitchFamily="18" charset="-78"/>
                <a:cs typeface="Traditional Arabic" panose="02020603050405020304" pitchFamily="18" charset="-78"/>
              </a:rPr>
              <a:t> بِسكوتٍ وَوَرَعٍ وَعِفَّةٍ</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1908339"/>
            <a:ext cx="6091028" cy="3939540"/>
          </a:xfrm>
          <a:prstGeom prst="rect">
            <a:avLst/>
          </a:prstGeom>
        </p:spPr>
        <p:txBody>
          <a:bodyPr wrap="square">
            <a:spAutoFit/>
          </a:bodyPr>
          <a:lstStyle/>
          <a:p>
            <a:pPr algn="ctr">
              <a:spcBef>
                <a:spcPts val="600"/>
              </a:spcBef>
              <a:buFontTx/>
              <a:buNone/>
              <a:defRPr/>
            </a:pPr>
            <a:r>
              <a:rPr lang="sv-SE" sz="4800" b="1" dirty="0" err="1">
                <a:solidFill>
                  <a:srgbClr val="FF0000"/>
                </a:solidFill>
                <a:latin typeface="Abadi" panose="020B0604020104020204" pitchFamily="34" charset="0"/>
                <a:ea typeface="Times New Roman" panose="02020603050405020304" pitchFamily="18" charset="0"/>
                <a:cs typeface="Sakkal Majalla" panose="02000000000000000000" pitchFamily="2" charset="-78"/>
              </a:rPr>
              <a:t>Barekhmor</a:t>
            </a:r>
            <a:r>
              <a:rPr lang="sv-SE" sz="4800" b="1" dirty="0">
                <a:solidFill>
                  <a:srgbClr val="FF0000"/>
                </a:solidFill>
                <a:latin typeface="Abadi" panose="020B0604020104020204" pitchFamily="34" charset="0"/>
                <a:ea typeface="Times New Roman" panose="02020603050405020304" pitchFamily="18" charset="0"/>
                <a:cs typeface="Sakkal Majalla" panose="02000000000000000000" pitchFamily="2" charset="-78"/>
              </a:rPr>
              <a:t> ´</a:t>
            </a:r>
            <a:r>
              <a:rPr lang="sv-SE" sz="4800" b="1" dirty="0" err="1">
                <a:solidFill>
                  <a:srgbClr val="FF0000"/>
                </a:solidFill>
                <a:latin typeface="Abadi" panose="020B0604020104020204" pitchFamily="34" charset="0"/>
                <a:ea typeface="Times New Roman" panose="02020603050405020304" pitchFamily="18" charset="0"/>
                <a:cs typeface="Sakkal Majalla" panose="02000000000000000000" pitchFamily="2" charset="-78"/>
              </a:rPr>
              <a:t>am</a:t>
            </a:r>
            <a:r>
              <a:rPr lang="sv-SE" sz="4800" b="1" dirty="0">
                <a:solidFill>
                  <a:srgbClr val="FF0000"/>
                </a:solidFill>
                <a:latin typeface="Abadi" panose="020B0604020104020204" pitchFamily="34" charset="0"/>
                <a:ea typeface="Times New Roman" panose="02020603050405020304" pitchFamily="18" charset="0"/>
                <a:cs typeface="Sakkal Majalla" panose="02000000000000000000" pitchFamily="2" charset="-78"/>
              </a:rPr>
              <a:t> </a:t>
            </a:r>
            <a:r>
              <a:rPr lang="sv-SE" sz="4800" b="1" dirty="0" err="1">
                <a:solidFill>
                  <a:srgbClr val="FF0000"/>
                </a:solidFill>
                <a:latin typeface="Abadi" panose="020B0604020104020204" pitchFamily="34" charset="0"/>
                <a:ea typeface="Times New Roman" panose="02020603050405020304" pitchFamily="18" charset="0"/>
                <a:cs typeface="Sakkal Majalla" panose="02000000000000000000" pitchFamily="2" charset="-78"/>
              </a:rPr>
              <a:t>shelyo</a:t>
            </a:r>
            <a:r>
              <a:rPr lang="sv-SE" sz="4800" b="1" dirty="0">
                <a:solidFill>
                  <a:srgbClr val="FF0000"/>
                </a:solidFill>
                <a:latin typeface="Abadi" panose="020B0604020104020204" pitchFamily="34" charset="0"/>
                <a:ea typeface="Times New Roman" panose="02020603050405020304" pitchFamily="18" charset="0"/>
                <a:cs typeface="Sakkal Majalla" panose="02000000000000000000" pitchFamily="2" charset="-78"/>
              </a:rPr>
              <a:t> </a:t>
            </a:r>
            <a:r>
              <a:rPr lang="sv-SE" sz="4800" b="1" dirty="0" err="1">
                <a:solidFill>
                  <a:srgbClr val="FF0000"/>
                </a:solidFill>
                <a:latin typeface="Abadi" panose="020B0604020104020204" pitchFamily="34" charset="0"/>
                <a:ea typeface="Times New Roman" panose="02020603050405020304" pitchFamily="18" charset="0"/>
                <a:cs typeface="Sakkal Majalla" panose="02000000000000000000" pitchFamily="2" charset="-78"/>
              </a:rPr>
              <a:t>wde</a:t>
            </a:r>
            <a:r>
              <a:rPr lang="sv-SE" sz="4800" b="1" u="sng" dirty="0" err="1">
                <a:solidFill>
                  <a:srgbClr val="FF0000"/>
                </a:solidFill>
                <a:latin typeface="Abadi" panose="020B0604020104020204" pitchFamily="34" charset="0"/>
                <a:ea typeface="Times New Roman" panose="02020603050405020304" pitchFamily="18" charset="0"/>
                <a:cs typeface="Sakkal Majalla" panose="02000000000000000000" pitchFamily="2" charset="-78"/>
              </a:rPr>
              <a:t>h</a:t>
            </a:r>
            <a:r>
              <a:rPr lang="sv-SE" sz="4800" b="1" dirty="0" err="1">
                <a:solidFill>
                  <a:srgbClr val="FF0000"/>
                </a:solidFill>
                <a:latin typeface="Abadi" panose="020B0604020104020204" pitchFamily="34" charset="0"/>
                <a:ea typeface="Times New Roman" panose="02020603050405020304" pitchFamily="18" charset="0"/>
                <a:cs typeface="Sakkal Majalla" panose="02000000000000000000" pitchFamily="2" charset="-78"/>
              </a:rPr>
              <a:t>ltho</a:t>
            </a:r>
            <a:r>
              <a:rPr lang="sv-SE" sz="4800" b="1" dirty="0">
                <a:solidFill>
                  <a:srgbClr val="FF0000"/>
                </a:solidFill>
                <a:latin typeface="Abadi" panose="020B0604020104020204" pitchFamily="34" charset="0"/>
                <a:ea typeface="Times New Roman" panose="02020603050405020304" pitchFamily="18" charset="0"/>
                <a:cs typeface="Sakkal Majalla" panose="02000000000000000000" pitchFamily="2" charset="-78"/>
              </a:rPr>
              <a:t> </a:t>
            </a:r>
            <a:r>
              <a:rPr lang="sv-SE" sz="4800" b="1" dirty="0" err="1">
                <a:solidFill>
                  <a:srgbClr val="FF0000"/>
                </a:solidFill>
                <a:latin typeface="Abadi" panose="020B0604020104020204" pitchFamily="34" charset="0"/>
                <a:ea typeface="Times New Roman" panose="02020603050405020304" pitchFamily="18" charset="0"/>
                <a:cs typeface="Sakkal Majalla" panose="02000000000000000000" pitchFamily="2" charset="-78"/>
              </a:rPr>
              <a:t>wnakhfutho</a:t>
            </a:r>
            <a:r>
              <a:rPr lang="sv-SE" sz="4800" b="1" dirty="0">
                <a:solidFill>
                  <a:srgbClr val="FF0000"/>
                </a:solidFill>
                <a:latin typeface="Abadi" panose="020B0604020104020204" pitchFamily="34" charset="0"/>
                <a:ea typeface="Times New Roman" panose="02020603050405020304" pitchFamily="18" charset="0"/>
                <a:cs typeface="Sakkal Majalla" panose="02000000000000000000" pitchFamily="2" charset="-78"/>
              </a:rPr>
              <a:t>. </a:t>
            </a:r>
          </a:p>
          <a:p>
            <a:pPr algn="ctr">
              <a:spcBef>
                <a:spcPts val="1200"/>
              </a:spcBef>
              <a:buFontTx/>
              <a:buNone/>
              <a:defRPr/>
            </a:pPr>
            <a:r>
              <a:rPr lang="sv-SE" altLang="sv-SE" sz="4800" b="1" dirty="0">
                <a:latin typeface="Abadi" panose="020B0604020104020204" pitchFamily="34" charset="0"/>
                <a:ea typeface="Arial Unicode MS" pitchFamily="34" charset="-128"/>
                <a:cs typeface="Sakkal Majalla" panose="02000000000000000000" pitchFamily="2" charset="-78"/>
              </a:rPr>
              <a:t>Låt oss lugnt, vördnadsfullt och ödmjuk </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36D90D9E-F5F1-67D0-B1EC-31A6EB3021D1}"/>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3F7F5700-277A-7DE7-C300-04D9CE92F62D}"/>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874898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29518"/>
            <a:ext cx="12191999"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7200" b="1" dirty="0">
                <a:latin typeface="Serto Batnan" panose="00000400000000000000" pitchFamily="2" charset="-78"/>
                <a:cs typeface="Serto Batnan" panose="00000400000000000000" pitchFamily="2" charset="-78"/>
              </a:rPr>
              <a:t>ܢܨܽܘܬ݂ ܘܢܶܫܡܰܥ ܠܰܣܒܰܪܬ݂ܳܐ ܕܡܶܠܶܐ ܚܰܝܵܳܬ݂ܳܐ.</a:t>
            </a:r>
            <a:endParaRPr lang="sv-SE" sz="7200" b="1" dirty="0">
              <a:latin typeface="Serto Batnan" panose="00000400000000000000" pitchFamily="2" charset="-78"/>
              <a:cs typeface="Serto Batnan" panose="00000400000000000000" pitchFamily="2" charset="-78"/>
            </a:endParaRPr>
          </a:p>
        </p:txBody>
      </p:sp>
      <p:sp>
        <p:nvSpPr>
          <p:cNvPr id="3" name="Rectangle 2"/>
          <p:cNvSpPr/>
          <p:nvPr/>
        </p:nvSpPr>
        <p:spPr>
          <a:xfrm>
            <a:off x="6100971" y="1779057"/>
            <a:ext cx="6091029" cy="4124206"/>
          </a:xfrm>
          <a:prstGeom prst="rect">
            <a:avLst/>
          </a:prstGeom>
        </p:spPr>
        <p:txBody>
          <a:bodyPr wrap="square">
            <a:spAutoFit/>
          </a:bodyPr>
          <a:lstStyle/>
          <a:p>
            <a:pPr algn="ctr" rtl="1"/>
            <a:r>
              <a:rPr lang="ar-SA" altLang="sv-SE" sz="6200" b="1" dirty="0" err="1">
                <a:solidFill>
                  <a:srgbClr val="FF0000"/>
                </a:solidFill>
                <a:latin typeface="Traditional Arabic" panose="02020603050405020304" pitchFamily="18" charset="-78"/>
                <a:cs typeface="Traditional Arabic" panose="02020603050405020304" pitchFamily="18" charset="-78"/>
              </a:rPr>
              <a:t>نْصوثْ</a:t>
            </a:r>
            <a:r>
              <a:rPr lang="ar-SA" altLang="sv-SE" sz="6200" b="1" dirty="0">
                <a:solidFill>
                  <a:srgbClr val="FF0000"/>
                </a:solidFill>
                <a:latin typeface="Traditional Arabic" panose="02020603050405020304" pitchFamily="18" charset="-78"/>
                <a:cs typeface="Traditional Arabic" panose="02020603050405020304" pitchFamily="18" charset="-78"/>
              </a:rPr>
              <a:t> </a:t>
            </a:r>
            <a:r>
              <a:rPr lang="ar-SA" altLang="sv-SE" sz="6200" b="1" dirty="0" err="1">
                <a:solidFill>
                  <a:srgbClr val="FF0000"/>
                </a:solidFill>
                <a:latin typeface="Traditional Arabic" panose="02020603050405020304" pitchFamily="18" charset="-78"/>
                <a:cs typeface="Traditional Arabic" panose="02020603050405020304" pitchFamily="18" charset="-78"/>
              </a:rPr>
              <a:t>وْنِشْماع</a:t>
            </a:r>
            <a:r>
              <a:rPr lang="ar-SA" altLang="sv-SE" sz="6200" b="1" dirty="0">
                <a:solidFill>
                  <a:srgbClr val="FF0000"/>
                </a:solidFill>
                <a:latin typeface="Traditional Arabic" panose="02020603050405020304" pitchFamily="18" charset="-78"/>
                <a:cs typeface="Traditional Arabic" panose="02020603050405020304" pitchFamily="18" charset="-78"/>
              </a:rPr>
              <a:t> </a:t>
            </a:r>
            <a:r>
              <a:rPr lang="ar-SA" altLang="sv-SE" sz="6200" b="1" dirty="0" err="1">
                <a:solidFill>
                  <a:srgbClr val="FF0000"/>
                </a:solidFill>
                <a:latin typeface="Traditional Arabic" panose="02020603050405020304" pitchFamily="18" charset="-78"/>
                <a:cs typeface="Traditional Arabic" panose="02020603050405020304" pitchFamily="18" charset="-78"/>
              </a:rPr>
              <a:t>لَسْبَرْثُو</a:t>
            </a:r>
            <a:r>
              <a:rPr lang="ar-SA" altLang="sv-SE" sz="6200" b="1" dirty="0">
                <a:solidFill>
                  <a:srgbClr val="FF0000"/>
                </a:solidFill>
                <a:latin typeface="Traditional Arabic" panose="02020603050405020304" pitchFamily="18" charset="-78"/>
                <a:cs typeface="Traditional Arabic" panose="02020603050405020304" pitchFamily="18" charset="-78"/>
              </a:rPr>
              <a:t> دْمِلِه </a:t>
            </a:r>
            <a:r>
              <a:rPr lang="ar-SA" altLang="sv-SE" sz="6200" b="1" dirty="0" err="1">
                <a:solidFill>
                  <a:srgbClr val="FF0000"/>
                </a:solidFill>
                <a:latin typeface="Traditional Arabic" panose="02020603050405020304" pitchFamily="18" charset="-78"/>
                <a:cs typeface="Traditional Arabic" panose="02020603050405020304" pitchFamily="18" charset="-78"/>
              </a:rPr>
              <a:t>حايُوثُو</a:t>
            </a:r>
            <a:r>
              <a:rPr lang="sv-SE" altLang="sv-SE" sz="6200" b="1" dirty="0">
                <a:solidFill>
                  <a:srgbClr val="FF0000"/>
                </a:solidFill>
                <a:latin typeface="Traditional Arabic" panose="02020603050405020304" pitchFamily="18" charset="-78"/>
                <a:cs typeface="Traditional Arabic" panose="02020603050405020304" pitchFamily="18" charset="-78"/>
              </a:rPr>
              <a:t> </a:t>
            </a:r>
          </a:p>
          <a:p>
            <a:pPr algn="ctr" rtl="1">
              <a:spcBef>
                <a:spcPts val="1200"/>
              </a:spcBef>
              <a:defRPr/>
            </a:pPr>
            <a:r>
              <a:rPr lang="ar-SA" altLang="sv-SE" sz="6200" b="1" dirty="0">
                <a:latin typeface="Traditional Arabic" panose="02020603050405020304" pitchFamily="18" charset="-78"/>
                <a:cs typeface="Traditional Arabic" panose="02020603050405020304" pitchFamily="18" charset="-78"/>
              </a:rPr>
              <a:t>وَنَسْمَعْ بُشْرَى كلام </a:t>
            </a:r>
            <a:r>
              <a:rPr lang="sv-SE" altLang="sv-SE" sz="6200" b="1" dirty="0">
                <a:latin typeface="Traditional Arabic" panose="02020603050405020304" pitchFamily="18" charset="-78"/>
                <a:cs typeface="Traditional Arabic" panose="02020603050405020304" pitchFamily="18" charset="-78"/>
              </a:rPr>
              <a:t> </a:t>
            </a:r>
            <a:r>
              <a:rPr lang="ar-SA" altLang="sv-SE" sz="6200" b="1" dirty="0">
                <a:latin typeface="Traditional Arabic" panose="02020603050405020304" pitchFamily="18" charset="-78"/>
                <a:cs typeface="Traditional Arabic" panose="02020603050405020304" pitchFamily="18" charset="-78"/>
              </a:rPr>
              <a:t>الله الحيّ، </a:t>
            </a:r>
            <a:endParaRPr lang="sv-SE" altLang="sv-SE" sz="62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1707437"/>
            <a:ext cx="6091028" cy="4170372"/>
          </a:xfrm>
          <a:prstGeom prst="rect">
            <a:avLst/>
          </a:prstGeom>
        </p:spPr>
        <p:txBody>
          <a:bodyPr wrap="square">
            <a:spAutoFit/>
          </a:bodyPr>
          <a:lstStyle/>
          <a:p>
            <a:pPr algn="ctr">
              <a:spcBef>
                <a:spcPts val="600"/>
              </a:spcBef>
              <a:defRPr/>
            </a:pPr>
            <a:r>
              <a:rPr lang="sv-SE" altLang="sv-SE" sz="5100" b="1" dirty="0" err="1">
                <a:solidFill>
                  <a:srgbClr val="FF0000"/>
                </a:solidFill>
                <a:latin typeface="Abadi" panose="020B0604020104020204" pitchFamily="34" charset="0"/>
                <a:ea typeface="Times New Roman" panose="02020603050405020304" pitchFamily="18" charset="0"/>
                <a:cs typeface="Sakkal Majalla" panose="02000000000000000000" pitchFamily="2" charset="-78"/>
              </a:rPr>
              <a:t>N</a:t>
            </a:r>
            <a:r>
              <a:rPr lang="sv-SE" altLang="sv-SE" sz="5100" b="1" u="sng" dirty="0" err="1">
                <a:solidFill>
                  <a:srgbClr val="FF0000"/>
                </a:solidFill>
                <a:latin typeface="Abadi" panose="020B0604020104020204" pitchFamily="34" charset="0"/>
                <a:ea typeface="Times New Roman" panose="02020603050405020304" pitchFamily="18" charset="0"/>
                <a:cs typeface="Sakkal Majalla" panose="02000000000000000000" pitchFamily="2" charset="-78"/>
              </a:rPr>
              <a:t>s</a:t>
            </a:r>
            <a:r>
              <a:rPr lang="sv-SE" altLang="sv-SE" sz="5100" b="1" dirty="0" err="1">
                <a:solidFill>
                  <a:srgbClr val="FF0000"/>
                </a:solidFill>
                <a:latin typeface="Abadi" panose="020B0604020104020204" pitchFamily="34" charset="0"/>
                <a:ea typeface="Times New Roman" panose="02020603050405020304" pitchFamily="18" charset="0"/>
                <a:cs typeface="Sakkal Majalla" panose="02000000000000000000" pitchFamily="2" charset="-78"/>
              </a:rPr>
              <a:t>uth</a:t>
            </a:r>
            <a:r>
              <a:rPr lang="sv-SE" altLang="sv-SE" sz="5100" b="1" dirty="0">
                <a:solidFill>
                  <a:srgbClr val="FF0000"/>
                </a:solidFill>
                <a:latin typeface="Abadi" panose="020B0604020104020204" pitchFamily="34" charset="0"/>
                <a:ea typeface="Times New Roman" panose="02020603050405020304" pitchFamily="18" charset="0"/>
                <a:cs typeface="Sakkal Majalla" panose="02000000000000000000" pitchFamily="2" charset="-78"/>
              </a:rPr>
              <a:t> </a:t>
            </a:r>
            <a:r>
              <a:rPr lang="sv-SE" altLang="sv-SE" sz="5100" b="1" dirty="0" err="1">
                <a:solidFill>
                  <a:srgbClr val="FF0000"/>
                </a:solidFill>
                <a:latin typeface="Abadi" panose="020B0604020104020204" pitchFamily="34" charset="0"/>
                <a:ea typeface="Times New Roman" panose="02020603050405020304" pitchFamily="18" charset="0"/>
                <a:cs typeface="Sakkal Majalla" panose="02000000000000000000" pitchFamily="2" charset="-78"/>
              </a:rPr>
              <a:t>wneshma</a:t>
            </a:r>
            <a:r>
              <a:rPr lang="sv-SE" altLang="sv-SE" sz="5100" b="1" dirty="0">
                <a:solidFill>
                  <a:srgbClr val="FF0000"/>
                </a:solidFill>
                <a:latin typeface="Abadi" panose="020B0604020104020204" pitchFamily="34" charset="0"/>
                <a:ea typeface="Times New Roman" panose="02020603050405020304" pitchFamily="18" charset="0"/>
                <a:cs typeface="Sakkal Majalla" panose="02000000000000000000" pitchFamily="2" charset="-78"/>
              </a:rPr>
              <a:t>´ </a:t>
            </a:r>
            <a:r>
              <a:rPr lang="sv-SE" altLang="sv-SE" sz="5100" b="1" dirty="0" err="1">
                <a:solidFill>
                  <a:srgbClr val="FF0000"/>
                </a:solidFill>
                <a:latin typeface="Abadi" panose="020B0604020104020204" pitchFamily="34" charset="0"/>
                <a:ea typeface="Times New Roman" panose="02020603050405020304" pitchFamily="18" charset="0"/>
                <a:cs typeface="Sakkal Majalla" panose="02000000000000000000" pitchFamily="2" charset="-78"/>
              </a:rPr>
              <a:t>lasbartho</a:t>
            </a:r>
            <a:r>
              <a:rPr lang="sv-SE" altLang="sv-SE" sz="5100" b="1" dirty="0">
                <a:solidFill>
                  <a:srgbClr val="FF0000"/>
                </a:solidFill>
                <a:latin typeface="Abadi" panose="020B0604020104020204" pitchFamily="34" charset="0"/>
                <a:ea typeface="Times New Roman" panose="02020603050405020304" pitchFamily="18" charset="0"/>
                <a:cs typeface="Sakkal Majalla" panose="02000000000000000000" pitchFamily="2" charset="-78"/>
              </a:rPr>
              <a:t> </a:t>
            </a:r>
            <a:r>
              <a:rPr lang="sv-SE" altLang="sv-SE" sz="5100" b="1" dirty="0" err="1">
                <a:solidFill>
                  <a:srgbClr val="FF0000"/>
                </a:solidFill>
                <a:latin typeface="Abadi" panose="020B0604020104020204" pitchFamily="34" charset="0"/>
                <a:ea typeface="Times New Roman" panose="02020603050405020304" pitchFamily="18" charset="0"/>
                <a:cs typeface="Sakkal Majalla" panose="02000000000000000000" pitchFamily="2" charset="-78"/>
              </a:rPr>
              <a:t>dmele</a:t>
            </a:r>
            <a:r>
              <a:rPr lang="sv-SE" altLang="sv-SE" sz="5100" b="1" dirty="0">
                <a:solidFill>
                  <a:srgbClr val="FF0000"/>
                </a:solidFill>
                <a:latin typeface="Abadi" panose="020B0604020104020204" pitchFamily="34" charset="0"/>
                <a:ea typeface="Times New Roman" panose="02020603050405020304" pitchFamily="18" charset="0"/>
                <a:cs typeface="Sakkal Majalla" panose="02000000000000000000" pitchFamily="2" charset="-78"/>
              </a:rPr>
              <a:t> </a:t>
            </a:r>
            <a:r>
              <a:rPr lang="sv-SE" altLang="sv-SE" sz="5100" b="1" u="sng" dirty="0" err="1">
                <a:solidFill>
                  <a:srgbClr val="FF0000"/>
                </a:solidFill>
                <a:latin typeface="Abadi" panose="020B0604020104020204" pitchFamily="34" charset="0"/>
                <a:ea typeface="Times New Roman" panose="02020603050405020304" pitchFamily="18" charset="0"/>
                <a:cs typeface="Sakkal Majalla" panose="02000000000000000000" pitchFamily="2" charset="-78"/>
              </a:rPr>
              <a:t>h</a:t>
            </a:r>
            <a:r>
              <a:rPr lang="sv-SE" altLang="sv-SE" sz="5100" b="1" dirty="0" err="1">
                <a:solidFill>
                  <a:srgbClr val="FF0000"/>
                </a:solidFill>
                <a:latin typeface="Abadi" panose="020B0604020104020204" pitchFamily="34" charset="0"/>
                <a:ea typeface="Times New Roman" panose="02020603050405020304" pitchFamily="18" charset="0"/>
                <a:cs typeface="Sakkal Majalla" panose="02000000000000000000" pitchFamily="2" charset="-78"/>
              </a:rPr>
              <a:t>ayotho</a:t>
            </a:r>
            <a:r>
              <a:rPr lang="sv-SE" altLang="sv-SE" sz="5100" b="1" dirty="0">
                <a:solidFill>
                  <a:srgbClr val="FF0000"/>
                </a:solidFill>
                <a:latin typeface="Abadi" panose="020B0604020104020204" pitchFamily="34" charset="0"/>
                <a:ea typeface="Times New Roman" panose="02020603050405020304" pitchFamily="18" charset="0"/>
                <a:cs typeface="Sakkal Majalla" panose="02000000000000000000" pitchFamily="2" charset="-78"/>
              </a:rPr>
              <a:t> </a:t>
            </a:r>
            <a:r>
              <a:rPr lang="sv-SE" altLang="sv-SE" sz="5100" b="1" dirty="0" err="1">
                <a:solidFill>
                  <a:srgbClr val="FF0000"/>
                </a:solidFill>
                <a:latin typeface="Abadi" panose="020B0604020104020204" pitchFamily="34" charset="0"/>
                <a:ea typeface="Times New Roman" panose="02020603050405020304" pitchFamily="18" charset="0"/>
                <a:cs typeface="Sakkal Majalla" panose="02000000000000000000" pitchFamily="2" charset="-78"/>
              </a:rPr>
              <a:t>daloho</a:t>
            </a:r>
            <a:r>
              <a:rPr lang="sv-SE" altLang="sv-SE" sz="5100" b="1" dirty="0">
                <a:solidFill>
                  <a:srgbClr val="FF0000"/>
                </a:solidFill>
                <a:latin typeface="Abadi" panose="020B0604020104020204" pitchFamily="34" charset="0"/>
                <a:ea typeface="Times New Roman" panose="02020603050405020304" pitchFamily="18" charset="0"/>
                <a:cs typeface="Sakkal Majalla" panose="02000000000000000000" pitchFamily="2" charset="-78"/>
              </a:rPr>
              <a:t>.</a:t>
            </a:r>
          </a:p>
          <a:p>
            <a:pPr algn="ctr">
              <a:spcBef>
                <a:spcPts val="1200"/>
              </a:spcBef>
              <a:defRPr/>
            </a:pPr>
            <a:r>
              <a:rPr lang="sv-SE" altLang="sv-SE" sz="5100" b="1" dirty="0">
                <a:latin typeface="Abadi" panose="020B0604020104020204" pitchFamily="34" charset="0"/>
                <a:ea typeface="Arial Unicode MS" pitchFamily="34" charset="-128"/>
                <a:cs typeface="Sakkal Majalla" panose="02000000000000000000" pitchFamily="2" charset="-78"/>
              </a:rPr>
              <a:t>lyssna till De goda nyheterna.</a:t>
            </a:r>
            <a:endParaRPr lang="sv-SE" altLang="sv-SE" sz="51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76D3FA85-33BF-5809-51FE-17EDEADF03B5}"/>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FE2AAF39-E747-FEF4-2131-3B95C1039303}"/>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802562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456123"/>
            <a:ext cx="12191999"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latin typeface="Serto Batnan" panose="00000400000000000000" pitchFamily="2" charset="-78"/>
                <a:cs typeface="Serto Batnan" panose="00000400000000000000" pitchFamily="2" charset="-78"/>
              </a:rPr>
              <a:t>ܕܐܶܘܰܢܓܶܠܝܽܘܢ ܩܰܕܝܫܳܐ ܕܡܳܪܰܢ ܝܶܫܽܘܥ ܡܫܺܝܚܳܐ ܕܡܶܬܼܶܩܪܶܐ ܥܠܰܝܢ܀</a:t>
            </a:r>
            <a:endParaRPr lang="sv-SE" sz="5400" b="1" dirty="0">
              <a:latin typeface="Serto Batnan" panose="00000400000000000000" pitchFamily="2" charset="-78"/>
              <a:cs typeface="Serto Batnan" panose="00000400000000000000" pitchFamily="2" charset="-78"/>
            </a:endParaRPr>
          </a:p>
        </p:txBody>
      </p:sp>
      <p:sp>
        <p:nvSpPr>
          <p:cNvPr id="3" name="Rectangle 2"/>
          <p:cNvSpPr/>
          <p:nvPr/>
        </p:nvSpPr>
        <p:spPr>
          <a:xfrm>
            <a:off x="6100971" y="1908339"/>
            <a:ext cx="6091023" cy="3847207"/>
          </a:xfrm>
          <a:prstGeom prst="rect">
            <a:avLst/>
          </a:prstGeom>
        </p:spPr>
        <p:txBody>
          <a:bodyPr wrap="square">
            <a:spAutoFit/>
          </a:bodyPr>
          <a:lstStyle/>
          <a:p>
            <a:pPr algn="ctr" rtl="1"/>
            <a:r>
              <a:rPr lang="ar-AE" altLang="sv-SE" sz="5400" b="1" dirty="0">
                <a:solidFill>
                  <a:srgbClr val="FF0000"/>
                </a:solidFill>
                <a:latin typeface="Traditional Arabic" panose="02020603050405020304" pitchFamily="18" charset="-78"/>
                <a:cs typeface="Traditional Arabic" panose="02020603050405020304" pitchFamily="18" charset="-78"/>
              </a:rPr>
              <a:t>دِ</a:t>
            </a:r>
            <a:r>
              <a:rPr lang="ar-SA" altLang="sv-SE" sz="5400" b="1" dirty="0">
                <a:solidFill>
                  <a:srgbClr val="FF0000"/>
                </a:solidFill>
                <a:latin typeface="Traditional Arabic" panose="02020603050405020304" pitchFamily="18" charset="-78"/>
                <a:cs typeface="Traditional Arabic" panose="02020603050405020304" pitchFamily="18" charset="-78"/>
              </a:rPr>
              <a:t>وَنْكِلِيون </a:t>
            </a:r>
            <a:r>
              <a:rPr lang="ar-SA" altLang="sv-SE" sz="5400" b="1" dirty="0" err="1">
                <a:solidFill>
                  <a:srgbClr val="FF0000"/>
                </a:solidFill>
                <a:latin typeface="Traditional Arabic" panose="02020603050405020304" pitchFamily="18" charset="-78"/>
                <a:cs typeface="Traditional Arabic" panose="02020603050405020304" pitchFamily="18" charset="-78"/>
              </a:rPr>
              <a:t>قادِيشُو</a:t>
            </a:r>
            <a:r>
              <a:rPr lang="ar-SA" altLang="sv-SE" sz="5400" b="1" dirty="0">
                <a:solidFill>
                  <a:srgbClr val="FF0000"/>
                </a:solidFill>
                <a:latin typeface="Traditional Arabic" panose="02020603050405020304" pitchFamily="18" charset="-78"/>
                <a:cs typeface="Traditional Arabic" panose="02020603050405020304" pitchFamily="18" charset="-78"/>
              </a:rPr>
              <a:t> </a:t>
            </a:r>
            <a:r>
              <a:rPr lang="ar-SA" altLang="sv-SE" sz="5400" b="1" dirty="0" err="1">
                <a:solidFill>
                  <a:srgbClr val="FF0000"/>
                </a:solidFill>
                <a:latin typeface="Traditional Arabic" panose="02020603050405020304" pitchFamily="18" charset="-78"/>
                <a:cs typeface="Traditional Arabic" panose="02020603050405020304" pitchFamily="18" charset="-78"/>
              </a:rPr>
              <a:t>دْمُوران</a:t>
            </a:r>
            <a:r>
              <a:rPr lang="ar-SA" altLang="sv-SE" sz="5400" b="1" dirty="0">
                <a:solidFill>
                  <a:srgbClr val="FF0000"/>
                </a:solidFill>
                <a:latin typeface="Traditional Arabic" panose="02020603050405020304" pitchFamily="18" charset="-78"/>
                <a:cs typeface="Traditional Arabic" panose="02020603050405020304" pitchFamily="18" charset="-78"/>
              </a:rPr>
              <a:t> يِشوعْ </a:t>
            </a:r>
            <a:r>
              <a:rPr lang="ar-SA" altLang="sv-SE" sz="5400" b="1" dirty="0" err="1">
                <a:solidFill>
                  <a:srgbClr val="FF0000"/>
                </a:solidFill>
                <a:latin typeface="Traditional Arabic" panose="02020603050405020304" pitchFamily="18" charset="-78"/>
                <a:cs typeface="Traditional Arabic" panose="02020603050405020304" pitchFamily="18" charset="-78"/>
              </a:rPr>
              <a:t>مْشِيحُو</a:t>
            </a:r>
            <a:r>
              <a:rPr lang="ar-SA" altLang="sv-SE" sz="5400" b="1" dirty="0">
                <a:solidFill>
                  <a:srgbClr val="FF0000"/>
                </a:solidFill>
                <a:latin typeface="Traditional Arabic" panose="02020603050405020304" pitchFamily="18" charset="-78"/>
                <a:cs typeface="Traditional Arabic" panose="02020603050405020304" pitchFamily="18" charset="-78"/>
              </a:rPr>
              <a:t> </a:t>
            </a:r>
            <a:r>
              <a:rPr lang="ar-SA" altLang="sv-SE" sz="5400" b="1" dirty="0" err="1">
                <a:solidFill>
                  <a:srgbClr val="FF0000"/>
                </a:solidFill>
                <a:latin typeface="Traditional Arabic" panose="02020603050405020304" pitchFamily="18" charset="-78"/>
                <a:cs typeface="Traditional Arabic" panose="02020603050405020304" pitchFamily="18" charset="-78"/>
              </a:rPr>
              <a:t>دْمِثقْره</a:t>
            </a:r>
            <a:r>
              <a:rPr lang="ar-SA" altLang="sv-SE" sz="5400" b="1" dirty="0">
                <a:solidFill>
                  <a:srgbClr val="FF0000"/>
                </a:solidFill>
                <a:latin typeface="Traditional Arabic" panose="02020603050405020304" pitchFamily="18" charset="-78"/>
                <a:cs typeface="Traditional Arabic" panose="02020603050405020304" pitchFamily="18" charset="-78"/>
              </a:rPr>
              <a:t> عْلَين</a:t>
            </a:r>
            <a:endParaRPr lang="ar-AE" altLang="sv-SE" sz="5400" b="1" dirty="0">
              <a:solidFill>
                <a:srgbClr val="FF0000"/>
              </a:solidFill>
              <a:latin typeface="Traditional Arabic" panose="02020603050405020304" pitchFamily="18" charset="-78"/>
              <a:cs typeface="Traditional Arabic" panose="02020603050405020304" pitchFamily="18" charset="-78"/>
            </a:endParaRPr>
          </a:p>
          <a:p>
            <a:pPr algn="ctr" rtl="1"/>
            <a:r>
              <a:rPr lang="sv-SE" altLang="sv-SE" sz="2000" b="1" dirty="0">
                <a:latin typeface="Traditional Arabic" panose="02020603050405020304" pitchFamily="18" charset="-78"/>
                <a:cs typeface="Traditional Arabic" panose="02020603050405020304" pitchFamily="18" charset="-78"/>
              </a:rPr>
              <a:t>  </a:t>
            </a:r>
            <a:endParaRPr lang="ar-AE" altLang="sv-SE" sz="1200" b="1" dirty="0">
              <a:latin typeface="Traditional Arabic" panose="02020603050405020304" pitchFamily="18" charset="-78"/>
              <a:cs typeface="Traditional Arabic" panose="02020603050405020304" pitchFamily="18" charset="-78"/>
            </a:endParaRPr>
          </a:p>
          <a:p>
            <a:pPr algn="ctr" rtl="1"/>
            <a:r>
              <a:rPr lang="ar-SA" altLang="sv-SE" sz="5400" b="1" dirty="0">
                <a:latin typeface="Traditional Arabic" panose="02020603050405020304" pitchFamily="18" charset="-78"/>
                <a:cs typeface="Traditional Arabic" panose="02020603050405020304" pitchFamily="18" charset="-78"/>
              </a:rPr>
              <a:t>في الإنجيلِ المقدَّس لربِّنا يسوع المسيح</a:t>
            </a:r>
            <a:r>
              <a:rPr lang="sv-SE" altLang="sv-SE" sz="5400" b="1" dirty="0">
                <a:latin typeface="Traditional Arabic" panose="02020603050405020304" pitchFamily="18" charset="-78"/>
                <a:cs typeface="Traditional Arabic" panose="02020603050405020304" pitchFamily="18" charset="-78"/>
              </a:rPr>
              <a:t> </a:t>
            </a:r>
            <a:r>
              <a:rPr lang="ar-SA" altLang="sv-SE" sz="5400" b="1" dirty="0">
                <a:latin typeface="Traditional Arabic" panose="02020603050405020304" pitchFamily="18" charset="-78"/>
                <a:cs typeface="Traditional Arabic" panose="02020603050405020304" pitchFamily="18" charset="-78"/>
              </a:rPr>
              <a:t>الّذي يُتلى</a:t>
            </a:r>
            <a:r>
              <a:rPr lang="sv-SE" altLang="sv-SE" sz="5400" b="1" dirty="0">
                <a:latin typeface="Traditional Arabic" panose="02020603050405020304" pitchFamily="18" charset="-78"/>
                <a:cs typeface="Traditional Arabic" panose="02020603050405020304" pitchFamily="18" charset="-78"/>
              </a:rPr>
              <a:t> </a:t>
            </a:r>
            <a:r>
              <a:rPr lang="ar-SA" altLang="sv-SE" sz="5400" b="1" dirty="0">
                <a:latin typeface="Traditional Arabic" panose="02020603050405020304" pitchFamily="18" charset="-78"/>
                <a:cs typeface="Traditional Arabic" panose="02020603050405020304" pitchFamily="18" charset="-78"/>
              </a:rPr>
              <a:t>علينا</a:t>
            </a:r>
            <a:r>
              <a:rPr lang="sv-SE" altLang="sv-SE" sz="5400" b="1" dirty="0">
                <a:latin typeface="Traditional Arabic" panose="02020603050405020304" pitchFamily="18" charset="-78"/>
                <a:cs typeface="Traditional Arabic" panose="02020603050405020304" pitchFamily="18" charset="-78"/>
              </a:rPr>
              <a:t>.</a:t>
            </a:r>
          </a:p>
        </p:txBody>
      </p:sp>
      <p:sp>
        <p:nvSpPr>
          <p:cNvPr id="4" name="Rectangle 3"/>
          <p:cNvSpPr/>
          <p:nvPr/>
        </p:nvSpPr>
        <p:spPr>
          <a:xfrm>
            <a:off x="0" y="1899743"/>
            <a:ext cx="6091030" cy="4016484"/>
          </a:xfrm>
          <a:prstGeom prst="rect">
            <a:avLst/>
          </a:prstGeom>
        </p:spPr>
        <p:txBody>
          <a:bodyPr wrap="square">
            <a:spAutoFit/>
          </a:bodyPr>
          <a:lstStyle/>
          <a:p>
            <a:pPr algn="ctr">
              <a:spcBef>
                <a:spcPts val="600"/>
              </a:spcBef>
              <a:defRPr/>
            </a:pPr>
            <a:r>
              <a:rPr lang="sv-SE" altLang="sv-SE" sz="4000" b="1" dirty="0" err="1">
                <a:solidFill>
                  <a:srgbClr val="FF0000"/>
                </a:solidFill>
                <a:latin typeface="Abadi" panose="020B0604020104020204" pitchFamily="34" charset="0"/>
                <a:cs typeface="Sakkal Majalla" panose="02000000000000000000" pitchFamily="2" charset="-78"/>
              </a:rPr>
              <a:t>Dewangelyun</a:t>
            </a:r>
            <a:r>
              <a:rPr lang="sv-SE" altLang="sv-SE" sz="4000" b="1" dirty="0">
                <a:solidFill>
                  <a:srgbClr val="FF0000"/>
                </a:solidFill>
                <a:latin typeface="Abadi" panose="020B0604020104020204" pitchFamily="34" charset="0"/>
                <a:cs typeface="Sakkal Majalla" panose="02000000000000000000" pitchFamily="2" charset="-78"/>
              </a:rPr>
              <a:t> </a:t>
            </a:r>
            <a:r>
              <a:rPr lang="sv-SE" altLang="sv-SE" sz="4000" b="1" dirty="0" err="1">
                <a:solidFill>
                  <a:srgbClr val="FF0000"/>
                </a:solidFill>
                <a:latin typeface="Abadi" panose="020B0604020104020204" pitchFamily="34" charset="0"/>
                <a:cs typeface="Sakkal Majalla" panose="02000000000000000000" pitchFamily="2" charset="-78"/>
              </a:rPr>
              <a:t>qadisho</a:t>
            </a:r>
            <a:r>
              <a:rPr lang="sv-SE" altLang="sv-SE" sz="4000" b="1" dirty="0">
                <a:solidFill>
                  <a:srgbClr val="FF0000"/>
                </a:solidFill>
                <a:latin typeface="Abadi" panose="020B0604020104020204" pitchFamily="34" charset="0"/>
                <a:cs typeface="Sakkal Majalla" panose="02000000000000000000" pitchFamily="2" charset="-78"/>
              </a:rPr>
              <a:t> </a:t>
            </a:r>
            <a:endParaRPr lang="ar-AE" altLang="sv-SE" sz="4000" b="1" dirty="0">
              <a:solidFill>
                <a:srgbClr val="FF0000"/>
              </a:solidFill>
              <a:latin typeface="Abadi" panose="020B0604020104020204" pitchFamily="34" charset="0"/>
              <a:cs typeface="Sakkal Majalla" panose="02000000000000000000" pitchFamily="2" charset="-78"/>
            </a:endParaRPr>
          </a:p>
          <a:p>
            <a:pPr algn="ctr">
              <a:spcBef>
                <a:spcPts val="600"/>
              </a:spcBef>
              <a:defRPr/>
            </a:pPr>
            <a:r>
              <a:rPr lang="sv-SE" altLang="sv-SE" sz="4000" b="1" dirty="0" err="1">
                <a:solidFill>
                  <a:srgbClr val="FF0000"/>
                </a:solidFill>
                <a:latin typeface="Abadi" panose="020B0604020104020204" pitchFamily="34" charset="0"/>
                <a:cs typeface="Sakkal Majalla" panose="02000000000000000000" pitchFamily="2" charset="-78"/>
              </a:rPr>
              <a:t>dmoran</a:t>
            </a:r>
            <a:r>
              <a:rPr lang="sv-SE" altLang="sv-SE" sz="4000" b="1" dirty="0">
                <a:solidFill>
                  <a:srgbClr val="FF0000"/>
                </a:solidFill>
                <a:latin typeface="Abadi" panose="020B0604020104020204" pitchFamily="34" charset="0"/>
                <a:cs typeface="Sakkal Majalla" panose="02000000000000000000" pitchFamily="2" charset="-78"/>
              </a:rPr>
              <a:t> </a:t>
            </a:r>
            <a:r>
              <a:rPr lang="sv-SE" altLang="sv-SE" sz="4000" b="1" dirty="0" err="1">
                <a:solidFill>
                  <a:srgbClr val="FF0000"/>
                </a:solidFill>
                <a:latin typeface="Abadi" panose="020B0604020104020204" pitchFamily="34" charset="0"/>
                <a:cs typeface="Sakkal Majalla" panose="02000000000000000000" pitchFamily="2" charset="-78"/>
              </a:rPr>
              <a:t>Yeshu</a:t>
            </a:r>
            <a:r>
              <a:rPr lang="sv-SE" altLang="sv-SE" sz="4000" b="1" dirty="0">
                <a:solidFill>
                  <a:srgbClr val="FF0000"/>
                </a:solidFill>
                <a:latin typeface="Abadi" panose="020B0604020104020204" pitchFamily="34" charset="0"/>
                <a:cs typeface="Sakkal Majalla" panose="02000000000000000000" pitchFamily="2" charset="-78"/>
              </a:rPr>
              <a:t>´ </a:t>
            </a:r>
            <a:r>
              <a:rPr lang="sv-SE" altLang="sv-SE" sz="4000" b="1" dirty="0" err="1">
                <a:solidFill>
                  <a:srgbClr val="FF0000"/>
                </a:solidFill>
                <a:latin typeface="Abadi" panose="020B0604020104020204" pitchFamily="34" charset="0"/>
                <a:cs typeface="Sakkal Majalla" panose="02000000000000000000" pitchFamily="2" charset="-78"/>
              </a:rPr>
              <a:t>Mshi</a:t>
            </a:r>
            <a:r>
              <a:rPr lang="sv-SE" altLang="sv-SE" sz="4000" b="1" u="sng" dirty="0" err="1">
                <a:solidFill>
                  <a:srgbClr val="FF0000"/>
                </a:solidFill>
                <a:latin typeface="Abadi" panose="020B0604020104020204" pitchFamily="34" charset="0"/>
                <a:cs typeface="Sakkal Majalla" panose="02000000000000000000" pitchFamily="2" charset="-78"/>
              </a:rPr>
              <a:t>h</a:t>
            </a:r>
            <a:r>
              <a:rPr lang="sv-SE" altLang="sv-SE" sz="4000" b="1" dirty="0" err="1">
                <a:solidFill>
                  <a:srgbClr val="FF0000"/>
                </a:solidFill>
                <a:latin typeface="Abadi" panose="020B0604020104020204" pitchFamily="34" charset="0"/>
                <a:cs typeface="Sakkal Majalla" panose="02000000000000000000" pitchFamily="2" charset="-78"/>
              </a:rPr>
              <a:t>o</a:t>
            </a:r>
            <a:r>
              <a:rPr lang="sv-SE" altLang="sv-SE" sz="4000" b="1" dirty="0">
                <a:solidFill>
                  <a:srgbClr val="FF0000"/>
                </a:solidFill>
                <a:latin typeface="Abadi" panose="020B0604020104020204" pitchFamily="34" charset="0"/>
                <a:cs typeface="Sakkal Majalla" panose="02000000000000000000" pitchFamily="2" charset="-78"/>
              </a:rPr>
              <a:t> </a:t>
            </a:r>
            <a:r>
              <a:rPr lang="sv-SE" altLang="sv-SE" sz="4000" b="1" dirty="0" err="1">
                <a:solidFill>
                  <a:srgbClr val="FF0000"/>
                </a:solidFill>
                <a:latin typeface="Abadi" panose="020B0604020104020204" pitchFamily="34" charset="0"/>
                <a:cs typeface="Sakkal Majalla" panose="02000000000000000000" pitchFamily="2" charset="-78"/>
              </a:rPr>
              <a:t>dmethqre</a:t>
            </a:r>
            <a:r>
              <a:rPr lang="sv-SE" altLang="sv-SE" sz="4000" b="1" dirty="0">
                <a:solidFill>
                  <a:srgbClr val="FF0000"/>
                </a:solidFill>
                <a:latin typeface="Abadi" panose="020B0604020104020204" pitchFamily="34" charset="0"/>
                <a:cs typeface="Sakkal Majalla" panose="02000000000000000000" pitchFamily="2" charset="-78"/>
              </a:rPr>
              <a:t> ´</a:t>
            </a:r>
            <a:r>
              <a:rPr lang="sv-SE" altLang="sv-SE" sz="4000" b="1" dirty="0" err="1">
                <a:solidFill>
                  <a:srgbClr val="FF0000"/>
                </a:solidFill>
                <a:latin typeface="Abadi" panose="020B0604020104020204" pitchFamily="34" charset="0"/>
                <a:cs typeface="Sakkal Majalla" panose="02000000000000000000" pitchFamily="2" charset="-78"/>
              </a:rPr>
              <a:t>lain</a:t>
            </a:r>
            <a:r>
              <a:rPr lang="sv-SE" altLang="sv-SE" sz="4000" b="1" dirty="0">
                <a:solidFill>
                  <a:srgbClr val="FF0000"/>
                </a:solidFill>
                <a:latin typeface="Abadi" panose="020B0604020104020204" pitchFamily="34" charset="0"/>
                <a:cs typeface="Sakkal Majalla" panose="02000000000000000000" pitchFamily="2" charset="-78"/>
              </a:rPr>
              <a:t>. </a:t>
            </a:r>
          </a:p>
          <a:p>
            <a:pPr algn="ctr">
              <a:spcBef>
                <a:spcPts val="1200"/>
              </a:spcBef>
              <a:defRPr/>
            </a:pPr>
            <a:r>
              <a:rPr lang="sv-SE" altLang="sv-SE" sz="4000" b="1" dirty="0">
                <a:latin typeface="Abadi" panose="020B0604020104020204" pitchFamily="34" charset="0"/>
                <a:cs typeface="Sakkal Majalla" panose="02000000000000000000" pitchFamily="2" charset="-78"/>
              </a:rPr>
              <a:t>vår Herre Jesu Kristi helig evangeliums levande ord, som läses för oss.</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5DD3F52E-68D7-73CD-2F81-E9453581A8CF}"/>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67CA5F08-702E-52E1-0099-745FE40B50AD}"/>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4184795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277061"/>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8000" b="1" dirty="0">
                <a:latin typeface="Serto Batnan" panose="00000400000000000000" pitchFamily="2" charset="-78"/>
                <a:cs typeface="Serto Batnan" panose="00000400000000000000" pitchFamily="2" charset="-78"/>
              </a:rPr>
              <a:t>ܢܰܫܘܶܐ ܠܰܢ ܡܳܪܝܳܐ ܐܰ‌ܠܳܗܳܐ܀</a:t>
            </a:r>
            <a:endParaRPr lang="sv-SE" sz="8000" b="1" dirty="0">
              <a:latin typeface="Serto Batnan" panose="00000400000000000000" pitchFamily="2" charset="-78"/>
              <a:cs typeface="Serto Batnan" panose="00000400000000000000" pitchFamily="2" charset="-78"/>
            </a:endParaRPr>
          </a:p>
        </p:txBody>
      </p:sp>
      <p:sp>
        <p:nvSpPr>
          <p:cNvPr id="3" name="Rectangle 2"/>
          <p:cNvSpPr/>
          <p:nvPr/>
        </p:nvSpPr>
        <p:spPr>
          <a:xfrm>
            <a:off x="6100971" y="2240848"/>
            <a:ext cx="6091029" cy="3046988"/>
          </a:xfrm>
          <a:prstGeom prst="rect">
            <a:avLst/>
          </a:prstGeom>
        </p:spPr>
        <p:txBody>
          <a:bodyPr wrap="square">
            <a:spAutoFit/>
          </a:bodyPr>
          <a:lstStyle/>
          <a:p>
            <a:pPr algn="ctr" rtl="1"/>
            <a:r>
              <a:rPr lang="ar-SA" altLang="sv-SE" sz="7200" b="1" dirty="0">
                <a:solidFill>
                  <a:srgbClr val="FF0000"/>
                </a:solidFill>
                <a:latin typeface="Traditional Arabic" panose="02020603050405020304" pitchFamily="18" charset="-78"/>
                <a:cs typeface="Traditional Arabic" panose="02020603050405020304" pitchFamily="18" charset="-78"/>
              </a:rPr>
              <a:t>نَشْوه لان </a:t>
            </a:r>
            <a:r>
              <a:rPr lang="ar-SA" altLang="sv-SE" sz="7200" b="1" dirty="0" err="1">
                <a:solidFill>
                  <a:srgbClr val="FF0000"/>
                </a:solidFill>
                <a:latin typeface="Traditional Arabic" panose="02020603050405020304" pitchFamily="18" charset="-78"/>
                <a:cs typeface="Traditional Arabic" panose="02020603050405020304" pitchFamily="18" charset="-78"/>
              </a:rPr>
              <a:t>مُورْيُو</a:t>
            </a:r>
            <a:r>
              <a:rPr lang="ar-SA" altLang="sv-SE" sz="7200" b="1" dirty="0">
                <a:solidFill>
                  <a:srgbClr val="FF0000"/>
                </a:solidFill>
                <a:latin typeface="Traditional Arabic" panose="02020603050405020304" pitchFamily="18" charset="-78"/>
                <a:cs typeface="Traditional Arabic" panose="02020603050405020304" pitchFamily="18" charset="-78"/>
              </a:rPr>
              <a:t> </a:t>
            </a:r>
            <a:r>
              <a:rPr lang="ar-SA" altLang="sv-SE" sz="7200" b="1" dirty="0" err="1">
                <a:solidFill>
                  <a:srgbClr val="FF0000"/>
                </a:solidFill>
                <a:latin typeface="Traditional Arabic" panose="02020603050405020304" pitchFamily="18" charset="-78"/>
                <a:cs typeface="Traditional Arabic" panose="02020603050405020304" pitchFamily="18" charset="-78"/>
              </a:rPr>
              <a:t>آلُوهُو</a:t>
            </a:r>
            <a:r>
              <a:rPr lang="ar-AE" altLang="sv-SE" sz="7200" b="1" dirty="0">
                <a:solidFill>
                  <a:srgbClr val="FF0000"/>
                </a:solidFill>
                <a:latin typeface="Traditional Arabic" panose="02020603050405020304" pitchFamily="18" charset="-78"/>
                <a:cs typeface="Traditional Arabic" panose="02020603050405020304" pitchFamily="18" charset="-78"/>
              </a:rPr>
              <a:t>.</a:t>
            </a:r>
          </a:p>
          <a:p>
            <a:pPr algn="ctr" rtl="1"/>
            <a:endParaRPr lang="ar-AE" altLang="sv-SE" sz="4800" b="1" dirty="0">
              <a:solidFill>
                <a:srgbClr val="FF0000"/>
              </a:solidFill>
              <a:latin typeface="Traditional Arabic" panose="02020603050405020304" pitchFamily="18" charset="-78"/>
              <a:cs typeface="Traditional Arabic" panose="02020603050405020304" pitchFamily="18" charset="-78"/>
            </a:endParaRPr>
          </a:p>
          <a:p>
            <a:pPr algn="ctr" rtl="1"/>
            <a:r>
              <a:rPr lang="ar-SA" altLang="sv-SE" sz="7200" b="1" dirty="0">
                <a:latin typeface="Traditional Arabic" panose="02020603050405020304" pitchFamily="18" charset="-78"/>
                <a:cs typeface="Traditional Arabic" panose="02020603050405020304" pitchFamily="18" charset="-78"/>
              </a:rPr>
              <a:t>ليُؤهِّلَنا الرّب الإله. </a:t>
            </a:r>
            <a:endParaRPr lang="sv-SE" altLang="sv-SE" sz="72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2080234"/>
            <a:ext cx="6100971" cy="3847207"/>
          </a:xfrm>
          <a:prstGeom prst="rect">
            <a:avLst/>
          </a:prstGeom>
        </p:spPr>
        <p:txBody>
          <a:bodyPr wrap="square">
            <a:spAutoFit/>
          </a:bodyPr>
          <a:lstStyle/>
          <a:p>
            <a:pPr algn="ctr">
              <a:spcBef>
                <a:spcPts val="1200"/>
              </a:spcBef>
            </a:pPr>
            <a:r>
              <a:rPr lang="sv-SE" altLang="sv-SE" sz="5400" b="1" dirty="0" err="1">
                <a:solidFill>
                  <a:srgbClr val="FF0000"/>
                </a:solidFill>
                <a:latin typeface="Abadi" panose="020B0604020104020204" pitchFamily="34" charset="0"/>
                <a:cs typeface="Sakkal Majalla" panose="02000000000000000000" pitchFamily="2" charset="-78"/>
              </a:rPr>
              <a:t>Nashwe</a:t>
            </a:r>
            <a:r>
              <a:rPr lang="sv-SE" altLang="sv-SE" sz="5400" b="1" dirty="0">
                <a:solidFill>
                  <a:srgbClr val="FF0000"/>
                </a:solidFill>
                <a:latin typeface="Abadi" panose="020B0604020104020204" pitchFamily="34" charset="0"/>
                <a:cs typeface="Sakkal Majalla" panose="02000000000000000000" pitchFamily="2" charset="-78"/>
              </a:rPr>
              <a:t> lan </a:t>
            </a:r>
            <a:r>
              <a:rPr lang="sv-SE" altLang="sv-SE" sz="5400" b="1" dirty="0" err="1">
                <a:solidFill>
                  <a:srgbClr val="FF0000"/>
                </a:solidFill>
                <a:latin typeface="Abadi" panose="020B0604020104020204" pitchFamily="34" charset="0"/>
                <a:cs typeface="Sakkal Majalla" panose="02000000000000000000" pitchFamily="2" charset="-78"/>
              </a:rPr>
              <a:t>moryo</a:t>
            </a:r>
            <a:r>
              <a:rPr lang="sv-SE" altLang="sv-SE" sz="5400" b="1" dirty="0">
                <a:solidFill>
                  <a:srgbClr val="FF0000"/>
                </a:solidFill>
                <a:latin typeface="Abadi" panose="020B0604020104020204" pitchFamily="34" charset="0"/>
                <a:cs typeface="Sakkal Majalla" panose="02000000000000000000" pitchFamily="2" charset="-78"/>
              </a:rPr>
              <a:t> </a:t>
            </a:r>
            <a:r>
              <a:rPr lang="sv-SE" altLang="sv-SE" sz="5400" b="1" dirty="0" err="1">
                <a:solidFill>
                  <a:srgbClr val="FF0000"/>
                </a:solidFill>
                <a:latin typeface="Abadi" panose="020B0604020104020204" pitchFamily="34" charset="0"/>
                <a:cs typeface="Sakkal Majalla" panose="02000000000000000000" pitchFamily="2" charset="-78"/>
              </a:rPr>
              <a:t>Aloho</a:t>
            </a:r>
            <a:r>
              <a:rPr lang="sv-SE" altLang="sv-SE" sz="5400" b="1" dirty="0">
                <a:solidFill>
                  <a:srgbClr val="FF0000"/>
                </a:solidFill>
                <a:latin typeface="Abadi" panose="020B0604020104020204" pitchFamily="34" charset="0"/>
                <a:cs typeface="Sakkal Majalla" panose="02000000000000000000" pitchFamily="2" charset="-78"/>
              </a:rPr>
              <a:t>.</a:t>
            </a:r>
          </a:p>
          <a:p>
            <a:pPr algn="ctr">
              <a:spcBef>
                <a:spcPts val="1200"/>
              </a:spcBef>
            </a:pPr>
            <a:endParaRPr lang="sv-SE" altLang="sv-SE" sz="100" b="1" dirty="0">
              <a:solidFill>
                <a:srgbClr val="FF0000"/>
              </a:solidFill>
              <a:latin typeface="Abadi" panose="020B0604020104020204" pitchFamily="34" charset="0"/>
              <a:cs typeface="Sakkal Majalla" panose="02000000000000000000" pitchFamily="2" charset="-78"/>
            </a:endParaRPr>
          </a:p>
          <a:p>
            <a:pPr algn="ctr" rtl="1">
              <a:spcBef>
                <a:spcPts val="1200"/>
              </a:spcBef>
            </a:pPr>
            <a:r>
              <a:rPr lang="sv-SE" altLang="sv-SE" sz="5400" b="1" dirty="0">
                <a:latin typeface="Abadi" panose="020B0604020104020204" pitchFamily="34" charset="0"/>
                <a:ea typeface="Arial Unicode MS" panose="020B0604020202020204" pitchFamily="34" charset="-128"/>
                <a:cs typeface="Sakkal Majalla" panose="02000000000000000000" pitchFamily="2" charset="-78"/>
              </a:rPr>
              <a:t>Gör </a:t>
            </a:r>
            <a:r>
              <a:rPr lang="sv-SE" altLang="sv-SE" sz="5400" b="1" dirty="0">
                <a:latin typeface="Abadi" panose="020B0604020104020204" pitchFamily="34" charset="0"/>
                <a:cs typeface="Sakkal Majalla" panose="02000000000000000000" pitchFamily="2" charset="-78"/>
              </a:rPr>
              <a:t>oss värdiga, Herre Gud.</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940864F7-1303-D9BA-682D-2B1BB43A808C}"/>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87C0CB56-05A9-FD77-0B07-206DD6D91FCB}"/>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82159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402262"/>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altLang="zh-CN" sz="8800" b="1" dirty="0">
                <a:latin typeface="Serto Batnan" panose="00000400000000000000" pitchFamily="2" charset="-78"/>
                <a:cs typeface="Serto Batnan" panose="00000400000000000000" pitchFamily="2" charset="-78"/>
              </a:rPr>
              <a:t>ܫܠܳܡܳܐ ܠܟ݂ܽܠܟ݂ܽܘܢ܀</a:t>
            </a:r>
            <a:endParaRPr lang="sv-SE" sz="8800" dirty="0">
              <a:latin typeface="Serto Batnan" panose="00000400000000000000" pitchFamily="2" charset="-78"/>
              <a:cs typeface="Serto Batnan" panose="00000400000000000000" pitchFamily="2" charset="-78"/>
            </a:endParaRPr>
          </a:p>
        </p:txBody>
      </p:sp>
      <p:sp>
        <p:nvSpPr>
          <p:cNvPr id="3" name="Rectangle 2"/>
          <p:cNvSpPr/>
          <p:nvPr/>
        </p:nvSpPr>
        <p:spPr>
          <a:xfrm>
            <a:off x="6100970" y="2333622"/>
            <a:ext cx="6091030" cy="2831544"/>
          </a:xfrm>
          <a:prstGeom prst="rect">
            <a:avLst/>
          </a:prstGeom>
        </p:spPr>
        <p:txBody>
          <a:bodyPr wrap="square">
            <a:spAutoFit/>
          </a:bodyPr>
          <a:lstStyle/>
          <a:p>
            <a:pPr algn="ctr" rtl="1">
              <a:spcBef>
                <a:spcPts val="600"/>
              </a:spcBef>
            </a:pPr>
            <a:r>
              <a:rPr lang="ar-AE" altLang="sv-SE" sz="7200" b="1" dirty="0">
                <a:solidFill>
                  <a:srgbClr val="FF0000"/>
                </a:solidFill>
                <a:latin typeface="Traditional Arabic" panose="02020603050405020304" pitchFamily="18" charset="-78"/>
                <a:cs typeface="Traditional Arabic" panose="02020603050405020304" pitchFamily="18" charset="-78"/>
              </a:rPr>
              <a:t>شلُومو </a:t>
            </a:r>
            <a:r>
              <a:rPr lang="ar-AE" altLang="sv-SE" sz="7200" b="1" dirty="0" err="1">
                <a:solidFill>
                  <a:srgbClr val="FF0000"/>
                </a:solidFill>
                <a:latin typeface="Traditional Arabic" panose="02020603050405020304" pitchFamily="18" charset="-78"/>
                <a:cs typeface="Traditional Arabic" panose="02020603050405020304" pitchFamily="18" charset="-78"/>
              </a:rPr>
              <a:t>لكولخون</a:t>
            </a:r>
            <a:r>
              <a:rPr lang="ar-AE" altLang="sv-SE" sz="7200" b="1" dirty="0">
                <a:solidFill>
                  <a:srgbClr val="FF0000"/>
                </a:solidFill>
                <a:latin typeface="Traditional Arabic" panose="02020603050405020304" pitchFamily="18" charset="-78"/>
                <a:cs typeface="Traditional Arabic" panose="02020603050405020304" pitchFamily="18" charset="-78"/>
              </a:rPr>
              <a:t>.</a:t>
            </a:r>
            <a:endParaRPr lang="sv-SE" altLang="sv-SE" sz="7200" b="1" dirty="0">
              <a:solidFill>
                <a:srgbClr val="FF0000"/>
              </a:solidFill>
              <a:latin typeface="Traditional Arabic" panose="02020603050405020304" pitchFamily="18" charset="-78"/>
              <a:cs typeface="Traditional Arabic" panose="02020603050405020304" pitchFamily="18" charset="-78"/>
            </a:endParaRPr>
          </a:p>
          <a:p>
            <a:pPr algn="ctr" rtl="1">
              <a:spcBef>
                <a:spcPts val="600"/>
              </a:spcBef>
            </a:pPr>
            <a:endParaRPr lang="ar-AE" altLang="sv-SE" sz="2400" b="1" dirty="0">
              <a:solidFill>
                <a:srgbClr val="FF0000"/>
              </a:solidFill>
              <a:latin typeface="Traditional Arabic" panose="02020603050405020304" pitchFamily="18" charset="-78"/>
              <a:cs typeface="Traditional Arabic" panose="02020603050405020304" pitchFamily="18" charset="-78"/>
            </a:endParaRPr>
          </a:p>
          <a:p>
            <a:pPr algn="ctr" rtl="1">
              <a:spcBef>
                <a:spcPts val="600"/>
              </a:spcBef>
            </a:pPr>
            <a:r>
              <a:rPr lang="ar-AE" altLang="sv-SE" sz="7200" b="1" dirty="0">
                <a:latin typeface="Traditional Arabic" panose="02020603050405020304" pitchFamily="18" charset="-78"/>
                <a:cs typeface="Traditional Arabic" panose="02020603050405020304" pitchFamily="18" charset="-78"/>
              </a:rPr>
              <a:t>السلام لِجَميعِكُم.</a:t>
            </a:r>
            <a:endParaRPr lang="sv-SE" altLang="sv-SE" sz="7200" b="1" dirty="0">
              <a:solidFill>
                <a:srgbClr val="0000CC"/>
              </a:solidFill>
              <a:latin typeface="Traditional Arabic" panose="02020603050405020304" pitchFamily="18" charset="-78"/>
              <a:cs typeface="Traditional Arabic" panose="02020603050405020304" pitchFamily="18" charset="-78"/>
            </a:endParaRPr>
          </a:p>
        </p:txBody>
      </p:sp>
      <p:sp>
        <p:nvSpPr>
          <p:cNvPr id="4" name="Rectangle 3"/>
          <p:cNvSpPr/>
          <p:nvPr/>
        </p:nvSpPr>
        <p:spPr>
          <a:xfrm>
            <a:off x="0" y="2333622"/>
            <a:ext cx="6100971" cy="3447098"/>
          </a:xfrm>
          <a:prstGeom prst="rect">
            <a:avLst/>
          </a:prstGeom>
        </p:spPr>
        <p:txBody>
          <a:bodyPr wrap="square">
            <a:spAutoFit/>
          </a:bodyPr>
          <a:lstStyle/>
          <a:p>
            <a:pPr algn="ctr">
              <a:spcBef>
                <a:spcPts val="1200"/>
              </a:spcBef>
            </a:pPr>
            <a:r>
              <a:rPr lang="sv-SE" altLang="sv-SE" sz="6000" b="1" dirty="0">
                <a:solidFill>
                  <a:srgbClr val="FF0000"/>
                </a:solidFill>
                <a:latin typeface="Abadi" panose="020B0604020104020204" pitchFamily="34" charset="0"/>
                <a:cs typeface="Sakkal Majalla" panose="02000000000000000000" pitchFamily="2" charset="-78"/>
              </a:rPr>
              <a:t>Shlomo </a:t>
            </a:r>
            <a:r>
              <a:rPr lang="sv-SE" altLang="sv-SE" sz="6000" b="1" dirty="0" err="1">
                <a:solidFill>
                  <a:srgbClr val="FF0000"/>
                </a:solidFill>
                <a:latin typeface="Abadi" panose="020B0604020104020204" pitchFamily="34" charset="0"/>
                <a:cs typeface="Sakkal Majalla" panose="02000000000000000000" pitchFamily="2" charset="-78"/>
              </a:rPr>
              <a:t>lkulkhun</a:t>
            </a:r>
            <a:r>
              <a:rPr lang="sv-SE" altLang="sv-SE" sz="6000" b="1" dirty="0">
                <a:solidFill>
                  <a:srgbClr val="FF0000"/>
                </a:solidFill>
                <a:latin typeface="Abadi" panose="020B0604020104020204" pitchFamily="34" charset="0"/>
                <a:cs typeface="Sakkal Majalla" panose="02000000000000000000" pitchFamily="2" charset="-78"/>
              </a:rPr>
              <a:t>.</a:t>
            </a:r>
          </a:p>
          <a:p>
            <a:pPr algn="ctr">
              <a:spcBef>
                <a:spcPts val="1200"/>
              </a:spcBef>
            </a:pPr>
            <a:r>
              <a:rPr lang="sv-SE" altLang="sv-SE" b="1" dirty="0">
                <a:solidFill>
                  <a:srgbClr val="FF0000"/>
                </a:solidFill>
                <a:latin typeface="Abadi" panose="020B0604020104020204" pitchFamily="34" charset="0"/>
                <a:cs typeface="Sakkal Majalla" panose="02000000000000000000" pitchFamily="2" charset="-78"/>
              </a:rPr>
              <a:t>  </a:t>
            </a:r>
            <a:endParaRPr lang="sv-SE" altLang="sv-SE" sz="1100" b="1" dirty="0">
              <a:solidFill>
                <a:srgbClr val="FF0000"/>
              </a:solidFill>
              <a:latin typeface="Abadi" panose="020B0604020104020204" pitchFamily="34" charset="0"/>
              <a:cs typeface="Sakkal Majalla" panose="02000000000000000000" pitchFamily="2" charset="-78"/>
            </a:endParaRPr>
          </a:p>
          <a:p>
            <a:pPr algn="ctr">
              <a:spcBef>
                <a:spcPts val="1200"/>
              </a:spcBef>
            </a:pPr>
            <a:r>
              <a:rPr lang="sv-SE" altLang="sv-SE" sz="6000" b="1" dirty="0">
                <a:latin typeface="Abadi" panose="020B0604020104020204" pitchFamily="34" charset="0"/>
                <a:cs typeface="Sakkal Majalla" panose="02000000000000000000" pitchFamily="2" charset="-78"/>
              </a:rPr>
              <a:t>Frid vare med er alla</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44259A89-D843-D48F-F8DF-96194A17ABD6}"/>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15BE64F5-0BEE-8FD3-4B06-10164F6A2B1B}"/>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4296917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189146"/>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8800" b="1" dirty="0">
                <a:latin typeface="Serto Batnan" panose="00000400000000000000" pitchFamily="2" charset="-78"/>
                <a:cs typeface="Serto Batnan" panose="00000400000000000000" pitchFamily="2" charset="-78"/>
              </a:rPr>
              <a:t>ܘܥܰܡ ܪܽܘܚܳܐ ܕܺܝܠܳܟ܀</a:t>
            </a:r>
            <a:endParaRPr lang="sv-SE" sz="8800" b="1" dirty="0">
              <a:latin typeface="Serto Batnan" panose="00000400000000000000" pitchFamily="2" charset="-78"/>
              <a:cs typeface="Serto Batnan" panose="00000400000000000000" pitchFamily="2" charset="-78"/>
            </a:endParaRPr>
          </a:p>
        </p:txBody>
      </p:sp>
      <p:sp>
        <p:nvSpPr>
          <p:cNvPr id="3" name="Rectangle 2"/>
          <p:cNvSpPr/>
          <p:nvPr/>
        </p:nvSpPr>
        <p:spPr>
          <a:xfrm>
            <a:off x="6100971" y="1944484"/>
            <a:ext cx="6091023" cy="3277820"/>
          </a:xfrm>
          <a:prstGeom prst="rect">
            <a:avLst/>
          </a:prstGeom>
        </p:spPr>
        <p:txBody>
          <a:bodyPr wrap="square">
            <a:spAutoFit/>
          </a:bodyPr>
          <a:lstStyle/>
          <a:p>
            <a:pPr algn="ctr" rtl="1"/>
            <a:r>
              <a:rPr lang="ar-SA" altLang="sv-SE" sz="8000" b="1" dirty="0">
                <a:solidFill>
                  <a:srgbClr val="FF0000"/>
                </a:solidFill>
                <a:latin typeface="Traditional Arabic" panose="02020603050405020304" pitchFamily="18" charset="-78"/>
                <a:cs typeface="Traditional Arabic" panose="02020603050405020304" pitchFamily="18" charset="-78"/>
              </a:rPr>
              <a:t>وْعام </a:t>
            </a:r>
            <a:r>
              <a:rPr lang="ar-SA" altLang="sv-SE" sz="8000" b="1" dirty="0" err="1">
                <a:solidFill>
                  <a:srgbClr val="FF0000"/>
                </a:solidFill>
                <a:latin typeface="Traditional Arabic" panose="02020603050405020304" pitchFamily="18" charset="-78"/>
                <a:cs typeface="Traditional Arabic" panose="02020603050405020304" pitchFamily="18" charset="-78"/>
              </a:rPr>
              <a:t>روحُو</a:t>
            </a:r>
            <a:r>
              <a:rPr lang="ar-SA" altLang="sv-SE" sz="8000" b="1" dirty="0">
                <a:solidFill>
                  <a:srgbClr val="FF0000"/>
                </a:solidFill>
                <a:latin typeface="Traditional Arabic" panose="02020603050405020304" pitchFamily="18" charset="-78"/>
                <a:cs typeface="Traditional Arabic" panose="02020603050405020304" pitchFamily="18" charset="-78"/>
              </a:rPr>
              <a:t> </a:t>
            </a:r>
            <a:r>
              <a:rPr lang="ar-SA" altLang="sv-SE" sz="8000" b="1" dirty="0" err="1">
                <a:solidFill>
                  <a:srgbClr val="FF0000"/>
                </a:solidFill>
                <a:latin typeface="Traditional Arabic" panose="02020603050405020304" pitchFamily="18" charset="-78"/>
                <a:cs typeface="Traditional Arabic" panose="02020603050405020304" pitchFamily="18" charset="-78"/>
              </a:rPr>
              <a:t>دِيلُخ</a:t>
            </a:r>
            <a:r>
              <a:rPr lang="ar-SA" altLang="sv-SE" sz="8000" b="1" dirty="0">
                <a:solidFill>
                  <a:srgbClr val="FF0000"/>
                </a:solidFill>
                <a:latin typeface="Traditional Arabic" panose="02020603050405020304" pitchFamily="18" charset="-78"/>
                <a:cs typeface="Traditional Arabic" panose="02020603050405020304" pitchFamily="18" charset="-78"/>
              </a:rPr>
              <a:t>.</a:t>
            </a:r>
            <a:endParaRPr lang="en-US" altLang="sv-SE" sz="8000" b="1" dirty="0">
              <a:solidFill>
                <a:srgbClr val="FF0000"/>
              </a:solidFill>
              <a:latin typeface="Traditional Arabic" panose="02020603050405020304" pitchFamily="18" charset="-78"/>
              <a:cs typeface="Traditional Arabic" panose="02020603050405020304" pitchFamily="18" charset="-78"/>
            </a:endParaRPr>
          </a:p>
          <a:p>
            <a:pPr algn="ctr" rtl="1"/>
            <a:endParaRPr lang="ar-SA" altLang="sv-SE" sz="3200" b="1" dirty="0">
              <a:solidFill>
                <a:srgbClr val="FF0000"/>
              </a:solidFill>
              <a:latin typeface="Traditional Arabic" panose="02020603050405020304" pitchFamily="18" charset="-78"/>
              <a:cs typeface="Traditional Arabic" panose="02020603050405020304" pitchFamily="18" charset="-78"/>
            </a:endParaRPr>
          </a:p>
          <a:p>
            <a:pPr algn="ctr" rtl="1">
              <a:spcBef>
                <a:spcPts val="1800"/>
              </a:spcBef>
            </a:pPr>
            <a:r>
              <a:rPr lang="ar-SY" altLang="sv-SE" sz="8000" b="1" dirty="0">
                <a:latin typeface="Traditional Arabic" panose="02020603050405020304" pitchFamily="18" charset="-78"/>
                <a:cs typeface="Traditional Arabic" panose="02020603050405020304" pitchFamily="18" charset="-78"/>
              </a:rPr>
              <a:t>وَ</a:t>
            </a:r>
            <a:r>
              <a:rPr lang="ar-SA" altLang="sv-SE" sz="8000" b="1" dirty="0">
                <a:latin typeface="Traditional Arabic" panose="02020603050405020304" pitchFamily="18" charset="-78"/>
                <a:cs typeface="Traditional Arabic" panose="02020603050405020304" pitchFamily="18" charset="-78"/>
              </a:rPr>
              <a:t>م</a:t>
            </a:r>
            <a:r>
              <a:rPr lang="ar-SY" altLang="sv-SE" sz="8000" b="1" dirty="0">
                <a:latin typeface="Traditional Arabic" panose="02020603050405020304" pitchFamily="18" charset="-78"/>
                <a:cs typeface="Traditional Arabic" panose="02020603050405020304" pitchFamily="18" charset="-78"/>
              </a:rPr>
              <a:t>َ</a:t>
            </a:r>
            <a:r>
              <a:rPr lang="ar-SA" altLang="sv-SE" sz="8000" b="1" dirty="0">
                <a:latin typeface="Traditional Arabic" panose="02020603050405020304" pitchFamily="18" charset="-78"/>
                <a:cs typeface="Traditional Arabic" panose="02020603050405020304" pitchFamily="18" charset="-78"/>
              </a:rPr>
              <a:t>ع</a:t>
            </a:r>
            <a:r>
              <a:rPr lang="ar-SY" altLang="sv-SE" sz="8000" b="1" dirty="0">
                <a:latin typeface="Traditional Arabic" panose="02020603050405020304" pitchFamily="18" charset="-78"/>
                <a:cs typeface="Traditional Arabic" panose="02020603050405020304" pitchFamily="18" charset="-78"/>
              </a:rPr>
              <a:t>َ</a:t>
            </a:r>
            <a:r>
              <a:rPr lang="ar-SA" altLang="sv-SE" sz="8000" b="1" dirty="0">
                <a:latin typeface="Traditional Arabic" panose="02020603050405020304" pitchFamily="18" charset="-78"/>
                <a:cs typeface="Traditional Arabic" panose="02020603050405020304" pitchFamily="18" charset="-78"/>
              </a:rPr>
              <a:t> روحِك</a:t>
            </a:r>
            <a:r>
              <a:rPr lang="ar-SY" altLang="sv-SE" sz="8000" b="1" dirty="0">
                <a:latin typeface="Traditional Arabic" panose="02020603050405020304" pitchFamily="18" charset="-78"/>
                <a:cs typeface="Traditional Arabic" panose="02020603050405020304" pitchFamily="18" charset="-78"/>
              </a:rPr>
              <a:t>َ أيضَاً</a:t>
            </a:r>
            <a:r>
              <a:rPr lang="ar-AE" altLang="sv-SE" sz="8000" b="1" dirty="0">
                <a:latin typeface="Traditional Arabic" panose="02020603050405020304" pitchFamily="18" charset="-78"/>
                <a:cs typeface="Traditional Arabic" panose="02020603050405020304" pitchFamily="18" charset="-78"/>
              </a:rPr>
              <a:t>.</a:t>
            </a:r>
            <a:endParaRPr lang="sv-SE" altLang="sv-SE" sz="8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099262"/>
            <a:ext cx="6100972" cy="3539430"/>
          </a:xfrm>
          <a:prstGeom prst="rect">
            <a:avLst/>
          </a:prstGeom>
        </p:spPr>
        <p:txBody>
          <a:bodyPr wrap="square">
            <a:spAutoFit/>
          </a:bodyPr>
          <a:lstStyle/>
          <a:p>
            <a:pPr algn="ctr">
              <a:spcBef>
                <a:spcPts val="1200"/>
              </a:spcBef>
            </a:pPr>
            <a:r>
              <a:rPr lang="sv-SE" altLang="sv-SE" sz="6000" b="1" dirty="0" err="1">
                <a:solidFill>
                  <a:srgbClr val="FF0000"/>
                </a:solidFill>
                <a:latin typeface="Abadi" panose="020B0604020104020204" pitchFamily="34" charset="0"/>
                <a:cs typeface="Sakkal Majalla" panose="02000000000000000000" pitchFamily="2" charset="-78"/>
              </a:rPr>
              <a:t>W´am</a:t>
            </a:r>
            <a:r>
              <a:rPr lang="sv-SE" altLang="sv-SE" sz="6000" b="1" dirty="0">
                <a:solidFill>
                  <a:srgbClr val="FF0000"/>
                </a:solidFill>
                <a:latin typeface="Abadi" panose="020B0604020104020204" pitchFamily="34" charset="0"/>
                <a:cs typeface="Sakkal Majalla" panose="02000000000000000000" pitchFamily="2" charset="-78"/>
              </a:rPr>
              <a:t> </a:t>
            </a:r>
            <a:r>
              <a:rPr lang="sv-SE" altLang="sv-SE" sz="6000" b="1" dirty="0" err="1">
                <a:solidFill>
                  <a:srgbClr val="FF0000"/>
                </a:solidFill>
                <a:latin typeface="Abadi" panose="020B0604020104020204" pitchFamily="34" charset="0"/>
                <a:cs typeface="Sakkal Majalla" panose="02000000000000000000" pitchFamily="2" charset="-78"/>
              </a:rPr>
              <a:t>ru</a:t>
            </a:r>
            <a:r>
              <a:rPr lang="sv-SE" altLang="sv-SE" sz="6000" b="1" u="sng" dirty="0" err="1">
                <a:solidFill>
                  <a:srgbClr val="FF0000"/>
                </a:solidFill>
                <a:latin typeface="Abadi" panose="020B0604020104020204" pitchFamily="34" charset="0"/>
                <a:cs typeface="Sakkal Majalla" panose="02000000000000000000" pitchFamily="2" charset="-78"/>
              </a:rPr>
              <a:t>h</a:t>
            </a:r>
            <a:r>
              <a:rPr lang="sv-SE" altLang="sv-SE" sz="6000" b="1" dirty="0" err="1">
                <a:solidFill>
                  <a:srgbClr val="FF0000"/>
                </a:solidFill>
                <a:latin typeface="Abadi" panose="020B0604020104020204" pitchFamily="34" charset="0"/>
                <a:cs typeface="Sakkal Majalla" panose="02000000000000000000" pitchFamily="2" charset="-78"/>
              </a:rPr>
              <a:t>o</a:t>
            </a:r>
            <a:r>
              <a:rPr lang="sv-SE" altLang="sv-SE" sz="6000" b="1" dirty="0">
                <a:solidFill>
                  <a:srgbClr val="FF0000"/>
                </a:solidFill>
                <a:latin typeface="Abadi" panose="020B0604020104020204" pitchFamily="34" charset="0"/>
                <a:cs typeface="Sakkal Majalla" panose="02000000000000000000" pitchFamily="2" charset="-78"/>
              </a:rPr>
              <a:t> </a:t>
            </a:r>
            <a:r>
              <a:rPr lang="sv-SE" altLang="sv-SE" sz="6000" b="1" dirty="0" err="1">
                <a:solidFill>
                  <a:srgbClr val="FF0000"/>
                </a:solidFill>
                <a:latin typeface="Abadi" panose="020B0604020104020204" pitchFamily="34" charset="0"/>
                <a:cs typeface="Sakkal Majalla" panose="02000000000000000000" pitchFamily="2" charset="-78"/>
              </a:rPr>
              <a:t>dilokh</a:t>
            </a:r>
            <a:r>
              <a:rPr lang="sv-SE" altLang="sv-SE" sz="6000" b="1" dirty="0">
                <a:solidFill>
                  <a:srgbClr val="FF0000"/>
                </a:solidFill>
                <a:latin typeface="Abadi" panose="020B0604020104020204" pitchFamily="34" charset="0"/>
                <a:cs typeface="Sakkal Majalla" panose="02000000000000000000" pitchFamily="2" charset="-78"/>
              </a:rPr>
              <a:t>.</a:t>
            </a:r>
          </a:p>
          <a:p>
            <a:pPr algn="ctr">
              <a:spcBef>
                <a:spcPts val="1200"/>
              </a:spcBef>
            </a:pPr>
            <a:endParaRPr lang="sv-SE" altLang="sv-SE" sz="2400" b="1" dirty="0">
              <a:solidFill>
                <a:srgbClr val="FF0000"/>
              </a:solidFill>
              <a:latin typeface="Abadi" panose="020B0604020104020204" pitchFamily="34" charset="0"/>
              <a:cs typeface="Sakkal Majalla" panose="02000000000000000000" pitchFamily="2" charset="-78"/>
            </a:endParaRPr>
          </a:p>
          <a:p>
            <a:pPr algn="ctr">
              <a:spcBef>
                <a:spcPts val="1200"/>
              </a:spcBef>
            </a:pPr>
            <a:r>
              <a:rPr lang="sv-SE" altLang="sv-SE" sz="6000" b="1" dirty="0">
                <a:latin typeface="Abadi" panose="020B0604020104020204" pitchFamily="34" charset="0"/>
                <a:cs typeface="Sakkal Majalla" panose="02000000000000000000" pitchFamily="2" charset="-78"/>
              </a:rPr>
              <a:t>Och med din ande.</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7DDBFFBA-CD6C-0D41-6D91-44373E137A88}"/>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2A088F54-D350-8E2A-1B48-FE2A9B5C059D}"/>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5227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216582"/>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95640" rtl="1">
              <a:defRPr/>
            </a:pPr>
            <a:r>
              <a:rPr lang="syr-SY" sz="6000" b="1" dirty="0">
                <a:solidFill>
                  <a:srgbClr val="FF0000"/>
                </a:solidFill>
                <a:latin typeface="Serto Batnan" panose="00000400000000000000" pitchFamily="2" charset="-78"/>
                <a:cs typeface="Serto Batnan" panose="00000400000000000000" pitchFamily="2" charset="-78"/>
              </a:rPr>
              <a:t>ܐܶܘܰܢܓܶܠܝܽܘܢ ܩܰܕܺܝܫܳܐ ܕܡܳܪܰܢ ܝܶܫܽܘܥ ܡܫܺܝܚܳܐ. ܟܳܪܽܘܙܽܘܬܳܐ ܡܰܚܝܳܢܺܝܬܳܐ ܡܶܢ (</a:t>
            </a:r>
            <a:r>
              <a:rPr lang="sv-SE" sz="6000" b="1" dirty="0">
                <a:solidFill>
                  <a:srgbClr val="FF0000"/>
                </a:solidFill>
                <a:latin typeface="Serto Batnan" panose="00000400000000000000" pitchFamily="2" charset="-78"/>
                <a:cs typeface="Serto Batnan" panose="00000400000000000000" pitchFamily="2" charset="-78"/>
              </a:rPr>
              <a:t>....</a:t>
            </a:r>
            <a:r>
              <a:rPr lang="syr-SY" sz="6000" b="1" dirty="0">
                <a:solidFill>
                  <a:srgbClr val="FF0000"/>
                </a:solidFill>
                <a:latin typeface="Serto Batnan" panose="00000400000000000000" pitchFamily="2" charset="-78"/>
                <a:cs typeface="Serto Batnan" panose="00000400000000000000" pitchFamily="2" charset="-78"/>
              </a:rPr>
              <a:t>) </a:t>
            </a:r>
          </a:p>
        </p:txBody>
      </p:sp>
      <p:sp>
        <p:nvSpPr>
          <p:cNvPr id="3" name="Rectangle 2"/>
          <p:cNvSpPr/>
          <p:nvPr/>
        </p:nvSpPr>
        <p:spPr>
          <a:xfrm>
            <a:off x="6100971" y="2397629"/>
            <a:ext cx="6091029" cy="3139321"/>
          </a:xfrm>
          <a:prstGeom prst="rect">
            <a:avLst/>
          </a:prstGeom>
        </p:spPr>
        <p:txBody>
          <a:bodyPr wrap="square">
            <a:spAutoFit/>
          </a:bodyPr>
          <a:lstStyle/>
          <a:p>
            <a:pPr algn="ctr" rtl="1"/>
            <a:r>
              <a:rPr lang="ar-SA" sz="6600" b="1" dirty="0">
                <a:latin typeface="Traditional Arabic" panose="02020603050405020304" pitchFamily="18" charset="-78"/>
                <a:cs typeface="Traditional Arabic" panose="02020603050405020304" pitchFamily="18" charset="-78"/>
              </a:rPr>
              <a:t>إنجيل ربّنا يسوعَ المسيح المقدَّس، البشارة المحيي</a:t>
            </a:r>
            <a:r>
              <a:rPr lang="ar-SY" sz="6600" b="1" dirty="0">
                <a:latin typeface="Traditional Arabic" panose="02020603050405020304" pitchFamily="18" charset="-78"/>
                <a:cs typeface="Traditional Arabic" panose="02020603050405020304" pitchFamily="18" charset="-78"/>
              </a:rPr>
              <a:t>ة</a:t>
            </a:r>
            <a:r>
              <a:rPr lang="ar-SA" sz="6600" b="1" dirty="0">
                <a:latin typeface="Traditional Arabic" panose="02020603050405020304" pitchFamily="18" charset="-78"/>
                <a:cs typeface="Traditional Arabic" panose="02020603050405020304" pitchFamily="18" charset="-78"/>
              </a:rPr>
              <a:t> من </a:t>
            </a:r>
            <a:r>
              <a:rPr lang="sv-SE" sz="6600" b="1" dirty="0">
                <a:latin typeface="Traditional Arabic" panose="02020603050405020304" pitchFamily="18" charset="-78"/>
                <a:cs typeface="Traditional Arabic" panose="02020603050405020304" pitchFamily="18" charset="-78"/>
              </a:rPr>
              <a:t>....</a:t>
            </a:r>
            <a:endParaRPr lang="syr-SY" sz="6600" b="1" dirty="0">
              <a:latin typeface="Traditional Arabic" panose="02020603050405020304" pitchFamily="18" charset="-78"/>
              <a:cs typeface="Times New Roman" pitchFamily="18" charset="0"/>
            </a:endParaRPr>
          </a:p>
        </p:txBody>
      </p:sp>
      <p:sp>
        <p:nvSpPr>
          <p:cNvPr id="4" name="Rectangle 3"/>
          <p:cNvSpPr/>
          <p:nvPr/>
        </p:nvSpPr>
        <p:spPr>
          <a:xfrm>
            <a:off x="0" y="2383128"/>
            <a:ext cx="6091030" cy="3046988"/>
          </a:xfrm>
          <a:prstGeom prst="rect">
            <a:avLst/>
          </a:prstGeom>
        </p:spPr>
        <p:txBody>
          <a:bodyPr wrap="square">
            <a:spAutoFit/>
          </a:bodyPr>
          <a:lstStyle/>
          <a:p>
            <a:pPr algn="ctr"/>
            <a:r>
              <a:rPr lang="sv-SE" sz="4800" b="1" dirty="0">
                <a:latin typeface="Abadi" panose="020B0604020104020204" pitchFamily="34" charset="0"/>
                <a:cs typeface="Sakkal Majalla" panose="02000000000000000000" pitchFamily="2" charset="-78"/>
              </a:rPr>
              <a:t>Vår Herre Jesu Kristi heliga evangelium – livgivande predikan av aposteln</a:t>
            </a:r>
            <a:endParaRPr lang="sv-SE" sz="4800" i="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2383128"/>
            <a:ext cx="0" cy="324930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8" name="صورة 12" descr="وقوف.gif">
            <a:extLst>
              <a:ext uri="{FF2B5EF4-FFF2-40B4-BE49-F238E27FC236}">
                <a16:creationId xmlns:a16="http://schemas.microsoft.com/office/drawing/2014/main" id="{9E58144B-1E62-A2C0-A728-A3469E9A16A4}"/>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BDE41C37-2628-424D-F699-3217D8B3798F}"/>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158984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456123"/>
            <a:ext cx="12191999"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95640" rtl="1">
              <a:defRPr/>
            </a:pPr>
            <a:r>
              <a:rPr lang="syr-SY" sz="6600" b="1" dirty="0">
                <a:solidFill>
                  <a:srgbClr val="FF0000"/>
                </a:solidFill>
                <a:latin typeface="Serto Batnan" panose="00000400000000000000" pitchFamily="2" charset="-78"/>
                <a:cs typeface="Serto Batnan" panose="00000400000000000000" pitchFamily="2" charset="-78"/>
              </a:rPr>
              <a:t>ܫܠܺܝܚܳܐ ܡܰܟܪܙܳܢܳܐ ܕܡܰܟܪܶܙ ܚܰܝܶܐ ܘܦܽܘܪܩܳܢܳܐ ܠܥܳܠܡܳܐ܀</a:t>
            </a:r>
            <a:endParaRPr lang="de-AT" sz="66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1" y="2708557"/>
            <a:ext cx="6091029" cy="2123658"/>
          </a:xfrm>
          <a:prstGeom prst="rect">
            <a:avLst/>
          </a:prstGeom>
        </p:spPr>
        <p:txBody>
          <a:bodyPr wrap="square">
            <a:spAutoFit/>
          </a:bodyPr>
          <a:lstStyle/>
          <a:p>
            <a:pPr algn="ctr" rtl="1"/>
            <a:r>
              <a:rPr lang="ar-SA" sz="6600" b="1" dirty="0">
                <a:latin typeface="Traditional Arabic" panose="02020603050405020304" pitchFamily="18" charset="-78"/>
                <a:cs typeface="Traditional Arabic" panose="02020603050405020304" pitchFamily="18" charset="-78"/>
              </a:rPr>
              <a:t>ال</a:t>
            </a:r>
            <a:r>
              <a:rPr lang="ar-IQ" sz="6600" b="1" dirty="0">
                <a:latin typeface="Traditional Arabic" panose="02020603050405020304" pitchFamily="18" charset="-78"/>
                <a:cs typeface="Traditional Arabic" panose="02020603050405020304" pitchFamily="18" charset="-78"/>
              </a:rPr>
              <a:t>رسول </a:t>
            </a:r>
            <a:r>
              <a:rPr lang="ar-IQ" sz="6600" b="1" dirty="0" err="1">
                <a:latin typeface="Traditional Arabic" panose="02020603050405020304" pitchFamily="18" charset="-78"/>
                <a:cs typeface="Traditional Arabic" panose="02020603050405020304" pitchFamily="18" charset="-78"/>
              </a:rPr>
              <a:t>الكاروز</a:t>
            </a:r>
            <a:r>
              <a:rPr lang="ar-SA" sz="6600" b="1" dirty="0">
                <a:latin typeface="Traditional Arabic" panose="02020603050405020304" pitchFamily="18" charset="-78"/>
                <a:cs typeface="Traditional Arabic" panose="02020603050405020304" pitchFamily="18" charset="-78"/>
              </a:rPr>
              <a:t> الذي </a:t>
            </a:r>
            <a:r>
              <a:rPr lang="ar-IQ" sz="6600" b="1" dirty="0">
                <a:latin typeface="Traditional Arabic" panose="02020603050405020304" pitchFamily="18" charset="-78"/>
                <a:cs typeface="Traditional Arabic" panose="02020603050405020304" pitchFamily="18" charset="-78"/>
              </a:rPr>
              <a:t>كرز</a:t>
            </a:r>
            <a:r>
              <a:rPr lang="ar-SA" sz="6600" b="1" dirty="0">
                <a:latin typeface="Traditional Arabic" panose="02020603050405020304" pitchFamily="18" charset="-78"/>
                <a:cs typeface="Traditional Arabic" panose="02020603050405020304" pitchFamily="18" charset="-78"/>
              </a:rPr>
              <a:t> </a:t>
            </a:r>
            <a:r>
              <a:rPr lang="ar-IQ" sz="6600" b="1" dirty="0">
                <a:latin typeface="Traditional Arabic" panose="02020603050405020304" pitchFamily="18" charset="-78"/>
                <a:cs typeface="Traditional Arabic" panose="02020603050405020304" pitchFamily="18" charset="-78"/>
              </a:rPr>
              <a:t>ل</a:t>
            </a:r>
            <a:r>
              <a:rPr lang="ar-SA" sz="6600" b="1" dirty="0">
                <a:latin typeface="Traditional Arabic" panose="02020603050405020304" pitchFamily="18" charset="-78"/>
                <a:cs typeface="Traditional Arabic" panose="02020603050405020304" pitchFamily="18" charset="-78"/>
              </a:rPr>
              <a:t>لعالم بالحياة والخلاص</a:t>
            </a:r>
            <a:r>
              <a:rPr lang="syr-SY" sz="6600" b="1" dirty="0">
                <a:latin typeface="Traditional Arabic" panose="02020603050405020304" pitchFamily="18" charset="-78"/>
                <a:cs typeface="Sakkal Majalla" panose="02000000000000000000" pitchFamily="2" charset="-78"/>
              </a:rPr>
              <a:t>܀</a:t>
            </a:r>
            <a:endParaRPr lang="en-US" sz="66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477725"/>
            <a:ext cx="6091030" cy="2585323"/>
          </a:xfrm>
          <a:prstGeom prst="rect">
            <a:avLst/>
          </a:prstGeom>
        </p:spPr>
        <p:txBody>
          <a:bodyPr wrap="square">
            <a:spAutoFit/>
          </a:bodyPr>
          <a:lstStyle/>
          <a:p>
            <a:pPr algn="ctr">
              <a:tabLst>
                <a:tab pos="2333625" algn="l"/>
                <a:tab pos="2420938" algn="l"/>
              </a:tabLst>
            </a:pPr>
            <a:r>
              <a:rPr lang="sv-SE" sz="5400" b="1" dirty="0">
                <a:latin typeface="Abadi" panose="020B0604020104020204" pitchFamily="34" charset="0"/>
                <a:cs typeface="Sakkal Majalla" panose="02000000000000000000" pitchFamily="2" charset="-78"/>
              </a:rPr>
              <a:t>som förkunnar liv  och frälsning åt världen.</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F63DF34C-72D6-64A6-A3EE-716BCD7305F2}"/>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5C544ADA-4ACD-0085-57E4-C86667101F45}"/>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4290749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258429"/>
            <a:ext cx="12192000" cy="127791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07000"/>
              </a:lnSpc>
              <a:spcAft>
                <a:spcPts val="800"/>
              </a:spcAft>
            </a:pPr>
            <a:r>
              <a:rPr lang="syr-SY" sz="7200" b="1" dirty="0">
                <a:latin typeface="Serto Batnan" panose="00000400000000000000" pitchFamily="2" charset="-78"/>
                <a:ea typeface="Calibri" panose="020F0502020204030204" pitchFamily="34" charset="0"/>
                <a:cs typeface="Serto Batnan" panose="00000400000000000000" pitchFamily="2" charset="-78"/>
              </a:rPr>
              <a:t>ܚܰܣܝܳܐ ܩܰܕܝܫܳܐ ܕܥܳܡܰܪ ܒܡܶܕܝܳܪܵܰܝ ܢܘܗܪܳܐ.</a:t>
            </a:r>
            <a:endParaRPr lang="sv-SE" sz="7200" dirty="0">
              <a:latin typeface="Serto Batnan" panose="00000400000000000000" pitchFamily="2" charset="-78"/>
              <a:cs typeface="Serto Batnan" panose="00000400000000000000" pitchFamily="2" charset="-78"/>
            </a:endParaRPr>
          </a:p>
        </p:txBody>
      </p:sp>
      <p:sp>
        <p:nvSpPr>
          <p:cNvPr id="3" name="Rectangle 2"/>
          <p:cNvSpPr/>
          <p:nvPr/>
        </p:nvSpPr>
        <p:spPr>
          <a:xfrm>
            <a:off x="6095999" y="1825425"/>
            <a:ext cx="6096001" cy="3939540"/>
          </a:xfrm>
          <a:prstGeom prst="rect">
            <a:avLst/>
          </a:prstGeom>
        </p:spPr>
        <p:txBody>
          <a:bodyPr wrap="square">
            <a:spAutoFit/>
          </a:bodyPr>
          <a:lstStyle/>
          <a:p>
            <a:pPr algn="ctr" rtl="1">
              <a:spcBef>
                <a:spcPts val="600"/>
              </a:spcBef>
            </a:pPr>
            <a:r>
              <a:rPr lang="ar-IQ" altLang="zh-CN" sz="6000" b="1" dirty="0">
                <a:solidFill>
                  <a:srgbClr val="FF0000"/>
                </a:solidFill>
                <a:latin typeface="Traditional Arabic" panose="02020603050405020304" pitchFamily="18" charset="-78"/>
                <a:cs typeface="Traditional Arabic" panose="02020603050405020304" pitchFamily="18" charset="-78"/>
              </a:rPr>
              <a:t>حاس</a:t>
            </a:r>
            <a:r>
              <a:rPr lang="ar-SY" altLang="zh-CN" sz="6000" b="1" dirty="0">
                <a:solidFill>
                  <a:srgbClr val="FF0000"/>
                </a:solidFill>
                <a:latin typeface="Traditional Arabic" panose="02020603050405020304" pitchFamily="18" charset="-78"/>
                <a:cs typeface="Traditional Arabic" panose="02020603050405020304" pitchFamily="18" charset="-78"/>
              </a:rPr>
              <a:t>ْ</a:t>
            </a:r>
            <a:r>
              <a:rPr lang="ar-IQ" altLang="zh-CN" sz="6000" b="1" dirty="0">
                <a:solidFill>
                  <a:srgbClr val="FF0000"/>
                </a:solidFill>
                <a:latin typeface="Traditional Arabic" panose="02020603050405020304" pitchFamily="18" charset="-78"/>
                <a:cs typeface="Traditional Arabic" panose="02020603050405020304" pitchFamily="18" charset="-78"/>
              </a:rPr>
              <a:t>ي</a:t>
            </a:r>
            <a:r>
              <a:rPr lang="ar-SY" altLang="zh-CN" sz="6000" b="1" dirty="0">
                <a:solidFill>
                  <a:srgbClr val="FF0000"/>
                </a:solidFill>
                <a:latin typeface="Traditional Arabic" panose="02020603050405020304" pitchFamily="18" charset="-78"/>
                <a:cs typeface="Traditional Arabic" panose="02020603050405020304" pitchFamily="18" charset="-78"/>
              </a:rPr>
              <a:t>ُ</a:t>
            </a:r>
            <a:r>
              <a:rPr lang="ar-IQ" altLang="zh-CN" sz="6000" b="1" dirty="0">
                <a:solidFill>
                  <a:srgbClr val="FF0000"/>
                </a:solidFill>
                <a:latin typeface="Traditional Arabic" panose="02020603050405020304" pitchFamily="18" charset="-78"/>
                <a:cs typeface="Traditional Arabic" panose="02020603050405020304" pitchFamily="18" charset="-78"/>
              </a:rPr>
              <a:t>و قادي</a:t>
            </a:r>
            <a:r>
              <a:rPr lang="ar-SY" altLang="zh-CN" sz="6000" b="1" dirty="0">
                <a:solidFill>
                  <a:srgbClr val="FF0000"/>
                </a:solidFill>
                <a:latin typeface="Traditional Arabic" panose="02020603050405020304" pitchFamily="18" charset="-78"/>
                <a:cs typeface="Traditional Arabic" panose="02020603050405020304" pitchFamily="18" charset="-78"/>
              </a:rPr>
              <a:t>ْ</a:t>
            </a:r>
            <a:r>
              <a:rPr lang="ar-IQ" altLang="zh-CN" sz="6000" b="1" dirty="0">
                <a:solidFill>
                  <a:srgbClr val="FF0000"/>
                </a:solidFill>
                <a:latin typeface="Traditional Arabic" panose="02020603050405020304" pitchFamily="18" charset="-78"/>
                <a:cs typeface="Traditional Arabic" panose="02020603050405020304" pitchFamily="18" charset="-78"/>
              </a:rPr>
              <a:t>ش</a:t>
            </a:r>
            <a:r>
              <a:rPr lang="ar-SY" altLang="zh-CN" sz="6000" b="1" dirty="0">
                <a:solidFill>
                  <a:srgbClr val="FF0000"/>
                </a:solidFill>
                <a:latin typeface="Traditional Arabic" panose="02020603050405020304" pitchFamily="18" charset="-78"/>
                <a:cs typeface="Traditional Arabic" panose="02020603050405020304" pitchFamily="18" charset="-78"/>
              </a:rPr>
              <a:t>ُ</a:t>
            </a:r>
            <a:r>
              <a:rPr lang="ar-IQ" altLang="zh-CN" sz="6000" b="1" dirty="0">
                <a:solidFill>
                  <a:srgbClr val="FF0000"/>
                </a:solidFill>
                <a:latin typeface="Traditional Arabic" panose="02020603050405020304" pitchFamily="18" charset="-78"/>
                <a:cs typeface="Traditional Arabic" panose="02020603050405020304" pitchFamily="18" charset="-78"/>
              </a:rPr>
              <a:t>و د</a:t>
            </a:r>
            <a:r>
              <a:rPr lang="ar-SY" altLang="zh-CN" sz="6000" b="1" dirty="0">
                <a:solidFill>
                  <a:srgbClr val="FF0000"/>
                </a:solidFill>
                <a:latin typeface="Traditional Arabic" panose="02020603050405020304" pitchFamily="18" charset="-78"/>
                <a:cs typeface="Traditional Arabic" panose="02020603050405020304" pitchFamily="18" charset="-78"/>
              </a:rPr>
              <a:t>ْ</a:t>
            </a:r>
            <a:r>
              <a:rPr lang="ar-IQ" altLang="zh-CN" sz="6000" b="1" dirty="0">
                <a:solidFill>
                  <a:srgbClr val="FF0000"/>
                </a:solidFill>
                <a:latin typeface="Traditional Arabic" panose="02020603050405020304" pitchFamily="18" charset="-78"/>
                <a:cs typeface="Traditional Arabic" panose="02020603050405020304" pitchFamily="18" charset="-78"/>
              </a:rPr>
              <a:t>عُ</a:t>
            </a:r>
            <a:r>
              <a:rPr lang="ar-SY" altLang="zh-CN" sz="6000" b="1" dirty="0">
                <a:solidFill>
                  <a:srgbClr val="FF0000"/>
                </a:solidFill>
                <a:latin typeface="Traditional Arabic" panose="02020603050405020304" pitchFamily="18" charset="-78"/>
                <a:cs typeface="Traditional Arabic" panose="02020603050405020304" pitchFamily="18" charset="-78"/>
              </a:rPr>
              <a:t>و</a:t>
            </a:r>
            <a:r>
              <a:rPr lang="ar-IQ" altLang="zh-CN" sz="6000" b="1" dirty="0">
                <a:solidFill>
                  <a:srgbClr val="FF0000"/>
                </a:solidFill>
                <a:latin typeface="Traditional Arabic" panose="02020603050405020304" pitchFamily="18" charset="-78"/>
                <a:cs typeface="Traditional Arabic" panose="02020603050405020304" pitchFamily="18" charset="-78"/>
              </a:rPr>
              <a:t>مار بمِد</a:t>
            </a:r>
            <a:r>
              <a:rPr lang="ar-SY" altLang="zh-CN" sz="6000" b="1" dirty="0">
                <a:solidFill>
                  <a:srgbClr val="FF0000"/>
                </a:solidFill>
                <a:latin typeface="Traditional Arabic" panose="02020603050405020304" pitchFamily="18" charset="-78"/>
                <a:cs typeface="Traditional Arabic" panose="02020603050405020304" pitchFamily="18" charset="-78"/>
              </a:rPr>
              <a:t>ْ</a:t>
            </a:r>
            <a:r>
              <a:rPr lang="ar-IQ" altLang="zh-CN" sz="6000" b="1" dirty="0">
                <a:solidFill>
                  <a:srgbClr val="FF0000"/>
                </a:solidFill>
                <a:latin typeface="Traditional Arabic" panose="02020603050405020304" pitchFamily="18" charset="-78"/>
                <a:cs typeface="Traditional Arabic" panose="02020603050405020304" pitchFamily="18" charset="-78"/>
              </a:rPr>
              <a:t>ي</a:t>
            </a:r>
            <a:r>
              <a:rPr lang="ar-SY" altLang="zh-CN" sz="6000" b="1" dirty="0">
                <a:solidFill>
                  <a:srgbClr val="FF0000"/>
                </a:solidFill>
                <a:latin typeface="Traditional Arabic" panose="02020603050405020304" pitchFamily="18" charset="-78"/>
                <a:cs typeface="Traditional Arabic" panose="02020603050405020304" pitchFamily="18" charset="-78"/>
              </a:rPr>
              <a:t>ُ</a:t>
            </a:r>
            <a:r>
              <a:rPr lang="ar-IQ" altLang="zh-CN" sz="6000" b="1" dirty="0">
                <a:solidFill>
                  <a:srgbClr val="FF0000"/>
                </a:solidFill>
                <a:latin typeface="Traditional Arabic" panose="02020603050405020304" pitchFamily="18" charset="-78"/>
                <a:cs typeface="Traditional Arabic" panose="02020603050405020304" pitchFamily="18" charset="-78"/>
              </a:rPr>
              <a:t>وراي نوه</a:t>
            </a:r>
            <a:r>
              <a:rPr lang="ar-SY" altLang="zh-CN" sz="6000" b="1" dirty="0">
                <a:solidFill>
                  <a:srgbClr val="FF0000"/>
                </a:solidFill>
                <a:latin typeface="Traditional Arabic" panose="02020603050405020304" pitchFamily="18" charset="-78"/>
                <a:cs typeface="Traditional Arabic" panose="02020603050405020304" pitchFamily="18" charset="-78"/>
              </a:rPr>
              <a:t>ْ</a:t>
            </a:r>
            <a:r>
              <a:rPr lang="ar-IQ" altLang="zh-CN" sz="6000" b="1" dirty="0">
                <a:solidFill>
                  <a:srgbClr val="FF0000"/>
                </a:solidFill>
                <a:latin typeface="Traditional Arabic" panose="02020603050405020304" pitchFamily="18" charset="-78"/>
                <a:cs typeface="Traditional Arabic" panose="02020603050405020304" pitchFamily="18" charset="-78"/>
              </a:rPr>
              <a:t>ر</a:t>
            </a:r>
            <a:r>
              <a:rPr lang="ar-SY" altLang="zh-CN" sz="6000" b="1" dirty="0">
                <a:solidFill>
                  <a:srgbClr val="FF0000"/>
                </a:solidFill>
                <a:latin typeface="Traditional Arabic" panose="02020603050405020304" pitchFamily="18" charset="-78"/>
                <a:cs typeface="Traditional Arabic" panose="02020603050405020304" pitchFamily="18" charset="-78"/>
              </a:rPr>
              <a:t>ُ</a:t>
            </a:r>
            <a:r>
              <a:rPr lang="ar-IQ" altLang="zh-CN" sz="6000" b="1" dirty="0">
                <a:solidFill>
                  <a:srgbClr val="FF0000"/>
                </a:solidFill>
                <a:latin typeface="Traditional Arabic" panose="02020603050405020304" pitchFamily="18" charset="-78"/>
                <a:cs typeface="Traditional Arabic" panose="02020603050405020304" pitchFamily="18" charset="-78"/>
              </a:rPr>
              <a:t>و. </a:t>
            </a:r>
            <a:endParaRPr lang="sv-SE" altLang="zh-CN" sz="60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endParaRPr>
          </a:p>
          <a:p>
            <a:pPr algn="ctr" rtl="1">
              <a:spcBef>
                <a:spcPts val="1200"/>
              </a:spcBef>
            </a:pPr>
            <a:r>
              <a:rPr lang="ar-SA" altLang="sv-SE" sz="6000" b="1" dirty="0">
                <a:latin typeface="Traditional Arabic" panose="02020603050405020304" pitchFamily="18" charset="-78"/>
                <a:cs typeface="Traditional Arabic" panose="02020603050405020304" pitchFamily="18" charset="-78"/>
              </a:rPr>
              <a:t>أيُّها البارُّ وَالقدّوسُ السَّاكِنُ في منازِلِ النُّورِ. </a:t>
            </a:r>
            <a:endParaRPr lang="ar-IQ"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1951079"/>
            <a:ext cx="6095993" cy="3570208"/>
          </a:xfrm>
          <a:prstGeom prst="rect">
            <a:avLst/>
          </a:prstGeom>
        </p:spPr>
        <p:txBody>
          <a:bodyPr wrap="square">
            <a:spAutoFit/>
          </a:bodyPr>
          <a:lstStyle/>
          <a:p>
            <a:pPr algn="ctr">
              <a:spcBef>
                <a:spcPts val="1200"/>
              </a:spcBef>
            </a:pPr>
            <a:r>
              <a:rPr lang="sv-SE" altLang="sv-SE" sz="4800" b="1" u="sng" dirty="0">
                <a:solidFill>
                  <a:srgbClr val="FF0000"/>
                </a:solidFill>
                <a:latin typeface="Abadi" panose="020B0604020104020204" pitchFamily="34" charset="0"/>
                <a:cs typeface="Sakkal Majalla" panose="02000000000000000000" pitchFamily="2" charset="-78"/>
              </a:rPr>
              <a:t>H</a:t>
            </a:r>
            <a:r>
              <a:rPr lang="sv-SE" altLang="sv-SE" sz="4800" b="1" dirty="0">
                <a:solidFill>
                  <a:srgbClr val="FF0000"/>
                </a:solidFill>
                <a:latin typeface="Abadi" panose="020B0604020104020204" pitchFamily="34" charset="0"/>
                <a:cs typeface="Sakkal Majalla" panose="02000000000000000000" pitchFamily="2" charset="-78"/>
              </a:rPr>
              <a:t>asio </a:t>
            </a:r>
            <a:r>
              <a:rPr lang="sv-SE" altLang="sv-SE" sz="4800" b="1" u="sng" dirty="0">
                <a:solidFill>
                  <a:srgbClr val="FF0000"/>
                </a:solidFill>
                <a:latin typeface="Abadi" panose="020B0604020104020204" pitchFamily="34" charset="0"/>
                <a:cs typeface="Sakkal Majalla" panose="02000000000000000000" pitchFamily="2" charset="-78"/>
              </a:rPr>
              <a:t>q</a:t>
            </a:r>
            <a:r>
              <a:rPr lang="sv-SE" altLang="sv-SE" sz="4800" b="1" dirty="0">
                <a:solidFill>
                  <a:srgbClr val="FF0000"/>
                </a:solidFill>
                <a:latin typeface="Abadi" panose="020B0604020104020204" pitchFamily="34" charset="0"/>
                <a:cs typeface="Sakkal Majalla" panose="02000000000000000000" pitchFamily="2" charset="-78"/>
              </a:rPr>
              <a:t>adisho d´omar bmedio ray  nuhro.</a:t>
            </a:r>
            <a:r>
              <a:rPr lang="ar-IQ" altLang="sv-SE" sz="4800" b="1" dirty="0">
                <a:solidFill>
                  <a:srgbClr val="FF0000"/>
                </a:solidFill>
                <a:latin typeface="Abadi" panose="020B0604020104020204" pitchFamily="34" charset="0"/>
                <a:cs typeface="Sakkal Majalla" panose="02000000000000000000" pitchFamily="2" charset="-78"/>
              </a:rPr>
              <a:t> </a:t>
            </a:r>
            <a:endParaRPr lang="sv-SE" altLang="sv-SE" sz="4800" b="1" dirty="0">
              <a:solidFill>
                <a:srgbClr val="FF0000"/>
              </a:solidFill>
              <a:latin typeface="Abadi" panose="020B0604020104020204" pitchFamily="34" charset="0"/>
              <a:cs typeface="Sakkal Majalla" panose="02000000000000000000" pitchFamily="2" charset="-78"/>
            </a:endParaRPr>
          </a:p>
          <a:p>
            <a:pPr algn="ctr">
              <a:spcBef>
                <a:spcPts val="1200"/>
              </a:spcBef>
            </a:pPr>
            <a:endParaRPr lang="sv-SE" altLang="sv-SE" sz="1200" b="1" dirty="0">
              <a:solidFill>
                <a:srgbClr val="FF0000"/>
              </a:solidFill>
              <a:latin typeface="Abadi" panose="020B0604020104020204" pitchFamily="34" charset="0"/>
              <a:cs typeface="Sakkal Majalla" panose="02000000000000000000" pitchFamily="2" charset="-78"/>
            </a:endParaRPr>
          </a:p>
          <a:p>
            <a:pPr algn="ctr">
              <a:spcBef>
                <a:spcPts val="1200"/>
              </a:spcBef>
            </a:pPr>
            <a:r>
              <a:rPr lang="sv-SE" altLang="sv-SE" sz="4800" b="1" dirty="0">
                <a:latin typeface="Abadi" panose="020B0604020104020204" pitchFamily="34" charset="0"/>
                <a:cs typeface="Sakkal Majalla" panose="02000000000000000000" pitchFamily="2" charset="-78"/>
              </a:rPr>
              <a:t>Du, som bor i heliga ljusets ren Boningar.</a:t>
            </a:r>
          </a:p>
        </p:txBody>
      </p:sp>
      <p:sp>
        <p:nvSpPr>
          <p:cNvPr id="2" name="TextBox 5">
            <a:extLst>
              <a:ext uri="{FF2B5EF4-FFF2-40B4-BE49-F238E27FC236}">
                <a16:creationId xmlns:a16="http://schemas.microsoft.com/office/drawing/2014/main" id="{CACA5494-D68F-BA50-CC9E-8A95569D01A9}"/>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cxnSp>
        <p:nvCxnSpPr>
          <p:cNvPr id="5" name="Straight Connector 4">
            <a:extLst>
              <a:ext uri="{FF2B5EF4-FFF2-40B4-BE49-F238E27FC236}">
                <a16:creationId xmlns:a16="http://schemas.microsoft.com/office/drawing/2014/main" id="{457D9D7C-C533-17BE-CAD2-083959E1B5FE}"/>
              </a:ext>
            </a:extLst>
          </p:cNvPr>
          <p:cNvCxnSpPr>
            <a:cxnSpLocks/>
          </p:cNvCxnSpPr>
          <p:nvPr/>
        </p:nvCxnSpPr>
        <p:spPr>
          <a:xfrm>
            <a:off x="6095992" y="1996652"/>
            <a:ext cx="0" cy="3479061"/>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6" name="صورة 8" descr="جلوس.gif">
            <a:extLst>
              <a:ext uri="{FF2B5EF4-FFF2-40B4-BE49-F238E27FC236}">
                <a16:creationId xmlns:a16="http://schemas.microsoft.com/office/drawing/2014/main" id="{D0831D72-FCBA-53CA-B3C7-8098F2DD3CF9}"/>
              </a:ext>
            </a:extLst>
          </p:cNvPr>
          <p:cNvPicPr>
            <a:picLocks noChangeAspect="1"/>
          </p:cNvPicPr>
          <p:nvPr/>
        </p:nvPicPr>
        <p:blipFill rotWithShape="1">
          <a:blip r:embed="rId2" cstate="print">
            <a:biLevel thresh="75000"/>
          </a:blip>
          <a:srcRect l="5439" t="301" r="-5439" b="-301"/>
          <a:stretch/>
        </p:blipFill>
        <p:spPr>
          <a:xfrm>
            <a:off x="11123063" y="5188945"/>
            <a:ext cx="1058997" cy="1853244"/>
          </a:xfrm>
          <a:prstGeom prst="rect">
            <a:avLst/>
          </a:prstGeom>
        </p:spPr>
      </p:pic>
      <p:pic>
        <p:nvPicPr>
          <p:cNvPr id="8" name="صورة 8" descr="جلوس.gif">
            <a:extLst>
              <a:ext uri="{FF2B5EF4-FFF2-40B4-BE49-F238E27FC236}">
                <a16:creationId xmlns:a16="http://schemas.microsoft.com/office/drawing/2014/main" id="{66494DA1-C45D-AF54-4867-29272ADE5D28}"/>
              </a:ext>
            </a:extLst>
          </p:cNvPr>
          <p:cNvPicPr>
            <a:picLocks noChangeAspect="1"/>
          </p:cNvPicPr>
          <p:nvPr/>
        </p:nvPicPr>
        <p:blipFill rotWithShape="1">
          <a:blip r:embed="rId2" cstate="print">
            <a:biLevel thresh="75000"/>
          </a:blip>
          <a:srcRect l="5439" t="301" r="-5439" b="-301"/>
          <a:stretch/>
        </p:blipFill>
        <p:spPr>
          <a:xfrm flipH="1">
            <a:off x="9940" y="5188945"/>
            <a:ext cx="1058997" cy="1853244"/>
          </a:xfrm>
          <a:prstGeom prst="rect">
            <a:avLst/>
          </a:prstGeom>
        </p:spPr>
      </p:pic>
    </p:spTree>
    <p:extLst>
      <p:ext uri="{BB962C8B-B14F-4D97-AF65-F5344CB8AC3E}">
        <p14:creationId xmlns:p14="http://schemas.microsoft.com/office/powerpoint/2010/main" val="36015661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333012"/>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8000" b="1" dirty="0">
                <a:latin typeface="Serto Batnan" panose="00000400000000000000" pitchFamily="2" charset="-78"/>
                <a:cs typeface="Serto Batnan" panose="00000400000000000000" pitchFamily="2" charset="-78"/>
              </a:rPr>
              <a:t>ܒܪܺܝܟ݂ ܕܐܶܬܼܳܐ ܘܰܥܬܺܝܕ ܕܢܺܐܬ݂ܶܐ</a:t>
            </a:r>
            <a:endParaRPr lang="sv-SE" sz="8000" b="1" dirty="0">
              <a:latin typeface="Serto Batnan" panose="00000400000000000000" pitchFamily="2" charset="-78"/>
              <a:cs typeface="Serto Batnan" panose="00000400000000000000" pitchFamily="2" charset="-78"/>
            </a:endParaRPr>
          </a:p>
        </p:txBody>
      </p:sp>
      <p:sp>
        <p:nvSpPr>
          <p:cNvPr id="3" name="Rectangle 2"/>
          <p:cNvSpPr/>
          <p:nvPr/>
        </p:nvSpPr>
        <p:spPr>
          <a:xfrm>
            <a:off x="6100971" y="1964290"/>
            <a:ext cx="6091029" cy="4031873"/>
          </a:xfrm>
          <a:prstGeom prst="rect">
            <a:avLst/>
          </a:prstGeom>
        </p:spPr>
        <p:txBody>
          <a:bodyPr wrap="square">
            <a:spAutoFit/>
          </a:bodyPr>
          <a:lstStyle/>
          <a:p>
            <a:pPr algn="ctr" rtl="1">
              <a:spcBef>
                <a:spcPts val="1200"/>
              </a:spcBef>
              <a:buFontTx/>
              <a:buNone/>
              <a:defRPr/>
            </a:pPr>
            <a:r>
              <a:rPr lang="ar-SA" altLang="sv-SE" sz="7200" b="1" dirty="0">
                <a:solidFill>
                  <a:srgbClr val="FF0000"/>
                </a:solidFill>
                <a:latin typeface="Traditional Arabic" panose="02020603050405020304" pitchFamily="18" charset="-78"/>
                <a:ea typeface="Arial Unicode MS"/>
                <a:cs typeface="Traditional Arabic" panose="02020603050405020304" pitchFamily="18" charset="-78"/>
              </a:rPr>
              <a:t>بْرِيخ </a:t>
            </a:r>
            <a:r>
              <a:rPr lang="ar-SA" altLang="sv-SE" sz="7200" b="1" dirty="0" err="1">
                <a:solidFill>
                  <a:srgbClr val="FF0000"/>
                </a:solidFill>
                <a:latin typeface="Traditional Arabic" panose="02020603050405020304" pitchFamily="18" charset="-78"/>
                <a:ea typeface="Arial Unicode MS"/>
                <a:cs typeface="Traditional Arabic" panose="02020603050405020304" pitchFamily="18" charset="-78"/>
              </a:rPr>
              <a:t>دِثُو</a:t>
            </a:r>
            <a:r>
              <a:rPr lang="ar-SA" altLang="sv-SE" sz="7200" b="1" dirty="0">
                <a:solidFill>
                  <a:srgbClr val="FF0000"/>
                </a:solidFill>
                <a:latin typeface="Traditional Arabic" panose="02020603050405020304" pitchFamily="18" charset="-78"/>
                <a:ea typeface="Arial Unicode MS"/>
                <a:cs typeface="Traditional Arabic" panose="02020603050405020304" pitchFamily="18" charset="-78"/>
              </a:rPr>
              <a:t> وَعْتِيدْ </a:t>
            </a:r>
            <a:r>
              <a:rPr lang="ar-SA" altLang="sv-SE" sz="7200" b="1" dirty="0" err="1">
                <a:solidFill>
                  <a:srgbClr val="FF0000"/>
                </a:solidFill>
                <a:latin typeface="Traditional Arabic" panose="02020603050405020304" pitchFamily="18" charset="-78"/>
                <a:ea typeface="Arial Unicode MS"/>
                <a:cs typeface="Traditional Arabic" panose="02020603050405020304" pitchFamily="18" charset="-78"/>
              </a:rPr>
              <a:t>دنِيثِه</a:t>
            </a:r>
            <a:r>
              <a:rPr lang="ar-SY" altLang="sv-SE" sz="7200" b="1" dirty="0">
                <a:solidFill>
                  <a:srgbClr val="FF0000"/>
                </a:solidFill>
                <a:latin typeface="Traditional Arabic" panose="02020603050405020304" pitchFamily="18" charset="-78"/>
                <a:ea typeface="Arial Unicode MS"/>
                <a:cs typeface="Traditional Arabic" panose="02020603050405020304" pitchFamily="18" charset="-78"/>
              </a:rPr>
              <a:t>.</a:t>
            </a:r>
            <a:endParaRPr lang="en-US" altLang="sv-SE" sz="7200" b="1" dirty="0">
              <a:solidFill>
                <a:srgbClr val="FF0000"/>
              </a:solidFill>
              <a:latin typeface="Traditional Arabic" panose="02020603050405020304" pitchFamily="18" charset="-78"/>
              <a:ea typeface="Arial Unicode MS"/>
              <a:cs typeface="Traditional Arabic" panose="02020603050405020304" pitchFamily="18" charset="-78"/>
            </a:endParaRPr>
          </a:p>
          <a:p>
            <a:pPr algn="ctr" rtl="1">
              <a:spcBef>
                <a:spcPts val="1200"/>
              </a:spcBef>
              <a:buFontTx/>
              <a:buNone/>
              <a:defRPr/>
            </a:pPr>
            <a:endParaRPr lang="en-US" altLang="sv-SE" sz="100" b="1" dirty="0">
              <a:solidFill>
                <a:srgbClr val="FF0000"/>
              </a:solidFill>
              <a:latin typeface="Traditional Arabic" panose="02020603050405020304" pitchFamily="18" charset="-78"/>
              <a:ea typeface="Arial Unicode MS"/>
              <a:cs typeface="Traditional Arabic" panose="02020603050405020304" pitchFamily="18" charset="-78"/>
            </a:endParaRPr>
          </a:p>
          <a:p>
            <a:pPr algn="ctr" rtl="1">
              <a:spcBef>
                <a:spcPts val="1200"/>
              </a:spcBef>
              <a:buFontTx/>
              <a:buNone/>
              <a:defRPr/>
            </a:pPr>
            <a:r>
              <a:rPr lang="ar-SA" altLang="sv-SE" sz="500" b="1" dirty="0">
                <a:solidFill>
                  <a:srgbClr val="FF0000"/>
                </a:solidFill>
                <a:latin typeface="Traditional Arabic" panose="02020603050405020304" pitchFamily="18" charset="-78"/>
                <a:ea typeface="Arial Unicode MS"/>
                <a:cs typeface="Traditional Arabic" panose="02020603050405020304" pitchFamily="18" charset="-78"/>
              </a:rPr>
              <a:t> </a:t>
            </a:r>
            <a:endParaRPr lang="ar-SY" altLang="sv-SE" sz="4000" b="1" dirty="0">
              <a:solidFill>
                <a:srgbClr val="FF0000"/>
              </a:solidFill>
              <a:latin typeface="Traditional Arabic" panose="02020603050405020304" pitchFamily="18" charset="-78"/>
              <a:cs typeface="Traditional Arabic" panose="02020603050405020304" pitchFamily="18" charset="-78"/>
            </a:endParaRPr>
          </a:p>
          <a:p>
            <a:pPr algn="ctr" rtl="1">
              <a:spcBef>
                <a:spcPts val="1200"/>
              </a:spcBef>
              <a:buFontTx/>
              <a:buNone/>
              <a:defRPr/>
            </a:pPr>
            <a:r>
              <a:rPr lang="ar-SA" altLang="sv-SE" sz="7200" b="1" dirty="0">
                <a:latin typeface="Traditional Arabic" panose="02020603050405020304" pitchFamily="18" charset="-78"/>
                <a:cs typeface="Traditional Arabic" panose="02020603050405020304" pitchFamily="18" charset="-78"/>
              </a:rPr>
              <a:t>مباركٌ الّذي أتى والعتيدُ أن يأتيَ</a:t>
            </a:r>
            <a:r>
              <a:rPr lang="ar-AE" altLang="sv-SE" sz="7200" b="1" dirty="0">
                <a:latin typeface="Traditional Arabic" panose="02020603050405020304" pitchFamily="18" charset="-78"/>
                <a:cs typeface="Traditional Arabic" panose="02020603050405020304" pitchFamily="18" charset="-78"/>
              </a:rPr>
              <a:t>.</a:t>
            </a:r>
            <a:r>
              <a:rPr lang="sv-SE" altLang="sv-SE" sz="7200" b="1" i="1" dirty="0">
                <a:latin typeface="Traditional Arabic" panose="02020603050405020304" pitchFamily="18" charset="-78"/>
                <a:cs typeface="Traditional Arabic" panose="02020603050405020304" pitchFamily="18" charset="-78"/>
              </a:rPr>
              <a:t> </a:t>
            </a:r>
          </a:p>
        </p:txBody>
      </p:sp>
      <p:sp>
        <p:nvSpPr>
          <p:cNvPr id="4" name="Rectangle 3"/>
          <p:cNvSpPr/>
          <p:nvPr/>
        </p:nvSpPr>
        <p:spPr>
          <a:xfrm>
            <a:off x="0" y="1964290"/>
            <a:ext cx="6091029" cy="3939540"/>
          </a:xfrm>
          <a:prstGeom prst="rect">
            <a:avLst/>
          </a:prstGeom>
        </p:spPr>
        <p:txBody>
          <a:bodyPr wrap="square">
            <a:spAutoFit/>
          </a:bodyPr>
          <a:lstStyle/>
          <a:p>
            <a:pPr algn="ctr">
              <a:spcBef>
                <a:spcPts val="1200"/>
              </a:spcBef>
              <a:buFontTx/>
              <a:buNone/>
              <a:defRPr/>
            </a:pPr>
            <a:r>
              <a:rPr lang="sv-SE" altLang="sv-SE" sz="4800" b="1" dirty="0" err="1">
                <a:solidFill>
                  <a:srgbClr val="FF0000"/>
                </a:solidFill>
                <a:latin typeface="Abadi" panose="020B0604020104020204" pitchFamily="34" charset="0"/>
                <a:cs typeface="Sakkal Majalla" panose="02000000000000000000" pitchFamily="2" charset="-78"/>
              </a:rPr>
              <a:t>Brikh</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detho</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wa´tid</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dnithe</a:t>
            </a:r>
            <a:r>
              <a:rPr lang="sv-SE" altLang="sv-SE" sz="4800" b="1" dirty="0">
                <a:solidFill>
                  <a:srgbClr val="FF0000"/>
                </a:solidFill>
                <a:latin typeface="Abadi" panose="020B0604020104020204" pitchFamily="34" charset="0"/>
                <a:cs typeface="Sakkal Majalla" panose="02000000000000000000" pitchFamily="2" charset="-78"/>
              </a:rPr>
              <a:t>. </a:t>
            </a:r>
          </a:p>
          <a:p>
            <a:pPr algn="ctr">
              <a:spcBef>
                <a:spcPts val="1200"/>
              </a:spcBef>
              <a:buFontTx/>
              <a:buNone/>
              <a:defRPr/>
            </a:pPr>
            <a:r>
              <a:rPr lang="sv-SE" altLang="sv-SE" sz="4800" b="1" dirty="0">
                <a:latin typeface="Abadi" panose="020B0604020104020204" pitchFamily="34" charset="0"/>
                <a:cs typeface="Sakkal Majalla" panose="02000000000000000000" pitchFamily="2" charset="-78"/>
              </a:rPr>
              <a:t>Välsignad är han som har kommit och ska komma.</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22CA7AD9-5D83-03BE-BCDE-A09251889EC4}"/>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9D265F02-A1C2-8A3C-4C04-F5845AFF6742}"/>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930299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240114"/>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8000" b="1" dirty="0">
                <a:latin typeface="Serto Batnan" panose="00000400000000000000" pitchFamily="2" charset="-78"/>
                <a:cs typeface="Serto Batnan" panose="00000400000000000000" pitchFamily="2" charset="-78"/>
              </a:rPr>
              <a:t>ܬܶܫܒܵܚܳܢ ܠܫܳܠܽܘܚܶܗ ܕܫܰܠܚܶܗ ܠܦܽܘܪܩܳܢܰܢ</a:t>
            </a:r>
            <a:r>
              <a:rPr lang="ar-SY" sz="8000" b="1" dirty="0">
                <a:latin typeface="Serto Batnan" panose="00000400000000000000" pitchFamily="2" charset="-78"/>
                <a:cs typeface="Serto Batnan" panose="00000400000000000000" pitchFamily="2" charset="-78"/>
              </a:rPr>
              <a:t>.</a:t>
            </a:r>
            <a:endParaRPr lang="sv-SE" sz="8000" b="1" dirty="0">
              <a:latin typeface="Serto Batnan" panose="00000400000000000000" pitchFamily="2" charset="-78"/>
              <a:cs typeface="Serto Batnan" panose="00000400000000000000" pitchFamily="2" charset="-78"/>
            </a:endParaRPr>
          </a:p>
        </p:txBody>
      </p:sp>
      <p:sp>
        <p:nvSpPr>
          <p:cNvPr id="3" name="Rectangle 2"/>
          <p:cNvSpPr/>
          <p:nvPr/>
        </p:nvSpPr>
        <p:spPr>
          <a:xfrm>
            <a:off x="6100971" y="2018719"/>
            <a:ext cx="6091029" cy="3939540"/>
          </a:xfrm>
          <a:prstGeom prst="rect">
            <a:avLst/>
          </a:prstGeom>
        </p:spPr>
        <p:txBody>
          <a:bodyPr wrap="square">
            <a:spAutoFit/>
          </a:bodyPr>
          <a:lstStyle/>
          <a:p>
            <a:pPr algn="ctr" rtl="1">
              <a:spcBef>
                <a:spcPts val="600"/>
              </a:spcBef>
              <a:buFontTx/>
              <a:buNone/>
            </a:pPr>
            <a:r>
              <a:rPr lang="ar-SA" altLang="sv-SE" sz="6000" b="1" dirty="0">
                <a:solidFill>
                  <a:srgbClr val="FF0000"/>
                </a:solidFill>
                <a:latin typeface="Traditional Arabic" panose="02020603050405020304" pitchFamily="18" charset="-78"/>
                <a:ea typeface="Arial Unicode MS" panose="020B0604020202020204" pitchFamily="34" charset="-128"/>
                <a:cs typeface="Traditional Arabic" panose="02020603050405020304" pitchFamily="18" charset="-78"/>
              </a:rPr>
              <a:t>تِشبْحُون </a:t>
            </a:r>
            <a:r>
              <a:rPr lang="ar-SA" altLang="sv-SE" sz="6000" b="1" dirty="0" err="1">
                <a:solidFill>
                  <a:srgbClr val="FF0000"/>
                </a:solidFill>
                <a:latin typeface="Traditional Arabic" panose="02020603050405020304" pitchFamily="18" charset="-78"/>
                <a:ea typeface="Arial Unicode MS" panose="020B0604020202020204" pitchFamily="34" charset="-128"/>
                <a:cs typeface="Traditional Arabic" panose="02020603050405020304" pitchFamily="18" charset="-78"/>
              </a:rPr>
              <a:t>لْشُلوحِه</a:t>
            </a:r>
            <a:r>
              <a:rPr lang="sv-SE" altLang="sv-SE" sz="6000" b="1" dirty="0">
                <a:solidFill>
                  <a:srgbClr val="FF0000"/>
                </a:solidFill>
                <a:latin typeface="Traditional Arabic" panose="02020603050405020304" pitchFamily="18" charset="-78"/>
                <a:ea typeface="Arial Unicode MS" panose="020B0604020202020204" pitchFamily="34" charset="-128"/>
                <a:cs typeface="Traditional Arabic" panose="02020603050405020304" pitchFamily="18" charset="-78"/>
              </a:rPr>
              <a:t> </a:t>
            </a:r>
            <a:r>
              <a:rPr lang="ar-SY" altLang="sv-SE" sz="6000" b="1" dirty="0">
                <a:solidFill>
                  <a:srgbClr val="FF0000"/>
                </a:solidFill>
                <a:latin typeface="Traditional Arabic" panose="02020603050405020304" pitchFamily="18" charset="-78"/>
                <a:ea typeface="Arial Unicode MS" panose="020B0604020202020204" pitchFamily="34" charset="-128"/>
                <a:cs typeface="Traditional Arabic" panose="02020603050405020304" pitchFamily="18" charset="-78"/>
              </a:rPr>
              <a:t>دْ</a:t>
            </a:r>
            <a:r>
              <a:rPr lang="ar-SA" altLang="sv-SE" sz="6000" b="1" dirty="0">
                <a:solidFill>
                  <a:srgbClr val="FF0000"/>
                </a:solidFill>
                <a:latin typeface="Traditional Arabic" panose="02020603050405020304" pitchFamily="18" charset="-78"/>
                <a:ea typeface="Arial Unicode MS" panose="020B0604020202020204" pitchFamily="34" charset="-128"/>
                <a:cs typeface="Traditional Arabic" panose="02020603050405020304" pitchFamily="18" charset="-78"/>
              </a:rPr>
              <a:t>شَلْحه </a:t>
            </a:r>
            <a:r>
              <a:rPr lang="ar-SA" altLang="sv-SE" sz="6000" b="1" dirty="0" err="1">
                <a:solidFill>
                  <a:srgbClr val="FF0000"/>
                </a:solidFill>
                <a:latin typeface="Traditional Arabic" panose="02020603050405020304" pitchFamily="18" charset="-78"/>
                <a:ea typeface="Arial Unicode MS" panose="020B0604020202020204" pitchFamily="34" charset="-128"/>
                <a:cs typeface="Traditional Arabic" panose="02020603050405020304" pitchFamily="18" charset="-78"/>
              </a:rPr>
              <a:t>لْفورْقُونان</a:t>
            </a:r>
            <a:r>
              <a:rPr lang="sv-SE" altLang="sv-SE" sz="6000" b="1" dirty="0">
                <a:solidFill>
                  <a:srgbClr val="FF0000"/>
                </a:solidFill>
                <a:latin typeface="Traditional Arabic" panose="02020603050405020304" pitchFamily="18" charset="-78"/>
                <a:ea typeface="Arial Unicode MS" panose="020B0604020202020204" pitchFamily="34" charset="-128"/>
                <a:cs typeface="Traditional Arabic" panose="02020603050405020304" pitchFamily="18" charset="-78"/>
              </a:rPr>
              <a:t> .</a:t>
            </a:r>
          </a:p>
          <a:p>
            <a:pPr algn="ctr">
              <a:spcBef>
                <a:spcPts val="1200"/>
              </a:spcBef>
              <a:buFontTx/>
              <a:buNone/>
            </a:pPr>
            <a:r>
              <a:rPr lang="ar-SA" altLang="sv-SE" sz="6000" b="1" dirty="0">
                <a:latin typeface="Traditional Arabic" panose="02020603050405020304" pitchFamily="18" charset="-78"/>
                <a:cs typeface="Traditional Arabic" panose="02020603050405020304" pitchFamily="18" charset="-78"/>
              </a:rPr>
              <a:t>التّسابيحُ للّذي أرسلَهُ لفدائِنا</a:t>
            </a:r>
            <a:r>
              <a:rPr lang="ar-SY" altLang="sv-SE" sz="6000" b="1" dirty="0">
                <a:latin typeface="Traditional Arabic" panose="02020603050405020304" pitchFamily="18" charset="-78"/>
                <a:cs typeface="Traditional Arabic" panose="02020603050405020304" pitchFamily="18" charset="-78"/>
              </a:rPr>
              <a:t>.</a:t>
            </a:r>
            <a:r>
              <a:rPr lang="ar-SA" altLang="sv-SE" sz="6000" b="1" dirty="0">
                <a:latin typeface="Traditional Arabic" panose="02020603050405020304" pitchFamily="18" charset="-78"/>
                <a:cs typeface="Traditional Arabic" panose="02020603050405020304" pitchFamily="18" charset="-78"/>
              </a:rPr>
              <a:t> </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1920672"/>
            <a:ext cx="6100972" cy="3939540"/>
          </a:xfrm>
          <a:prstGeom prst="rect">
            <a:avLst/>
          </a:prstGeom>
        </p:spPr>
        <p:txBody>
          <a:bodyPr wrap="square">
            <a:spAutoFit/>
          </a:bodyPr>
          <a:lstStyle/>
          <a:p>
            <a:pPr algn="ctr">
              <a:spcBef>
                <a:spcPts val="1200"/>
              </a:spcBef>
              <a:buFontTx/>
              <a:buNone/>
            </a:pPr>
            <a:r>
              <a:rPr lang="sv-SE" altLang="sv-SE" sz="4800" b="1" dirty="0" err="1">
                <a:solidFill>
                  <a:srgbClr val="FF0000"/>
                </a:solidFill>
                <a:latin typeface="Abadi" panose="020B0604020104020204" pitchFamily="34" charset="0"/>
                <a:cs typeface="Sakkal Majalla" panose="02000000000000000000" pitchFamily="2" charset="-78"/>
              </a:rPr>
              <a:t>teshb</a:t>
            </a:r>
            <a:r>
              <a:rPr lang="sv-SE" altLang="sv-SE" sz="4800" b="1" u="sng" dirty="0" err="1">
                <a:solidFill>
                  <a:srgbClr val="FF0000"/>
                </a:solidFill>
                <a:latin typeface="Abadi" panose="020B0604020104020204" pitchFamily="34" charset="0"/>
                <a:cs typeface="Sakkal Majalla" panose="02000000000000000000" pitchFamily="2" charset="-78"/>
              </a:rPr>
              <a:t>h</a:t>
            </a:r>
            <a:r>
              <a:rPr lang="sv-SE" altLang="sv-SE" sz="4800" b="1" dirty="0" err="1">
                <a:solidFill>
                  <a:srgbClr val="FF0000"/>
                </a:solidFill>
                <a:latin typeface="Abadi" panose="020B0604020104020204" pitchFamily="34" charset="0"/>
                <a:cs typeface="Sakkal Majalla" panose="02000000000000000000" pitchFamily="2" charset="-78"/>
              </a:rPr>
              <a:t>on</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lsholu</a:t>
            </a:r>
            <a:r>
              <a:rPr lang="sv-SE" altLang="sv-SE" sz="4800" b="1" u="sng" dirty="0" err="1">
                <a:solidFill>
                  <a:srgbClr val="FF0000"/>
                </a:solidFill>
                <a:latin typeface="Abadi" panose="020B0604020104020204" pitchFamily="34" charset="0"/>
                <a:cs typeface="Sakkal Majalla" panose="02000000000000000000" pitchFamily="2" charset="-78"/>
              </a:rPr>
              <a:t>h</a:t>
            </a:r>
            <a:r>
              <a:rPr lang="sv-SE" altLang="sv-SE" sz="4800" b="1" dirty="0" err="1">
                <a:solidFill>
                  <a:srgbClr val="FF0000"/>
                </a:solidFill>
                <a:latin typeface="Abadi" panose="020B0604020104020204" pitchFamily="34" charset="0"/>
                <a:cs typeface="Sakkal Majalla" panose="02000000000000000000" pitchFamily="2" charset="-78"/>
              </a:rPr>
              <a:t>eh</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dshal</a:t>
            </a:r>
            <a:r>
              <a:rPr lang="sv-SE" altLang="sv-SE" sz="4800" b="1" u="sng" dirty="0" err="1">
                <a:solidFill>
                  <a:srgbClr val="FF0000"/>
                </a:solidFill>
                <a:latin typeface="Abadi" panose="020B0604020104020204" pitchFamily="34" charset="0"/>
                <a:cs typeface="Sakkal Majalla" panose="02000000000000000000" pitchFamily="2" charset="-78"/>
              </a:rPr>
              <a:t>h</a:t>
            </a:r>
            <a:r>
              <a:rPr lang="sv-SE" altLang="sv-SE" sz="4800" b="1" dirty="0" err="1">
                <a:solidFill>
                  <a:srgbClr val="FF0000"/>
                </a:solidFill>
                <a:latin typeface="Abadi" panose="020B0604020104020204" pitchFamily="34" charset="0"/>
                <a:cs typeface="Sakkal Majalla" panose="02000000000000000000" pitchFamily="2" charset="-78"/>
              </a:rPr>
              <a:t>eh</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lfurqonan</a:t>
            </a:r>
            <a:r>
              <a:rPr lang="sv-SE" altLang="sv-SE" sz="4800" b="1" dirty="0">
                <a:solidFill>
                  <a:srgbClr val="FF0000"/>
                </a:solidFill>
                <a:latin typeface="Abadi" panose="020B0604020104020204" pitchFamily="34" charset="0"/>
                <a:cs typeface="Sakkal Majalla" panose="02000000000000000000" pitchFamily="2" charset="-78"/>
              </a:rPr>
              <a:t>. </a:t>
            </a:r>
          </a:p>
          <a:p>
            <a:pPr algn="ctr">
              <a:spcBef>
                <a:spcPts val="1200"/>
              </a:spcBef>
              <a:buFontTx/>
              <a:buNone/>
            </a:pPr>
            <a:r>
              <a:rPr lang="sv-SE" altLang="sv-SE" sz="4800" b="1" dirty="0">
                <a:latin typeface="Abadi" panose="020B0604020104020204" pitchFamily="34" charset="0"/>
                <a:cs typeface="Sakkal Majalla" panose="02000000000000000000" pitchFamily="2" charset="-78"/>
              </a:rPr>
              <a:t>Lovad vare han som sände honom</a:t>
            </a:r>
            <a:r>
              <a:rPr lang="syr-SY" altLang="sv-SE" sz="4800" b="1" dirty="0">
                <a:latin typeface="Abadi" panose="020B0604020104020204" pitchFamily="34" charset="0"/>
                <a:cs typeface="Times New Roman" panose="02020603050405020304" pitchFamily="18" charset="0"/>
              </a:rPr>
              <a:t> </a:t>
            </a:r>
            <a:r>
              <a:rPr lang="sv-SE" altLang="sv-SE" sz="4800" b="1" dirty="0">
                <a:latin typeface="Abadi" panose="020B0604020104020204" pitchFamily="34" charset="0"/>
                <a:cs typeface="Sakkal Majalla" panose="02000000000000000000" pitchFamily="2" charset="-78"/>
              </a:rPr>
              <a:t>för vår frälsning.</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662FEEB1-998A-D6E8-FE19-A141E9FFBD08}"/>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1BA3189D-31EB-C677-8C35-9F84FC1FBD08}"/>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42450465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243555"/>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000" b="1" dirty="0">
                <a:latin typeface="Serto Batnan" panose="00000400000000000000" pitchFamily="2" charset="-78"/>
                <a:cs typeface="Serto Batnan" panose="00000400000000000000" pitchFamily="2" charset="-78"/>
              </a:rPr>
              <a:t>ܘܥܰܠ ܟܽـܠܰܢ ܪܵܰܚܡܰܘܗ̱ܝ ܠܥܳܠܡܺܝܢ܀</a:t>
            </a:r>
            <a:endParaRPr lang="de-DE" sz="8000" b="1" dirty="0">
              <a:latin typeface="Serto Batnan" panose="00000400000000000000" pitchFamily="2" charset="-78"/>
              <a:cs typeface="Serto Batnan" panose="00000400000000000000" pitchFamily="2" charset="-78"/>
            </a:endParaRPr>
          </a:p>
        </p:txBody>
      </p:sp>
      <p:sp>
        <p:nvSpPr>
          <p:cNvPr id="3" name="Rectangle 2"/>
          <p:cNvSpPr/>
          <p:nvPr/>
        </p:nvSpPr>
        <p:spPr>
          <a:xfrm>
            <a:off x="6100971" y="1908339"/>
            <a:ext cx="6091029" cy="3431709"/>
          </a:xfrm>
          <a:prstGeom prst="rect">
            <a:avLst/>
          </a:prstGeom>
        </p:spPr>
        <p:txBody>
          <a:bodyPr wrap="square">
            <a:spAutoFit/>
          </a:bodyPr>
          <a:lstStyle/>
          <a:p>
            <a:pPr algn="ctr" rtl="1"/>
            <a:r>
              <a:rPr lang="ar-SA" altLang="sv-SE" sz="6600" b="1" dirty="0">
                <a:solidFill>
                  <a:srgbClr val="FF0000"/>
                </a:solidFill>
                <a:latin typeface="Traditional Arabic" panose="02020603050405020304" pitchFamily="18" charset="-78"/>
                <a:ea typeface="Arial Unicode MS" panose="020B0604020202020204" pitchFamily="34" charset="-128"/>
                <a:cs typeface="Traditional Arabic" panose="02020603050405020304" pitchFamily="18" charset="-78"/>
              </a:rPr>
              <a:t>وْعالْ كولان</a:t>
            </a:r>
            <a:r>
              <a:rPr lang="ar-SY" altLang="sv-SE" sz="6600" b="1" dirty="0">
                <a:solidFill>
                  <a:srgbClr val="FF0000"/>
                </a:solidFill>
                <a:latin typeface="Traditional Arabic" panose="02020603050405020304" pitchFamily="18" charset="-78"/>
                <a:ea typeface="Arial Unicode MS" panose="020B0604020202020204" pitchFamily="34" charset="-128"/>
                <a:cs typeface="Traditional Arabic" panose="02020603050405020304" pitchFamily="18" charset="-78"/>
              </a:rPr>
              <a:t>ْ</a:t>
            </a:r>
            <a:r>
              <a:rPr lang="ar-SA" altLang="sv-SE" sz="6600" b="1" dirty="0">
                <a:solidFill>
                  <a:srgbClr val="FF0000"/>
                </a:solidFill>
                <a:latin typeface="Traditional Arabic" panose="02020603050405020304" pitchFamily="18" charset="-78"/>
                <a:ea typeface="Arial Unicode MS" panose="020B0604020202020204" pitchFamily="34" charset="-128"/>
                <a:cs typeface="Traditional Arabic" panose="02020603050405020304" pitchFamily="18" charset="-78"/>
              </a:rPr>
              <a:t> </a:t>
            </a:r>
            <a:r>
              <a:rPr lang="ar-SA" altLang="sv-SE" sz="6600" b="1" dirty="0" err="1">
                <a:solidFill>
                  <a:srgbClr val="FF0000"/>
                </a:solidFill>
                <a:latin typeface="Traditional Arabic" panose="02020603050405020304" pitchFamily="18" charset="-78"/>
                <a:ea typeface="Arial Unicode MS" panose="020B0604020202020204" pitchFamily="34" charset="-128"/>
                <a:cs typeface="Traditional Arabic" panose="02020603050405020304" pitchFamily="18" charset="-78"/>
              </a:rPr>
              <a:t>رَحْماو</a:t>
            </a:r>
            <a:r>
              <a:rPr lang="ar-SA" altLang="sv-SE" sz="6600" b="1" dirty="0">
                <a:solidFill>
                  <a:srgbClr val="FF0000"/>
                </a:solidFill>
                <a:latin typeface="Traditional Arabic" panose="02020603050405020304" pitchFamily="18" charset="-78"/>
                <a:ea typeface="Arial Unicode MS" panose="020B0604020202020204" pitchFamily="34" charset="-128"/>
                <a:cs typeface="Traditional Arabic" panose="02020603050405020304" pitchFamily="18" charset="-78"/>
              </a:rPr>
              <a:t> </a:t>
            </a:r>
            <a:r>
              <a:rPr lang="ar-SA" altLang="sv-SE" sz="6600" b="1" dirty="0" err="1">
                <a:solidFill>
                  <a:srgbClr val="FF0000"/>
                </a:solidFill>
                <a:latin typeface="Traditional Arabic" panose="02020603050405020304" pitchFamily="18" charset="-78"/>
                <a:ea typeface="Arial Unicode MS" panose="020B0604020202020204" pitchFamily="34" charset="-128"/>
                <a:cs typeface="Traditional Arabic" panose="02020603050405020304" pitchFamily="18" charset="-78"/>
              </a:rPr>
              <a:t>لعُولْمِين</a:t>
            </a:r>
            <a:r>
              <a:rPr lang="ar-AE" altLang="sv-SE" sz="6600" b="1" dirty="0">
                <a:solidFill>
                  <a:srgbClr val="FF0000"/>
                </a:solidFill>
                <a:latin typeface="Traditional Arabic" panose="02020603050405020304" pitchFamily="18" charset="-78"/>
                <a:ea typeface="Arial Unicode MS" panose="020B0604020202020204" pitchFamily="34" charset="-128"/>
                <a:cs typeface="Traditional Arabic" panose="02020603050405020304" pitchFamily="18" charset="-78"/>
              </a:rPr>
              <a:t>.</a:t>
            </a:r>
            <a:endParaRPr lang="sv-SE" altLang="sv-SE" sz="6600" b="1" dirty="0">
              <a:solidFill>
                <a:srgbClr val="FF0000"/>
              </a:solidFill>
              <a:latin typeface="Traditional Arabic" panose="02020603050405020304" pitchFamily="18" charset="-78"/>
              <a:ea typeface="Arial Unicode MS" panose="020B0604020202020204" pitchFamily="34" charset="-128"/>
              <a:cs typeface="Traditional Arabic" panose="02020603050405020304" pitchFamily="18" charset="-78"/>
            </a:endParaRPr>
          </a:p>
          <a:p>
            <a:pPr algn="ctr" rtl="1"/>
            <a:endParaRPr lang="ar-SA" altLang="sv-SE" sz="700" b="1" dirty="0">
              <a:latin typeface="Traditional Arabic" panose="02020603050405020304" pitchFamily="18" charset="-78"/>
              <a:ea typeface="Arial Unicode MS" panose="020B0604020202020204" pitchFamily="34" charset="-128"/>
              <a:cs typeface="Traditional Arabic" panose="02020603050405020304" pitchFamily="18" charset="-78"/>
            </a:endParaRPr>
          </a:p>
          <a:p>
            <a:pPr algn="ctr" rtl="1">
              <a:spcBef>
                <a:spcPts val="1200"/>
              </a:spcBef>
              <a:buFontTx/>
              <a:buNone/>
            </a:pPr>
            <a:r>
              <a:rPr lang="ar-SA" altLang="sv-SE" sz="6600" b="1" dirty="0">
                <a:latin typeface="Traditional Arabic" panose="02020603050405020304" pitchFamily="18" charset="-78"/>
                <a:cs typeface="Traditional Arabic" panose="02020603050405020304" pitchFamily="18" charset="-78"/>
              </a:rPr>
              <a:t>وَلْتَشملْنا رحمتُه إلى الأبد</a:t>
            </a:r>
            <a:r>
              <a:rPr lang="ar-SY" altLang="sv-SE" sz="6600" b="1" dirty="0">
                <a:latin typeface="Traditional Arabic" panose="02020603050405020304" pitchFamily="18" charset="-78"/>
                <a:cs typeface="Traditional Arabic" panose="02020603050405020304" pitchFamily="18" charset="-78"/>
              </a:rPr>
              <a:t>ْ</a:t>
            </a:r>
            <a:r>
              <a:rPr lang="syr-SY" altLang="sv-SE" sz="6600" b="1" dirty="0">
                <a:latin typeface="Traditional Arabic" panose="02020603050405020304" pitchFamily="18" charset="-78"/>
                <a:cs typeface="Sakkal Majalla" panose="02000000000000000000" pitchFamily="2" charset="-78"/>
              </a:rPr>
              <a:t>܀</a:t>
            </a:r>
            <a:endParaRPr lang="ar-SY" altLang="sv-SE" sz="66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1914571"/>
            <a:ext cx="6100972" cy="3939540"/>
          </a:xfrm>
          <a:prstGeom prst="rect">
            <a:avLst/>
          </a:prstGeom>
        </p:spPr>
        <p:txBody>
          <a:bodyPr wrap="square">
            <a:spAutoFit/>
          </a:bodyPr>
          <a:lstStyle/>
          <a:p>
            <a:pPr algn="ctr">
              <a:spcBef>
                <a:spcPts val="1200"/>
              </a:spcBef>
              <a:buFontTx/>
              <a:buNone/>
            </a:pPr>
            <a:r>
              <a:rPr lang="sv-SE" altLang="sv-SE" sz="4800" b="1" dirty="0" err="1">
                <a:solidFill>
                  <a:srgbClr val="FF0000"/>
                </a:solidFill>
                <a:latin typeface="Abadi" panose="020B0604020104020204" pitchFamily="34" charset="0"/>
                <a:cs typeface="Sakkal Majalla" panose="02000000000000000000" pitchFamily="2" charset="-78"/>
              </a:rPr>
              <a:t>W´al</a:t>
            </a:r>
            <a:r>
              <a:rPr lang="sv-SE" altLang="sv-SE" sz="4800" b="1" dirty="0">
                <a:solidFill>
                  <a:srgbClr val="FF0000"/>
                </a:solidFill>
                <a:latin typeface="Abadi" panose="020B0604020104020204" pitchFamily="34" charset="0"/>
                <a:cs typeface="Sakkal Majalla" panose="02000000000000000000" pitchFamily="2" charset="-78"/>
              </a:rPr>
              <a:t> kulan </a:t>
            </a:r>
            <a:r>
              <a:rPr lang="sv-SE" altLang="sv-SE" sz="4800" b="1" dirty="0" err="1">
                <a:solidFill>
                  <a:srgbClr val="FF0000"/>
                </a:solidFill>
                <a:latin typeface="Abadi" panose="020B0604020104020204" pitchFamily="34" charset="0"/>
                <a:cs typeface="Sakkal Majalla" panose="02000000000000000000" pitchFamily="2" charset="-78"/>
              </a:rPr>
              <a:t>ra</a:t>
            </a:r>
            <a:r>
              <a:rPr lang="sv-SE" altLang="sv-SE" sz="4800" b="1" u="sng" dirty="0" err="1">
                <a:solidFill>
                  <a:srgbClr val="FF0000"/>
                </a:solidFill>
                <a:latin typeface="Abadi" panose="020B0604020104020204" pitchFamily="34" charset="0"/>
                <a:cs typeface="Sakkal Majalla" panose="02000000000000000000" pitchFamily="2" charset="-78"/>
              </a:rPr>
              <a:t>h</a:t>
            </a:r>
            <a:r>
              <a:rPr lang="sv-SE" altLang="sv-SE" sz="4800" b="1" dirty="0" err="1">
                <a:solidFill>
                  <a:srgbClr val="FF0000"/>
                </a:solidFill>
                <a:latin typeface="Abadi" panose="020B0604020104020204" pitchFamily="34" charset="0"/>
                <a:cs typeface="Sakkal Majalla" panose="02000000000000000000" pitchFamily="2" charset="-78"/>
              </a:rPr>
              <a:t>mawo</a:t>
            </a:r>
            <a:r>
              <a:rPr lang="sv-SE" altLang="sv-SE" sz="4800" b="1" dirty="0">
                <a:solidFill>
                  <a:srgbClr val="FF0000"/>
                </a:solidFill>
                <a:latin typeface="Abadi" panose="020B0604020104020204" pitchFamily="34" charset="0"/>
                <a:cs typeface="Sakkal Majalla" panose="02000000000000000000" pitchFamily="2" charset="-78"/>
              </a:rPr>
              <a:t> </a:t>
            </a:r>
            <a:r>
              <a:rPr lang="sv-SE" altLang="sv-SE" sz="4800" b="1" dirty="0" err="1">
                <a:solidFill>
                  <a:srgbClr val="FF0000"/>
                </a:solidFill>
                <a:latin typeface="Abadi" panose="020B0604020104020204" pitchFamily="34" charset="0"/>
                <a:cs typeface="Sakkal Majalla" panose="02000000000000000000" pitchFamily="2" charset="-78"/>
              </a:rPr>
              <a:t>l´olmin</a:t>
            </a:r>
            <a:r>
              <a:rPr lang="sv-SE" altLang="sv-SE" sz="4800" b="1" dirty="0">
                <a:solidFill>
                  <a:srgbClr val="FF0000"/>
                </a:solidFill>
                <a:latin typeface="Abadi" panose="020B0604020104020204" pitchFamily="34" charset="0"/>
                <a:cs typeface="Sakkal Majalla" panose="02000000000000000000" pitchFamily="2" charset="-78"/>
              </a:rPr>
              <a:t>.</a:t>
            </a:r>
            <a:endParaRPr lang="de-DE" altLang="sv-SE" sz="4800" b="1" dirty="0">
              <a:solidFill>
                <a:srgbClr val="FF0000"/>
              </a:solidFill>
              <a:latin typeface="Abadi" panose="020B0604020104020204" pitchFamily="34" charset="0"/>
              <a:cs typeface="Sakkal Majalla" panose="02000000000000000000" pitchFamily="2" charset="-78"/>
            </a:endParaRPr>
          </a:p>
          <a:p>
            <a:pPr algn="ctr">
              <a:spcBef>
                <a:spcPts val="1200"/>
              </a:spcBef>
              <a:buFontTx/>
              <a:buNone/>
            </a:pPr>
            <a:r>
              <a:rPr lang="sv-SE" altLang="sv-SE" sz="4800" b="1" dirty="0">
                <a:latin typeface="Abadi" panose="020B0604020104020204" pitchFamily="34" charset="0"/>
                <a:cs typeface="Sakkal Majalla" panose="02000000000000000000" pitchFamily="2" charset="-78"/>
              </a:rPr>
              <a:t>och må hans nåd komma</a:t>
            </a:r>
            <a:r>
              <a:rPr lang="syr-SY" altLang="sv-SE" sz="4800" b="1" dirty="0">
                <a:latin typeface="Abadi" panose="020B0604020104020204" pitchFamily="34" charset="0"/>
                <a:cs typeface="Times New Roman" panose="02020603050405020304" pitchFamily="18" charset="0"/>
              </a:rPr>
              <a:t> </a:t>
            </a:r>
            <a:r>
              <a:rPr lang="sv-SE" altLang="sv-SE" sz="4800" b="1" dirty="0">
                <a:latin typeface="Abadi" panose="020B0604020104020204" pitchFamily="34" charset="0"/>
                <a:cs typeface="Sakkal Majalla" panose="02000000000000000000" pitchFamily="2" charset="-78"/>
              </a:rPr>
              <a:t>över oss alla,</a:t>
            </a:r>
            <a:r>
              <a:rPr lang="syr-SY" altLang="sv-SE" sz="4800" b="1" dirty="0">
                <a:latin typeface="Abadi" panose="020B0604020104020204" pitchFamily="34" charset="0"/>
                <a:cs typeface="Times New Roman" panose="02020603050405020304" pitchFamily="18" charset="0"/>
              </a:rPr>
              <a:t> </a:t>
            </a:r>
            <a:r>
              <a:rPr lang="sv-SE" altLang="sv-SE" sz="4800" b="1" dirty="0">
                <a:latin typeface="Abadi" panose="020B0604020104020204" pitchFamily="34" charset="0"/>
                <a:cs typeface="Sakkal Majalla" panose="02000000000000000000" pitchFamily="2" charset="-78"/>
              </a:rPr>
              <a:t>i evighet.</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75A202B0-AB6D-B4DC-A57F-297094047B2D}"/>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0737F1D3-A98C-6F14-ECA6-BA9893459F30}"/>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77094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290870"/>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6000" b="1" dirty="0">
                <a:solidFill>
                  <a:srgbClr val="FF0000"/>
                </a:solidFill>
                <a:latin typeface="Serto Batnan" panose="00000400000000000000" pitchFamily="2" charset="-78"/>
                <a:cs typeface="Serto Batnan" panose="00000400000000000000" pitchFamily="2" charset="-78"/>
              </a:rPr>
              <a:t>ܒܙܰܒܢܳܐ ܗܳܟܶܝܠ ܕܰܡܕܰܒܪܳܢܽܘܬܶܗ ܕܡܳܪܰܢ ܘܰܐܠܳܗܰܢ ܘܦܳܪܽܘܩܳܐ ܕܺܝܠܰܢ ܝܶܫܽܘܥ ܡܫܺܝܚܳܐ</a:t>
            </a:r>
            <a:endParaRPr lang="sv-SE" sz="6000" b="1" i="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6000" y="2786119"/>
            <a:ext cx="6096000" cy="2123658"/>
          </a:xfrm>
          <a:prstGeom prst="rect">
            <a:avLst/>
          </a:prstGeom>
        </p:spPr>
        <p:txBody>
          <a:bodyPr wrap="square">
            <a:spAutoFit/>
          </a:bodyPr>
          <a:lstStyle/>
          <a:p>
            <a:pPr algn="ctr" defTabSz="1295640" rtl="1">
              <a:defRPr/>
            </a:pPr>
            <a:r>
              <a:rPr lang="ar-SA" sz="6600" b="1" dirty="0">
                <a:latin typeface="Traditional Arabic" panose="02020603050405020304" pitchFamily="18" charset="-78"/>
                <a:cs typeface="Traditional Arabic" panose="02020603050405020304" pitchFamily="18" charset="-78"/>
              </a:rPr>
              <a:t>في زمن تدبير سيّدنا وإلهنا ومخلّصنا يسوع المسيح </a:t>
            </a:r>
            <a:endParaRPr lang="ar-SY" sz="66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605017"/>
            <a:ext cx="6100972" cy="3046988"/>
          </a:xfrm>
          <a:prstGeom prst="rect">
            <a:avLst/>
          </a:prstGeom>
        </p:spPr>
        <p:txBody>
          <a:bodyPr wrap="square">
            <a:spAutoFit/>
          </a:bodyPr>
          <a:lstStyle/>
          <a:p>
            <a:pPr algn="ctr"/>
            <a:r>
              <a:rPr lang="sv-SE" sz="4800" b="1" dirty="0">
                <a:latin typeface="Abadi" panose="020B0604020104020204" pitchFamily="34" charset="0"/>
                <a:cs typeface="Sakkal Majalla" panose="02000000000000000000" pitchFamily="2" charset="-78"/>
              </a:rPr>
              <a:t>Nu, vid vår Herre, Gud och Frälsare Jesus Kristi utgivande - livets Ord, </a:t>
            </a:r>
          </a:p>
        </p:txBody>
      </p:sp>
      <p:cxnSp>
        <p:nvCxnSpPr>
          <p:cNvPr id="6" name="Straight Connector 5"/>
          <p:cNvCxnSpPr>
            <a:cxnSpLocks/>
            <a:stCxn id="7" idx="2"/>
          </p:cNvCxnSpPr>
          <p:nvPr/>
        </p:nvCxnSpPr>
        <p:spPr>
          <a:xfrm flipH="1">
            <a:off x="6091030" y="2229862"/>
            <a:ext cx="4970" cy="3237320"/>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AF06A0F0-2924-05D6-6855-C36027C5D9E4}"/>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5829811A-F92C-4A2B-F823-E168CCE84E29}"/>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638864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82012"/>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ܡܶܠܬܳܐ ܕܚܰܝܵܶܐ ܐܰ‌ܠܳܗܳܐ ܕܶܐܬܼܒܰܣܰܪ ܡܶܢ ܒܬܼܽܘܠܬܼܳܐ ܩܰܕܺܝܫܬܳܐ ܡܰܪܝܰܡ ܘܗܳܠܶܝܢ ܕܶܝܢ ܗܳܟܰܢܳܐ ܗܘܰܵܝ܀</a:t>
            </a:r>
            <a:endParaRPr lang="en-US" sz="54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5996" y="2751513"/>
            <a:ext cx="6100970" cy="2585323"/>
          </a:xfrm>
          <a:prstGeom prst="rect">
            <a:avLst/>
          </a:prstGeom>
        </p:spPr>
        <p:txBody>
          <a:bodyPr wrap="square">
            <a:spAutoFit/>
          </a:bodyPr>
          <a:lstStyle/>
          <a:p>
            <a:pPr algn="ctr" rtl="1"/>
            <a:r>
              <a:rPr lang="ar-SA" sz="5400" b="1" dirty="0">
                <a:latin typeface="Traditional Arabic" panose="02020603050405020304" pitchFamily="18" charset="-78"/>
                <a:cs typeface="Traditional Arabic" panose="02020603050405020304" pitchFamily="18" charset="-78"/>
              </a:rPr>
              <a:t>الكلمة الإله الحيّ الذي تجسّد من البتول القدّيسة مريم، تمّت هذه الأمور كما يلي</a:t>
            </a:r>
            <a:r>
              <a:rPr lang="ar-AE" sz="5400" b="1" dirty="0">
                <a:latin typeface="Traditional Arabic" panose="02020603050405020304" pitchFamily="18" charset="-78"/>
                <a:cs typeface="Traditional Arabic" panose="02020603050405020304" pitchFamily="18" charset="-78"/>
              </a:rPr>
              <a:t>.</a:t>
            </a:r>
            <a:r>
              <a:rPr lang="de-AT" sz="5400" b="1" dirty="0">
                <a:latin typeface="Traditional Arabic" panose="02020603050405020304" pitchFamily="18" charset="-78"/>
                <a:cs typeface="Traditional Arabic" panose="02020603050405020304" pitchFamily="18" charset="-78"/>
              </a:rPr>
              <a:t> </a:t>
            </a:r>
            <a:endParaRPr lang="en-US" sz="54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2551837"/>
            <a:ext cx="6091030" cy="3046988"/>
          </a:xfrm>
          <a:prstGeom prst="rect">
            <a:avLst/>
          </a:prstGeom>
        </p:spPr>
        <p:txBody>
          <a:bodyPr wrap="square">
            <a:spAutoFit/>
          </a:bodyPr>
          <a:lstStyle/>
          <a:p>
            <a:pPr algn="ctr"/>
            <a:r>
              <a:rPr lang="sv-SE" sz="4800" b="1" dirty="0">
                <a:latin typeface="Abadi" panose="020B0604020104020204" pitchFamily="34" charset="0"/>
                <a:cs typeface="Sakkal Majalla" panose="02000000000000000000" pitchFamily="2" charset="-78"/>
              </a:rPr>
              <a:t>Gud som blev kött genom den heliga jungfrun Maria- så skedde detta.</a:t>
            </a:r>
          </a:p>
        </p:txBody>
      </p:sp>
      <p:cxnSp>
        <p:nvCxnSpPr>
          <p:cNvPr id="6" name="Straight Connector 5"/>
          <p:cNvCxnSpPr>
            <a:cxnSpLocks/>
            <a:stCxn id="7" idx="2"/>
          </p:cNvCxnSpPr>
          <p:nvPr/>
        </p:nvCxnSpPr>
        <p:spPr>
          <a:xfrm flipH="1">
            <a:off x="6091030" y="2136338"/>
            <a:ext cx="4970" cy="342198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6956CB73-21DE-4702-8B5F-56593DBD086C}"/>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B217F800-1701-4ABC-B534-F6642C848889}"/>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8221757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251887"/>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800" b="1" dirty="0">
                <a:latin typeface="Serto Batnan" panose="00000400000000000000" pitchFamily="2" charset="-78"/>
                <a:cs typeface="Serto Batnan" panose="00000400000000000000" pitchFamily="2" charset="-78"/>
              </a:rPr>
              <a:t>ܡܗܰܝܡܢܺܝܢܰܢ ܘܡܰܘܕܶܝܢܰܢ</a:t>
            </a:r>
          </a:p>
        </p:txBody>
      </p:sp>
      <p:sp>
        <p:nvSpPr>
          <p:cNvPr id="3" name="Rectangle 2"/>
          <p:cNvSpPr/>
          <p:nvPr/>
        </p:nvSpPr>
        <p:spPr>
          <a:xfrm>
            <a:off x="6100971" y="2185338"/>
            <a:ext cx="6091029" cy="3385542"/>
          </a:xfrm>
          <a:prstGeom prst="rect">
            <a:avLst/>
          </a:prstGeom>
        </p:spPr>
        <p:txBody>
          <a:bodyPr wrap="square">
            <a:spAutoFit/>
          </a:bodyPr>
          <a:lstStyle/>
          <a:p>
            <a:pPr algn="ctr" rtl="1"/>
            <a:r>
              <a:rPr lang="ar-SA" sz="80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مهايمْنِينان</a:t>
            </a:r>
            <a:r>
              <a:rPr lang="ar-SA" sz="8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وْمَودِنان</a:t>
            </a:r>
            <a:r>
              <a:rPr lang="syr-SY" sz="8000" b="1" dirty="0">
                <a:solidFill>
                  <a:srgbClr val="FF0000"/>
                </a:solidFill>
                <a:latin typeface="Traditional Arabic" panose="02020603050405020304" pitchFamily="18" charset="-78"/>
                <a:ea typeface="Times New Roman" panose="02020603050405020304" pitchFamily="18" charset="0"/>
                <a:cs typeface="Sakkal Majalla" panose="02000000000000000000" pitchFamily="2" charset="-78"/>
              </a:rPr>
              <a:t>܀</a:t>
            </a:r>
            <a:endParaRPr lang="ar-AE" sz="8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endParaRPr>
          </a:p>
          <a:p>
            <a:pPr algn="ctr" rtl="1"/>
            <a:endParaRPr lang="ar-SA" sz="4800" b="1" dirty="0">
              <a:latin typeface="Traditional Arabic" panose="02020603050405020304" pitchFamily="18" charset="-78"/>
              <a:ea typeface="Times New Roman" panose="02020603050405020304" pitchFamily="18" charset="0"/>
              <a:cs typeface="Traditional Arabic" panose="02020603050405020304" pitchFamily="18" charset="-78"/>
            </a:endParaRPr>
          </a:p>
          <a:p>
            <a:pPr algn="ctr" rtl="1"/>
            <a:r>
              <a:rPr lang="ar-SA" altLang="sv-SE" sz="8000" b="1" dirty="0">
                <a:latin typeface="Traditional Arabic" panose="02020603050405020304" pitchFamily="18" charset="-78"/>
                <a:cs typeface="Traditional Arabic" panose="02020603050405020304" pitchFamily="18" charset="-78"/>
              </a:rPr>
              <a:t>نؤمنُ ونعترِف</a:t>
            </a:r>
            <a:r>
              <a:rPr lang="syr-SY" altLang="sv-SE" sz="8000" b="1" dirty="0">
                <a:latin typeface="Traditional Arabic" panose="02020603050405020304" pitchFamily="18" charset="-78"/>
                <a:cs typeface="Sakkal Majalla" panose="02000000000000000000" pitchFamily="2" charset="-78"/>
              </a:rPr>
              <a:t>܀</a:t>
            </a:r>
            <a:endParaRPr lang="ar-SY" altLang="sv-SE" sz="8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47" y="1908339"/>
            <a:ext cx="6100971" cy="3939540"/>
          </a:xfrm>
          <a:prstGeom prst="rect">
            <a:avLst/>
          </a:prstGeom>
        </p:spPr>
        <p:txBody>
          <a:bodyPr wrap="square">
            <a:spAutoFit/>
          </a:bodyPr>
          <a:lstStyle/>
          <a:p>
            <a:pPr algn="ctr">
              <a:spcBef>
                <a:spcPts val="1200"/>
              </a:spcBef>
              <a:buFontTx/>
              <a:buNone/>
              <a:defRPr/>
            </a:pPr>
            <a:r>
              <a:rPr lang="de-DE" altLang="sv-SE" sz="6000" b="1" dirty="0">
                <a:solidFill>
                  <a:srgbClr val="FF0000"/>
                </a:solidFill>
                <a:latin typeface="Abadi" panose="020B0604020104020204" pitchFamily="34" charset="0"/>
                <a:cs typeface="Sakkal Majalla" panose="02000000000000000000" pitchFamily="2" charset="-78"/>
              </a:rPr>
              <a:t>Mhaymninan  wmawdenan.</a:t>
            </a:r>
            <a:r>
              <a:rPr lang="sv-SE" altLang="sv-SE" sz="6000" b="1" dirty="0">
                <a:solidFill>
                  <a:srgbClr val="FF0000"/>
                </a:solidFill>
                <a:latin typeface="Abadi" panose="020B0604020104020204" pitchFamily="34" charset="0"/>
                <a:cs typeface="Sakkal Majalla" panose="02000000000000000000" pitchFamily="2" charset="-78"/>
              </a:rPr>
              <a:t> </a:t>
            </a:r>
            <a:r>
              <a:rPr lang="ar-SA" altLang="sv-SE" sz="6000" b="1" dirty="0">
                <a:solidFill>
                  <a:srgbClr val="CC0000"/>
                </a:solidFill>
                <a:latin typeface="Abadi" panose="020B0604020104020204" pitchFamily="34" charset="0"/>
                <a:cs typeface="Sakkal Majalla" panose="02000000000000000000" pitchFamily="2" charset="-78"/>
              </a:rPr>
              <a:t> </a:t>
            </a:r>
            <a:r>
              <a:rPr lang="sv-SE" altLang="sv-SE" sz="6000" b="1" dirty="0">
                <a:solidFill>
                  <a:srgbClr val="CC0000"/>
                </a:solidFill>
                <a:latin typeface="Abadi" panose="020B0604020104020204" pitchFamily="34" charset="0"/>
                <a:cs typeface="Sakkal Majalla" panose="02000000000000000000" pitchFamily="2" charset="-78"/>
              </a:rPr>
              <a:t> </a:t>
            </a:r>
            <a:endParaRPr lang="syr-SY" altLang="sv-SE" sz="6000" b="1" dirty="0">
              <a:solidFill>
                <a:srgbClr val="CC0000"/>
              </a:solidFill>
              <a:latin typeface="Abadi" panose="020B0604020104020204" pitchFamily="34" charset="0"/>
            </a:endParaRPr>
          </a:p>
          <a:p>
            <a:pPr algn="ctr">
              <a:spcBef>
                <a:spcPts val="1200"/>
              </a:spcBef>
              <a:buFontTx/>
              <a:buNone/>
              <a:defRPr/>
            </a:pPr>
            <a:r>
              <a:rPr lang="sv-SE" altLang="sv-SE" sz="6000" b="1" dirty="0">
                <a:latin typeface="Abadi" panose="020B0604020104020204" pitchFamily="34" charset="0"/>
                <a:cs typeface="Sakkal Majalla" panose="02000000000000000000" pitchFamily="2" charset="-78"/>
              </a:rPr>
              <a:t>Vi tror och bekänner det.</a:t>
            </a:r>
            <a:endParaRPr lang="syr-SY" altLang="sv-SE" sz="6000" b="1" dirty="0">
              <a:latin typeface="Abadi" panose="020B0604020104020204" pitchFamily="34" charset="0"/>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08F359FE-4773-1217-4022-5859F62CB5E9}"/>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2F7C2769-494A-89EA-35CF-591C2DF014D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6518307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ible.jpg"/>
          <p:cNvPicPr>
            <a:picLocks noChangeAspect="1"/>
          </p:cNvPicPr>
          <p:nvPr/>
        </p:nvPicPr>
        <p:blipFill>
          <a:blip r:embed="rId2" cstate="print"/>
          <a:stretch>
            <a:fillRect/>
          </a:stretch>
        </p:blipFill>
        <p:spPr>
          <a:xfrm>
            <a:off x="0" y="-1"/>
            <a:ext cx="12192000" cy="7038109"/>
          </a:xfrm>
          <a:prstGeom prst="rect">
            <a:avLst/>
          </a:prstGeom>
        </p:spPr>
      </p:pic>
      <p:sp>
        <p:nvSpPr>
          <p:cNvPr id="2" name="Rectangle 1"/>
          <p:cNvSpPr/>
          <p:nvPr/>
        </p:nvSpPr>
        <p:spPr>
          <a:xfrm>
            <a:off x="2701636" y="1793690"/>
            <a:ext cx="6871855" cy="1107996"/>
          </a:xfrm>
          <a:prstGeom prst="rect">
            <a:avLst/>
          </a:prstGeom>
        </p:spPr>
        <p:txBody>
          <a:bodyPr wrap="square">
            <a:spAutoFit/>
          </a:bodyPr>
          <a:lstStyle/>
          <a:p>
            <a:pPr algn="ctr"/>
            <a:r>
              <a:rPr lang="sv-SE" sz="6600" b="1" dirty="0">
                <a:latin typeface="Abadi" panose="020B0604020104020204" pitchFamily="34" charset="0"/>
                <a:cs typeface="Times New Roman" pitchFamily="18" charset="0"/>
              </a:rPr>
              <a:t>BIBELLÄSNING</a:t>
            </a:r>
          </a:p>
        </p:txBody>
      </p:sp>
      <p:sp>
        <p:nvSpPr>
          <p:cNvPr id="4" name="Rectangle 3"/>
          <p:cNvSpPr/>
          <p:nvPr/>
        </p:nvSpPr>
        <p:spPr>
          <a:xfrm>
            <a:off x="1177636" y="152405"/>
            <a:ext cx="9712037" cy="1569660"/>
          </a:xfrm>
          <a:prstGeom prst="rect">
            <a:avLst/>
          </a:prstGeom>
          <a:noFill/>
        </p:spPr>
        <p:txBody>
          <a:bodyPr wrap="square" lIns="91440" tIns="45720" rIns="91440" bIns="45720">
            <a:spAutoFit/>
          </a:bodyPr>
          <a:lstStyle/>
          <a:p>
            <a:pPr algn="ctr"/>
            <a:r>
              <a:rPr lang="syr-SY" sz="9600" b="1" dirty="0">
                <a:ln w="0"/>
                <a:latin typeface="Serto Batnan" panose="00000400000000000000" pitchFamily="2" charset="-78"/>
                <a:cs typeface="Serto Batnan" panose="00000400000000000000" pitchFamily="2" charset="-78"/>
              </a:rPr>
              <a:t>ܩܶܪܝܳܢܳܐ ܡܶܢ ܐܶܘܰܢܓܶܠܝܽܘܢ</a:t>
            </a:r>
            <a:endParaRPr lang="en-US" sz="9600" b="1" cap="none" spc="0" dirty="0">
              <a:ln w="0"/>
              <a:solidFill>
                <a:schemeClr val="tx1"/>
              </a:solidFill>
              <a:latin typeface="Serto Batnan" panose="00000400000000000000" pitchFamily="2" charset="-78"/>
              <a:cs typeface="Serto Batnan" panose="00000400000000000000" pitchFamily="2" charset="-78"/>
            </a:endParaRPr>
          </a:p>
        </p:txBody>
      </p:sp>
      <p:sp>
        <p:nvSpPr>
          <p:cNvPr id="5" name="Rectangle 4"/>
          <p:cNvSpPr/>
          <p:nvPr/>
        </p:nvSpPr>
        <p:spPr>
          <a:xfrm>
            <a:off x="2990018" y="3000050"/>
            <a:ext cx="6154249" cy="1200329"/>
          </a:xfrm>
          <a:prstGeom prst="rect">
            <a:avLst/>
          </a:prstGeom>
          <a:noFill/>
        </p:spPr>
        <p:txBody>
          <a:bodyPr wrap="none" lIns="91440" tIns="45720" rIns="91440" bIns="45720">
            <a:spAutoFit/>
          </a:bodyPr>
          <a:lstStyle/>
          <a:p>
            <a:pPr algn="ctr" rtl="1"/>
            <a:r>
              <a:rPr lang="ar-SY" sz="7200" b="1" cap="none" spc="0" dirty="0">
                <a:ln w="0"/>
                <a:effectLst>
                  <a:outerShdw blurRad="38100" dist="38100" dir="2700000" algn="tl">
                    <a:srgbClr val="000000">
                      <a:alpha val="43137"/>
                    </a:srgbClr>
                  </a:outerShdw>
                </a:effectLst>
                <a:latin typeface="Traditional Arabic" pitchFamily="18" charset="-78"/>
                <a:cs typeface="Traditional Arabic" pitchFamily="18" charset="-78"/>
              </a:rPr>
              <a:t>قراءة من الأنجيل المقدس</a:t>
            </a:r>
            <a:endParaRPr lang="en-US" sz="7200" b="1" cap="none" spc="0" dirty="0">
              <a:ln w="0"/>
              <a:effectLst>
                <a:outerShdw blurRad="38100" dist="38100" dir="2700000" algn="tl">
                  <a:srgbClr val="000000">
                    <a:alpha val="43137"/>
                  </a:srgbClr>
                </a:outerShdw>
              </a:effectLst>
              <a:latin typeface="Traditional Arabic" pitchFamily="18" charset="-78"/>
              <a:cs typeface="Traditional Arabic" pitchFamily="18" charset="-78"/>
            </a:endParaRPr>
          </a:p>
        </p:txBody>
      </p:sp>
      <p:pic>
        <p:nvPicPr>
          <p:cNvPr id="7" name="Picture 6" descr="38703226_1b985ae8ad_z.jpg"/>
          <p:cNvPicPr>
            <a:picLocks noChangeAspect="1"/>
          </p:cNvPicPr>
          <p:nvPr/>
        </p:nvPicPr>
        <p:blipFill>
          <a:blip r:embed="rId3" cstate="print"/>
          <a:srcRect t="15401" b="9544"/>
          <a:stretch>
            <a:fillRect/>
          </a:stretch>
        </p:blipFill>
        <p:spPr>
          <a:xfrm>
            <a:off x="3297382" y="4364182"/>
            <a:ext cx="5611091" cy="1856508"/>
          </a:xfrm>
          <a:prstGeom prst="rect">
            <a:avLst/>
          </a:prstGeom>
          <a:ln>
            <a:noFill/>
          </a:ln>
          <a:effectLst>
            <a:softEdge rad="112500"/>
          </a:effectLst>
        </p:spPr>
      </p:pic>
      <p:pic>
        <p:nvPicPr>
          <p:cNvPr id="8" name="Picture 7" descr="4984112_orig.jpg"/>
          <p:cNvPicPr>
            <a:picLocks noChangeAspect="1"/>
          </p:cNvPicPr>
          <p:nvPr/>
        </p:nvPicPr>
        <p:blipFill>
          <a:blip r:embed="rId4" cstate="print"/>
          <a:srcRect t="14359"/>
          <a:stretch>
            <a:fillRect/>
          </a:stretch>
        </p:blipFill>
        <p:spPr>
          <a:xfrm>
            <a:off x="1246910" y="4100949"/>
            <a:ext cx="9781308" cy="2951022"/>
          </a:xfrm>
          <a:prstGeom prst="rect">
            <a:avLst/>
          </a:prstGeom>
          <a:ln>
            <a:noFill/>
          </a:ln>
          <a:effectLst>
            <a:softEdge rad="112500"/>
          </a:effectLst>
        </p:spPr>
      </p:pic>
      <p:pic>
        <p:nvPicPr>
          <p:cNvPr id="3" name="صورة 12" descr="وقوف.gif">
            <a:extLst>
              <a:ext uri="{FF2B5EF4-FFF2-40B4-BE49-F238E27FC236}">
                <a16:creationId xmlns:a16="http://schemas.microsoft.com/office/drawing/2014/main" id="{375AF896-53A0-97BE-B0B6-B238514A0040}"/>
              </a:ext>
            </a:extLst>
          </p:cNvPr>
          <p:cNvPicPr>
            <a:picLocks noChangeAspect="1"/>
          </p:cNvPicPr>
          <p:nvPr/>
        </p:nvPicPr>
        <p:blipFill>
          <a:blip r:embed="rId5" cstate="print"/>
          <a:stretch>
            <a:fillRect/>
          </a:stretch>
        </p:blipFill>
        <p:spPr>
          <a:xfrm>
            <a:off x="11703819" y="5364560"/>
            <a:ext cx="430262" cy="1454696"/>
          </a:xfrm>
          <a:prstGeom prst="rect">
            <a:avLst/>
          </a:prstGeom>
        </p:spPr>
      </p:pic>
      <p:pic>
        <p:nvPicPr>
          <p:cNvPr id="9" name="صورة 12" descr="وقوف.gif">
            <a:extLst>
              <a:ext uri="{FF2B5EF4-FFF2-40B4-BE49-F238E27FC236}">
                <a16:creationId xmlns:a16="http://schemas.microsoft.com/office/drawing/2014/main" id="{5368EC79-D2CB-B00E-0E9E-35D6A4995D46}"/>
              </a:ext>
            </a:extLst>
          </p:cNvPr>
          <p:cNvPicPr>
            <a:picLocks noChangeAspect="1"/>
          </p:cNvPicPr>
          <p:nvPr/>
        </p:nvPicPr>
        <p:blipFill>
          <a:blip r:embed="rId5"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42189852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268837"/>
            <a:ext cx="121919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9600" b="1" dirty="0">
                <a:solidFill>
                  <a:srgbClr val="FF0000"/>
                </a:solidFill>
                <a:latin typeface="Serto Batnan" panose="00000400000000000000" pitchFamily="2" charset="-78"/>
                <a:cs typeface="Serto Batnan" panose="00000400000000000000" pitchFamily="2" charset="-78"/>
              </a:rPr>
              <a:t>ܫܰܝܢܳܐ ܘܰܫܠܳܡܳܐ ܠܟܼܽܠܟܼܘܢ܀</a:t>
            </a:r>
            <a:endParaRPr lang="sv-SE" sz="96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2268" y="2563144"/>
            <a:ext cx="6089732" cy="2554545"/>
          </a:xfrm>
          <a:prstGeom prst="rect">
            <a:avLst/>
          </a:prstGeom>
        </p:spPr>
        <p:txBody>
          <a:bodyPr wrap="square">
            <a:spAutoFit/>
          </a:bodyPr>
          <a:lstStyle/>
          <a:p>
            <a:pPr algn="ctr" rtl="1"/>
            <a:r>
              <a:rPr lang="ar-SY" sz="8000" b="1" dirty="0">
                <a:ln w="0"/>
                <a:latin typeface="Traditional Arabic" panose="02020603050405020304" pitchFamily="18" charset="-78"/>
                <a:cs typeface="Traditional Arabic" panose="02020603050405020304" pitchFamily="18" charset="-78"/>
              </a:rPr>
              <a:t>الأمن والسّلام لجميعكم</a:t>
            </a:r>
            <a:r>
              <a:rPr lang="ar-AE" sz="8000" b="1" dirty="0">
                <a:ln w="0"/>
                <a:latin typeface="Traditional Arabic" panose="02020603050405020304" pitchFamily="18" charset="-78"/>
                <a:cs typeface="Traditional Arabic" panose="02020603050405020304" pitchFamily="18" charset="-78"/>
              </a:rPr>
              <a:t>.</a:t>
            </a:r>
            <a:endParaRPr lang="en-US" sz="8000" b="1" cap="none" spc="0" dirty="0">
              <a:ln w="0"/>
              <a:latin typeface="Traditional Arabic" panose="02020603050405020304" pitchFamily="18" charset="-78"/>
              <a:cs typeface="Traditional Arabic" panose="02020603050405020304" pitchFamily="18" charset="-78"/>
            </a:endParaRPr>
          </a:p>
        </p:txBody>
      </p:sp>
      <p:sp>
        <p:nvSpPr>
          <p:cNvPr id="4" name="Rectangle 3"/>
          <p:cNvSpPr/>
          <p:nvPr/>
        </p:nvSpPr>
        <p:spPr>
          <a:xfrm>
            <a:off x="-1" y="2792062"/>
            <a:ext cx="6092107" cy="1938992"/>
          </a:xfrm>
          <a:prstGeom prst="rect">
            <a:avLst/>
          </a:prstGeom>
        </p:spPr>
        <p:txBody>
          <a:bodyPr wrap="square">
            <a:spAutoFit/>
          </a:bodyPr>
          <a:lstStyle/>
          <a:p>
            <a:pPr algn="ctr"/>
            <a:r>
              <a:rPr lang="sv-SE" sz="6000" b="1" dirty="0">
                <a:latin typeface="Abadi" panose="020B0604020104020204" pitchFamily="34" charset="0"/>
                <a:cs typeface="Sakkal Majalla" panose="02000000000000000000" pitchFamily="2" charset="-78"/>
              </a:rPr>
              <a:t>Frid och harmoni </a:t>
            </a:r>
            <a:endParaRPr lang="ar-SY" sz="6000" b="1" dirty="0">
              <a:latin typeface="Abadi" panose="020B0604020104020204" pitchFamily="34" charset="0"/>
              <a:cs typeface="Sakkal Majalla" panose="02000000000000000000" pitchFamily="2" charset="-78"/>
            </a:endParaRPr>
          </a:p>
          <a:p>
            <a:pPr algn="ctr"/>
            <a:r>
              <a:rPr lang="sv-SE" sz="6000" b="1" dirty="0">
                <a:latin typeface="Abadi" panose="020B0604020104020204" pitchFamily="34" charset="0"/>
                <a:cs typeface="Sakkal Majalla" panose="02000000000000000000" pitchFamily="2" charset="-78"/>
              </a:rPr>
              <a:t>vare med er alla</a:t>
            </a:r>
            <a:endParaRPr lang="sv-SE" sz="60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flipH="1">
            <a:off x="6089733" y="1959683"/>
            <a:ext cx="4970" cy="3606652"/>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8F65C556-ED48-38AF-F181-B3CDDD506946}"/>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B34FDB39-349D-A24F-1D3B-18EE8F41FD8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9590859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descr="جلوس.gif"/>
          <p:cNvPicPr>
            <a:picLocks noChangeAspect="1"/>
          </p:cNvPicPr>
          <p:nvPr/>
        </p:nvPicPr>
        <p:blipFill rotWithShape="1">
          <a:blip r:embed="rId2" cstate="print">
            <a:biLevel thresh="75000"/>
          </a:blip>
          <a:srcRect l="5439" t="301" r="-5439" b="-301"/>
          <a:stretch/>
        </p:blipFill>
        <p:spPr>
          <a:xfrm>
            <a:off x="7715250" y="2011637"/>
            <a:ext cx="3195664" cy="5592412"/>
          </a:xfrm>
          <a:prstGeom prst="rect">
            <a:avLst/>
          </a:prstGeom>
        </p:spPr>
      </p:pic>
      <p:sp>
        <p:nvSpPr>
          <p:cNvPr id="11" name="Text Box 15"/>
          <p:cNvSpPr txBox="1">
            <a:spLocks noChangeArrowheads="1"/>
          </p:cNvSpPr>
          <p:nvPr/>
        </p:nvSpPr>
        <p:spPr bwMode="auto">
          <a:xfrm>
            <a:off x="1414796" y="84483"/>
            <a:ext cx="9446011" cy="243143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syr-SY"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ܥܰܡܳܐ</a:t>
            </a:r>
            <a:r>
              <a:rPr kumimoji="0" lang="sv-SE"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 </a:t>
            </a:r>
            <a:r>
              <a:rPr kumimoji="0" lang="syr-SY"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ܝܳܬ݂ܶܒ</a:t>
            </a:r>
            <a:r>
              <a:rPr kumimoji="0" lang="ar-IQ"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 </a:t>
            </a:r>
            <a:r>
              <a:rPr kumimoji="0" lang="syr-SY"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                      </a:t>
            </a:r>
            <a:r>
              <a:rPr kumimoji="0" lang="ar-IQ" sz="7200" b="1" i="0" u="none" strike="noStrike" kern="1200" cap="none" spc="0" normalizeH="0" baseline="0" noProof="0" dirty="0">
                <a:ln>
                  <a:noFill/>
                </a:ln>
                <a:solidFill>
                  <a:prstClr val="white"/>
                </a:solidFill>
                <a:effectLst/>
                <a:uLnTx/>
                <a:uFillTx/>
                <a:latin typeface="Traditional Arabic" panose="02020603050405020304" pitchFamily="18" charset="-78"/>
                <a:cs typeface="Traditional Arabic" panose="02020603050405020304" pitchFamily="18" charset="-78"/>
              </a:rPr>
              <a:t>جلوس</a:t>
            </a:r>
            <a:r>
              <a:rPr kumimoji="0" lang="sv-SE" sz="6600" b="1" i="0" u="none" strike="noStrike" kern="1200" cap="none" spc="0" normalizeH="0" baseline="0" noProof="0" dirty="0">
                <a:ln>
                  <a:noFill/>
                </a:ln>
                <a:solidFill>
                  <a:prstClr val="white"/>
                </a:solidFill>
                <a:effectLst/>
                <a:uLnTx/>
                <a:uFillTx/>
                <a:latin typeface="Serto Urhoy" pitchFamily="2" charset="-78"/>
                <a:ea typeface="+mn-ea"/>
                <a:cs typeface="Serto Urhoy" pitchFamily="2" charset="-78"/>
              </a:rPr>
              <a:t> </a:t>
            </a:r>
            <a:r>
              <a:rPr kumimoji="0" lang="ar-AE" sz="6600" b="1" i="0" u="none" strike="noStrike" kern="1200" cap="none" spc="0" normalizeH="0" baseline="0" noProof="0" dirty="0">
                <a:ln>
                  <a:noFill/>
                </a:ln>
                <a:solidFill>
                  <a:prstClr val="white"/>
                </a:solidFill>
                <a:effectLst/>
                <a:uLnTx/>
                <a:uFillTx/>
                <a:latin typeface="Serto Urhoy" pitchFamily="2" charset="-78"/>
                <a:ea typeface="+mn-ea"/>
                <a:cs typeface="Serto Urhoy" pitchFamily="2" charset="-78"/>
              </a:rPr>
              <a:t>– </a:t>
            </a:r>
            <a:r>
              <a:rPr kumimoji="0" lang="sv-SE" sz="5400" b="1" i="0" u="none" strike="noStrike" kern="1200" cap="none" spc="0" normalizeH="0" baseline="0" noProof="0" dirty="0">
                <a:ln>
                  <a:noFill/>
                </a:ln>
                <a:solidFill>
                  <a:prstClr val="white"/>
                </a:solidFill>
                <a:effectLst/>
                <a:uLnTx/>
                <a:uFillTx/>
                <a:latin typeface="Abadi" panose="020B0604020104020204" pitchFamily="34" charset="0"/>
                <a:cs typeface="Sakkal Majalla" panose="02000000000000000000" pitchFamily="2" charset="-78"/>
              </a:rPr>
              <a:t>församling sitter</a:t>
            </a:r>
            <a:endParaRPr kumimoji="0" lang="ar-IQ" sz="6600" b="1" i="0" u="none" strike="noStrike" kern="1200" cap="none" spc="0" normalizeH="0" baseline="0" noProof="0" dirty="0">
              <a:ln>
                <a:noFill/>
              </a:ln>
              <a:solidFill>
                <a:prstClr val="white"/>
              </a:solidFill>
              <a:effectLst/>
              <a:uLnTx/>
              <a:uFillTx/>
              <a:latin typeface="Abadi" panose="020B0604020104020204" pitchFamily="34" charset="0"/>
              <a:cs typeface="Sakkal Majalla" panose="02000000000000000000" pitchFamily="2" charset="-78"/>
            </a:endParaRPr>
          </a:p>
        </p:txBody>
      </p:sp>
    </p:spTree>
    <p:extLst>
      <p:ext uri="{BB962C8B-B14F-4D97-AF65-F5344CB8AC3E}">
        <p14:creationId xmlns:p14="http://schemas.microsoft.com/office/powerpoint/2010/main" val="38169783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702" y="2926491"/>
            <a:ext cx="4680520" cy="1569660"/>
          </a:xfrm>
          <a:prstGeom prst="rect">
            <a:avLst/>
          </a:prstGeom>
          <a:noFill/>
        </p:spPr>
        <p:txBody>
          <a:bodyPr wrap="square" rtlCol="0">
            <a:spAutoFit/>
          </a:bodyPr>
          <a:lstStyle/>
          <a:p>
            <a:pPr algn="ctr"/>
            <a:r>
              <a:rPr lang="sv-SE" sz="9600" b="1" dirty="0"/>
              <a:t>Predikan </a:t>
            </a:r>
          </a:p>
        </p:txBody>
      </p:sp>
      <p:sp>
        <p:nvSpPr>
          <p:cNvPr id="3" name="Rectangle 2"/>
          <p:cNvSpPr/>
          <p:nvPr/>
        </p:nvSpPr>
        <p:spPr>
          <a:xfrm>
            <a:off x="7946983" y="2882949"/>
            <a:ext cx="3666388" cy="1862048"/>
          </a:xfrm>
          <a:prstGeom prst="rect">
            <a:avLst/>
          </a:prstGeom>
          <a:noFill/>
        </p:spPr>
        <p:txBody>
          <a:bodyPr wrap="none" lIns="91440" tIns="45720" rIns="91440" bIns="45720">
            <a:spAutoFit/>
          </a:bodyPr>
          <a:lstStyle/>
          <a:p>
            <a:pPr algn="ctr"/>
            <a:r>
              <a:rPr lang="ar-SY" sz="11500" b="1" dirty="0">
                <a:ln w="0"/>
                <a:latin typeface="Traditional Arabic" pitchFamily="18" charset="-78"/>
                <a:cs typeface="Traditional Arabic" pitchFamily="18" charset="-78"/>
              </a:rPr>
              <a:t>الموعظــــــة</a:t>
            </a:r>
            <a:endParaRPr lang="en-US" sz="11500" b="1" cap="none" spc="0" dirty="0">
              <a:ln w="0"/>
              <a:latin typeface="Traditional Arabic" pitchFamily="18" charset="-78"/>
              <a:cs typeface="Traditional Arabic" pitchFamily="18" charset="-78"/>
            </a:endParaRPr>
          </a:p>
        </p:txBody>
      </p:sp>
      <p:sp>
        <p:nvSpPr>
          <p:cNvPr id="4" name="Rectangle 3"/>
          <p:cNvSpPr/>
          <p:nvPr/>
        </p:nvSpPr>
        <p:spPr>
          <a:xfrm>
            <a:off x="-61415" y="314819"/>
            <a:ext cx="12453582" cy="3154710"/>
          </a:xfrm>
          <a:prstGeom prst="rect">
            <a:avLst/>
          </a:prstGeom>
        </p:spPr>
        <p:txBody>
          <a:bodyPr wrap="square">
            <a:spAutoFit/>
          </a:bodyPr>
          <a:lstStyle/>
          <a:p>
            <a:pPr algn="ctr" rtl="1"/>
            <a:r>
              <a:rPr lang="syr-SY" sz="19900" dirty="0">
                <a:solidFill>
                  <a:srgbClr val="FF0000"/>
                </a:solidFill>
                <a:latin typeface="Serto Urhoy" panose="00000400000000000000" pitchFamily="2" charset="-78"/>
                <a:cs typeface="Serto Urhoy" panose="00000400000000000000" pitchFamily="2" charset="-78"/>
              </a:rPr>
              <a:t>ܟܳܪܽܘܙܽܘܬܳܐ</a:t>
            </a:r>
            <a:endParaRPr lang="sv-SE" sz="19900" dirty="0">
              <a:solidFill>
                <a:srgbClr val="FF0000"/>
              </a:solidFill>
              <a:latin typeface="Serto Urhoy" panose="00000400000000000000" pitchFamily="2" charset="-78"/>
              <a:cs typeface="Serto Urhoy" panose="00000400000000000000" pitchFamily="2" charset="-78"/>
            </a:endParaRPr>
          </a:p>
        </p:txBody>
      </p:sp>
      <p:pic>
        <p:nvPicPr>
          <p:cNvPr id="5" name="صورة 8" descr="جلوس.gif"/>
          <p:cNvPicPr>
            <a:picLocks noChangeAspect="1"/>
          </p:cNvPicPr>
          <p:nvPr/>
        </p:nvPicPr>
        <p:blipFill rotWithShape="1">
          <a:blip r:embed="rId2" cstate="print">
            <a:biLevel thresh="75000"/>
          </a:blip>
          <a:srcRect l="5439" t="301" r="-5439" b="-301"/>
          <a:stretch/>
        </p:blipFill>
        <p:spPr>
          <a:xfrm>
            <a:off x="10347196" y="4467791"/>
            <a:ext cx="1365833" cy="2390209"/>
          </a:xfrm>
          <a:prstGeom prst="rect">
            <a:avLst/>
          </a:prstGeom>
        </p:spPr>
      </p:pic>
      <p:pic>
        <p:nvPicPr>
          <p:cNvPr id="6" name="صورة 8" descr="جلوس.gif"/>
          <p:cNvPicPr>
            <a:picLocks noChangeAspect="1"/>
          </p:cNvPicPr>
          <p:nvPr/>
        </p:nvPicPr>
        <p:blipFill rotWithShape="1">
          <a:blip r:embed="rId2" cstate="print">
            <a:biLevel thresh="75000"/>
          </a:blip>
          <a:srcRect l="5439" t="301" r="-5439" b="-301"/>
          <a:stretch/>
        </p:blipFill>
        <p:spPr>
          <a:xfrm flipH="1">
            <a:off x="268515" y="4293620"/>
            <a:ext cx="1516742" cy="2390209"/>
          </a:xfrm>
          <a:prstGeom prst="rect">
            <a:avLst/>
          </a:prstGeom>
        </p:spPr>
      </p:pic>
    </p:spTree>
    <p:extLst>
      <p:ext uri="{BB962C8B-B14F-4D97-AF65-F5344CB8AC3E}">
        <p14:creationId xmlns:p14="http://schemas.microsoft.com/office/powerpoint/2010/main" val="2876128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37512"/>
            <a:ext cx="12192000" cy="11791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syr-SY" sz="6600" b="1" dirty="0">
                <a:latin typeface="Serto Batnan" panose="00000400000000000000" pitchFamily="2" charset="-78"/>
                <a:ea typeface="Calibri" panose="020F0502020204030204" pitchFamily="34" charset="0"/>
                <a:cs typeface="Serto Batnan" panose="00000400000000000000" pitchFamily="2" charset="-78"/>
              </a:rPr>
              <a:t>ܟـܠܺܝ ܡܶܢܰܢ ܚܰܫܵܶܐ ܒܺܝܵܫܶܐ ܘܚܽܘܫܳܒܵܶܐ ܣܢܰܝܵܳܐ</a:t>
            </a:r>
            <a:endParaRPr lang="sv-SE" sz="6600" dirty="0">
              <a:latin typeface="Serto Batnan" panose="00000400000000000000" pitchFamily="2" charset="-78"/>
              <a:cs typeface="Serto Batnan" panose="00000400000000000000" pitchFamily="2" charset="-78"/>
            </a:endParaRPr>
          </a:p>
        </p:txBody>
      </p:sp>
      <p:sp>
        <p:nvSpPr>
          <p:cNvPr id="3" name="Rectangle 2"/>
          <p:cNvSpPr/>
          <p:nvPr/>
        </p:nvSpPr>
        <p:spPr>
          <a:xfrm>
            <a:off x="6100971" y="1880407"/>
            <a:ext cx="6091023" cy="3939540"/>
          </a:xfrm>
          <a:prstGeom prst="rect">
            <a:avLst/>
          </a:prstGeom>
        </p:spPr>
        <p:txBody>
          <a:bodyPr wrap="square">
            <a:spAutoFit/>
          </a:bodyPr>
          <a:lstStyle/>
          <a:p>
            <a:pPr algn="ctr" rtl="1">
              <a:spcBef>
                <a:spcPts val="600"/>
              </a:spcBef>
            </a:pPr>
            <a:r>
              <a:rPr lang="ar-IQ" altLang="zh-CN" sz="6000" b="1" dirty="0">
                <a:solidFill>
                  <a:srgbClr val="FF0000"/>
                </a:solidFill>
                <a:latin typeface="Traditional Arabic" panose="02020603050405020304" pitchFamily="18" charset="-78"/>
                <a:cs typeface="Traditional Arabic" panose="02020603050405020304" pitchFamily="18" charset="-78"/>
              </a:rPr>
              <a:t>ك</a:t>
            </a:r>
            <a:r>
              <a:rPr lang="ar-SY" altLang="zh-CN" sz="6000" b="1" dirty="0">
                <a:solidFill>
                  <a:srgbClr val="FF0000"/>
                </a:solidFill>
                <a:latin typeface="Traditional Arabic" panose="02020603050405020304" pitchFamily="18" charset="-78"/>
                <a:cs typeface="Traditional Arabic" panose="02020603050405020304" pitchFamily="18" charset="-78"/>
              </a:rPr>
              <a:t>ْ</a:t>
            </a:r>
            <a:r>
              <a:rPr lang="ar-IQ" altLang="zh-CN" sz="6000" b="1" dirty="0">
                <a:solidFill>
                  <a:srgbClr val="FF0000"/>
                </a:solidFill>
                <a:latin typeface="Traditional Arabic" panose="02020603050405020304" pitchFamily="18" charset="-78"/>
                <a:cs typeface="Traditional Arabic" panose="02020603050405020304" pitchFamily="18" charset="-78"/>
              </a:rPr>
              <a:t>ل</a:t>
            </a:r>
            <a:r>
              <a:rPr lang="ar-SY" altLang="zh-CN" sz="6000" b="1" dirty="0">
                <a:solidFill>
                  <a:srgbClr val="FF0000"/>
                </a:solidFill>
                <a:latin typeface="Traditional Arabic" panose="02020603050405020304" pitchFamily="18" charset="-78"/>
                <a:cs typeface="Traditional Arabic" panose="02020603050405020304" pitchFamily="18" charset="-78"/>
              </a:rPr>
              <a:t>ّ</a:t>
            </a:r>
            <a:r>
              <a:rPr lang="ar-IQ" altLang="zh-CN" sz="6000" b="1" dirty="0">
                <a:solidFill>
                  <a:srgbClr val="FF0000"/>
                </a:solidFill>
                <a:latin typeface="Traditional Arabic" panose="02020603050405020304" pitchFamily="18" charset="-78"/>
                <a:cs typeface="Traditional Arabic" panose="02020603050405020304" pitchFamily="18" charset="-78"/>
              </a:rPr>
              <a:t>ي مِنان</a:t>
            </a:r>
            <a:r>
              <a:rPr lang="ar-SY" altLang="zh-CN" sz="6000" b="1" dirty="0">
                <a:solidFill>
                  <a:srgbClr val="FF0000"/>
                </a:solidFill>
                <a:latin typeface="Traditional Arabic" panose="02020603050405020304" pitchFamily="18" charset="-78"/>
                <a:cs typeface="Traditional Arabic" panose="02020603050405020304" pitchFamily="18" charset="-78"/>
              </a:rPr>
              <a:t>ْ</a:t>
            </a:r>
            <a:r>
              <a:rPr lang="ar-IQ" altLang="zh-CN" sz="6000" b="1" dirty="0">
                <a:solidFill>
                  <a:srgbClr val="FF0000"/>
                </a:solidFill>
                <a:latin typeface="Traditional Arabic" panose="02020603050405020304" pitchFamily="18" charset="-78"/>
                <a:cs typeface="Traditional Arabic" panose="02020603050405020304" pitchFamily="18" charset="-78"/>
              </a:rPr>
              <a:t> حاشِه بي</a:t>
            </a:r>
            <a:r>
              <a:rPr lang="ar-SY" altLang="zh-CN" sz="6000" b="1" dirty="0">
                <a:solidFill>
                  <a:srgbClr val="FF0000"/>
                </a:solidFill>
                <a:latin typeface="Traditional Arabic" panose="02020603050405020304" pitchFamily="18" charset="-78"/>
                <a:cs typeface="Traditional Arabic" panose="02020603050405020304" pitchFamily="18" charset="-78"/>
              </a:rPr>
              <a:t>ْ</a:t>
            </a:r>
            <a:r>
              <a:rPr lang="ar-IQ" altLang="zh-CN" sz="6000" b="1" dirty="0">
                <a:solidFill>
                  <a:srgbClr val="FF0000"/>
                </a:solidFill>
                <a:latin typeface="Traditional Arabic" panose="02020603050405020304" pitchFamily="18" charset="-78"/>
                <a:cs typeface="Traditional Arabic" panose="02020603050405020304" pitchFamily="18" charset="-78"/>
              </a:rPr>
              <a:t>ش</a:t>
            </a:r>
            <a:r>
              <a:rPr lang="ar-SY" altLang="zh-CN" sz="6000" b="1" dirty="0">
                <a:solidFill>
                  <a:srgbClr val="FF0000"/>
                </a:solidFill>
                <a:latin typeface="Traditional Arabic" panose="02020603050405020304" pitchFamily="18" charset="-78"/>
                <a:cs typeface="Traditional Arabic" panose="02020603050405020304" pitchFamily="18" charset="-78"/>
              </a:rPr>
              <a:t>ِ</a:t>
            </a:r>
            <a:r>
              <a:rPr lang="ar-IQ" altLang="zh-CN" sz="6000" b="1" dirty="0">
                <a:solidFill>
                  <a:srgbClr val="FF0000"/>
                </a:solidFill>
                <a:latin typeface="Traditional Arabic" panose="02020603050405020304" pitchFamily="18" charset="-78"/>
                <a:cs typeface="Traditional Arabic" panose="02020603050405020304" pitchFamily="18" charset="-78"/>
              </a:rPr>
              <a:t>ه وحوش</a:t>
            </a:r>
            <a:r>
              <a:rPr lang="ar-SY" altLang="zh-CN" sz="6000" b="1" dirty="0">
                <a:solidFill>
                  <a:srgbClr val="FF0000"/>
                </a:solidFill>
                <a:latin typeface="Traditional Arabic" panose="02020603050405020304" pitchFamily="18" charset="-78"/>
                <a:cs typeface="Traditional Arabic" panose="02020603050405020304" pitchFamily="18" charset="-78"/>
              </a:rPr>
              <a:t>ُو</a:t>
            </a:r>
            <a:r>
              <a:rPr lang="ar-IQ" altLang="zh-CN" sz="6000" b="1" dirty="0">
                <a:solidFill>
                  <a:srgbClr val="FF0000"/>
                </a:solidFill>
                <a:latin typeface="Traditional Arabic" panose="02020603050405020304" pitchFamily="18" charset="-78"/>
                <a:cs typeface="Traditional Arabic" panose="02020603050405020304" pitchFamily="18" charset="-78"/>
              </a:rPr>
              <a:t>بِه س</a:t>
            </a:r>
            <a:r>
              <a:rPr lang="ar-SY" altLang="zh-CN" sz="6000" b="1" dirty="0">
                <a:solidFill>
                  <a:srgbClr val="FF0000"/>
                </a:solidFill>
                <a:latin typeface="Traditional Arabic" panose="02020603050405020304" pitchFamily="18" charset="-78"/>
                <a:cs typeface="Traditional Arabic" panose="02020603050405020304" pitchFamily="18" charset="-78"/>
              </a:rPr>
              <a:t>ْ</a:t>
            </a:r>
            <a:r>
              <a:rPr lang="ar-IQ" altLang="zh-CN" sz="6000" b="1" dirty="0">
                <a:solidFill>
                  <a:srgbClr val="FF0000"/>
                </a:solidFill>
                <a:latin typeface="Traditional Arabic" panose="02020603050405020304" pitchFamily="18" charset="-78"/>
                <a:cs typeface="Traditional Arabic" panose="02020603050405020304" pitchFamily="18" charset="-78"/>
              </a:rPr>
              <a:t>ناي</a:t>
            </a:r>
            <a:r>
              <a:rPr lang="ar-SY" altLang="zh-CN" sz="6000" b="1" dirty="0">
                <a:solidFill>
                  <a:srgbClr val="FF0000"/>
                </a:solidFill>
                <a:latin typeface="Traditional Arabic" panose="02020603050405020304" pitchFamily="18" charset="-78"/>
                <a:cs typeface="Traditional Arabic" panose="02020603050405020304" pitchFamily="18" charset="-78"/>
              </a:rPr>
              <a:t>ُ</a:t>
            </a:r>
            <a:r>
              <a:rPr lang="ar-IQ" altLang="zh-CN" sz="6000" b="1" dirty="0">
                <a:solidFill>
                  <a:srgbClr val="FF0000"/>
                </a:solidFill>
                <a:latin typeface="Traditional Arabic" panose="02020603050405020304" pitchFamily="18" charset="-78"/>
                <a:cs typeface="Traditional Arabic" panose="02020603050405020304" pitchFamily="18" charset="-78"/>
              </a:rPr>
              <a:t>و. </a:t>
            </a:r>
          </a:p>
          <a:p>
            <a:pPr algn="ctr" rtl="1">
              <a:spcBef>
                <a:spcPts val="1200"/>
              </a:spcBef>
            </a:pPr>
            <a:r>
              <a:rPr lang="ar-SA" altLang="sv-SE" sz="6000" b="1" dirty="0">
                <a:latin typeface="Traditional Arabic" panose="02020603050405020304" pitchFamily="18" charset="-78"/>
                <a:cs typeface="Traditional Arabic" panose="02020603050405020304" pitchFamily="18" charset="-78"/>
              </a:rPr>
              <a:t>اِمْنَعْ عَنَّا الأهْواءَ الفاسِدَةَ والأفكارَ القَبيحَة. </a:t>
            </a:r>
            <a:r>
              <a:rPr lang="ar-IQ" altLang="sv-SE" sz="6000" b="1" dirty="0">
                <a:latin typeface="Traditional Arabic" panose="02020603050405020304" pitchFamily="18" charset="-78"/>
                <a:cs typeface="Traditional Arabic" panose="02020603050405020304" pitchFamily="18" charset="-78"/>
              </a:rPr>
              <a:t> </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028679"/>
            <a:ext cx="6091025" cy="3631763"/>
          </a:xfrm>
          <a:prstGeom prst="rect">
            <a:avLst/>
          </a:prstGeom>
        </p:spPr>
        <p:txBody>
          <a:bodyPr wrap="square">
            <a:spAutoFit/>
          </a:bodyPr>
          <a:lstStyle/>
          <a:p>
            <a:pPr algn="ctr">
              <a:spcBef>
                <a:spcPts val="600"/>
              </a:spcBef>
            </a:pPr>
            <a:r>
              <a:rPr lang="sv-SE" altLang="sv-SE" sz="4400" b="1" dirty="0">
                <a:solidFill>
                  <a:srgbClr val="FF0000"/>
                </a:solidFill>
                <a:latin typeface="Abadi" panose="020B0604020104020204" pitchFamily="34" charset="0"/>
                <a:cs typeface="Sakkal Majalla" panose="02000000000000000000" pitchFamily="2" charset="-78"/>
              </a:rPr>
              <a:t>kli</a:t>
            </a:r>
            <a:r>
              <a:rPr lang="ar-IQ" altLang="sv-SE" sz="4400" b="1" dirty="0">
                <a:solidFill>
                  <a:srgbClr val="FF0000"/>
                </a:solidFill>
                <a:latin typeface="Abadi" panose="020B0604020104020204" pitchFamily="34" charset="0"/>
                <a:cs typeface="Sakkal Majalla" panose="02000000000000000000" pitchFamily="2" charset="-78"/>
              </a:rPr>
              <a:t> </a:t>
            </a:r>
            <a:r>
              <a:rPr lang="sv-SE" altLang="sv-SE" sz="4400" b="1" dirty="0">
                <a:solidFill>
                  <a:srgbClr val="FF0000"/>
                </a:solidFill>
                <a:latin typeface="Abadi" panose="020B0604020104020204" pitchFamily="34" charset="0"/>
                <a:cs typeface="Sakkal Majalla" panose="02000000000000000000" pitchFamily="2" charset="-78"/>
              </a:rPr>
              <a:t>menan </a:t>
            </a:r>
            <a:r>
              <a:rPr lang="sv-SE" altLang="sv-SE" sz="4400" b="1" u="sng" dirty="0">
                <a:solidFill>
                  <a:srgbClr val="FF0000"/>
                </a:solidFill>
                <a:latin typeface="Abadi" panose="020B0604020104020204" pitchFamily="34" charset="0"/>
                <a:cs typeface="Sakkal Majalla" panose="02000000000000000000" pitchFamily="2" charset="-78"/>
              </a:rPr>
              <a:t>h</a:t>
            </a:r>
            <a:r>
              <a:rPr lang="sv-SE" altLang="sv-SE" sz="4400" b="1" dirty="0">
                <a:solidFill>
                  <a:srgbClr val="FF0000"/>
                </a:solidFill>
                <a:latin typeface="Abadi" panose="020B0604020104020204" pitchFamily="34" charset="0"/>
                <a:cs typeface="Sakkal Majalla" panose="02000000000000000000" pitchFamily="2" charset="-78"/>
              </a:rPr>
              <a:t>ashe</a:t>
            </a:r>
            <a:r>
              <a:rPr lang="ar-SY" altLang="sv-SE" sz="4400" b="1" dirty="0">
                <a:solidFill>
                  <a:srgbClr val="FF0000"/>
                </a:solidFill>
                <a:latin typeface="Abadi" panose="020B0604020104020204" pitchFamily="34" charset="0"/>
                <a:cs typeface="Sakkal Majalla" panose="02000000000000000000" pitchFamily="2" charset="-78"/>
              </a:rPr>
              <a:t> </a:t>
            </a:r>
            <a:r>
              <a:rPr lang="sv-SE" altLang="sv-SE" sz="4400" b="1" dirty="0">
                <a:solidFill>
                  <a:srgbClr val="FF0000"/>
                </a:solidFill>
                <a:latin typeface="Abadi" panose="020B0604020104020204" pitchFamily="34" charset="0"/>
                <a:cs typeface="Sakkal Majalla" panose="02000000000000000000" pitchFamily="2" charset="-78"/>
              </a:rPr>
              <a:t>bishe </a:t>
            </a:r>
            <a:r>
              <a:rPr lang="sv-SE" altLang="sv-SE" sz="4400" b="1" dirty="0" err="1">
                <a:solidFill>
                  <a:srgbClr val="FF0000"/>
                </a:solidFill>
                <a:latin typeface="Abadi" panose="020B0604020104020204" pitchFamily="34" charset="0"/>
                <a:cs typeface="Sakkal Majalla" panose="02000000000000000000" pitchFamily="2" charset="-78"/>
              </a:rPr>
              <a:t>w</a:t>
            </a:r>
            <a:r>
              <a:rPr lang="sv-SE" altLang="sv-SE" sz="4400" b="1" u="sng" dirty="0" err="1">
                <a:solidFill>
                  <a:srgbClr val="FF0000"/>
                </a:solidFill>
                <a:latin typeface="Abadi" panose="020B0604020104020204" pitchFamily="34" charset="0"/>
                <a:cs typeface="Sakkal Majalla" panose="02000000000000000000" pitchFamily="2" charset="-78"/>
              </a:rPr>
              <a:t>h</a:t>
            </a:r>
            <a:r>
              <a:rPr lang="sv-SE" altLang="sv-SE" sz="4400" b="1" dirty="0" err="1">
                <a:solidFill>
                  <a:srgbClr val="FF0000"/>
                </a:solidFill>
                <a:latin typeface="Abadi" panose="020B0604020104020204" pitchFamily="34" charset="0"/>
                <a:cs typeface="Sakkal Majalla" panose="02000000000000000000" pitchFamily="2" charset="-78"/>
              </a:rPr>
              <a:t>ushobe</a:t>
            </a:r>
            <a:r>
              <a:rPr lang="sv-SE" altLang="sv-SE" sz="4400" b="1" dirty="0">
                <a:solidFill>
                  <a:srgbClr val="FF0000"/>
                </a:solidFill>
                <a:latin typeface="Abadi" panose="020B0604020104020204" pitchFamily="34" charset="0"/>
                <a:cs typeface="Sakkal Majalla" panose="02000000000000000000" pitchFamily="2" charset="-78"/>
              </a:rPr>
              <a:t> </a:t>
            </a:r>
            <a:r>
              <a:rPr lang="sv-SE" altLang="sv-SE" sz="4400" b="1" dirty="0" err="1">
                <a:solidFill>
                  <a:srgbClr val="FF0000"/>
                </a:solidFill>
                <a:latin typeface="Abadi" panose="020B0604020104020204" pitchFamily="34" charset="0"/>
                <a:cs typeface="Sakkal Majalla" panose="02000000000000000000" pitchFamily="2" charset="-78"/>
              </a:rPr>
              <a:t>snayo</a:t>
            </a:r>
            <a:r>
              <a:rPr lang="sv-SE" altLang="sv-SE" sz="4400" b="1" dirty="0">
                <a:solidFill>
                  <a:srgbClr val="FF0000"/>
                </a:solidFill>
                <a:latin typeface="Abadi" panose="020B0604020104020204" pitchFamily="34" charset="0"/>
                <a:cs typeface="Sakkal Majalla" panose="02000000000000000000" pitchFamily="2" charset="-78"/>
              </a:rPr>
              <a:t>. </a:t>
            </a:r>
          </a:p>
          <a:p>
            <a:pPr algn="ctr">
              <a:spcBef>
                <a:spcPts val="1200"/>
              </a:spcBef>
            </a:pPr>
            <a:r>
              <a:rPr lang="sv-SE" altLang="sv-SE" sz="4400" b="1" dirty="0">
                <a:latin typeface="Abadi" panose="020B0604020104020204" pitchFamily="34" charset="0"/>
                <a:cs typeface="Sakkal Majalla" panose="02000000000000000000" pitchFamily="2" charset="-78"/>
              </a:rPr>
              <a:t>bevara oss från alla hatiska tankar och orena begär. </a:t>
            </a:r>
          </a:p>
        </p:txBody>
      </p:sp>
      <p:cxnSp>
        <p:nvCxnSpPr>
          <p:cNvPr id="6" name="Straight Connector 5"/>
          <p:cNvCxnSpPr>
            <a:cxnSpLocks/>
          </p:cNvCxnSpPr>
          <p:nvPr/>
        </p:nvCxnSpPr>
        <p:spPr>
          <a:xfrm>
            <a:off x="6091030" y="1908339"/>
            <a:ext cx="0" cy="3570208"/>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EF89AFEE-17BC-34DA-9A5B-14A9CA488843}"/>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8" descr="جلوس.gif">
            <a:extLst>
              <a:ext uri="{FF2B5EF4-FFF2-40B4-BE49-F238E27FC236}">
                <a16:creationId xmlns:a16="http://schemas.microsoft.com/office/drawing/2014/main" id="{EEDA691C-86DD-1503-C773-1C8460BB6DA8}"/>
              </a:ext>
            </a:extLst>
          </p:cNvPr>
          <p:cNvPicPr>
            <a:picLocks noChangeAspect="1"/>
          </p:cNvPicPr>
          <p:nvPr/>
        </p:nvPicPr>
        <p:blipFill rotWithShape="1">
          <a:blip r:embed="rId2" cstate="print">
            <a:biLevel thresh="75000"/>
          </a:blip>
          <a:srcRect l="5439" t="301" r="-5439" b="-301"/>
          <a:stretch/>
        </p:blipFill>
        <p:spPr>
          <a:xfrm>
            <a:off x="11123063" y="5188945"/>
            <a:ext cx="1058997" cy="1853244"/>
          </a:xfrm>
          <a:prstGeom prst="rect">
            <a:avLst/>
          </a:prstGeom>
        </p:spPr>
      </p:pic>
      <p:pic>
        <p:nvPicPr>
          <p:cNvPr id="8" name="صورة 8" descr="جلوس.gif">
            <a:extLst>
              <a:ext uri="{FF2B5EF4-FFF2-40B4-BE49-F238E27FC236}">
                <a16:creationId xmlns:a16="http://schemas.microsoft.com/office/drawing/2014/main" id="{A9EE066A-0B99-5BBF-DFBC-BED5C6C6949D}"/>
              </a:ext>
            </a:extLst>
          </p:cNvPr>
          <p:cNvPicPr>
            <a:picLocks noChangeAspect="1"/>
          </p:cNvPicPr>
          <p:nvPr/>
        </p:nvPicPr>
        <p:blipFill rotWithShape="1">
          <a:blip r:embed="rId2" cstate="print">
            <a:biLevel thresh="75000"/>
          </a:blip>
          <a:srcRect l="5439" t="301" r="-5439" b="-301"/>
          <a:stretch/>
        </p:blipFill>
        <p:spPr>
          <a:xfrm flipH="1">
            <a:off x="9940" y="5188945"/>
            <a:ext cx="1058997" cy="1853244"/>
          </a:xfrm>
          <a:prstGeom prst="rect">
            <a:avLst/>
          </a:prstGeom>
        </p:spPr>
      </p:pic>
    </p:spTree>
    <p:extLst>
      <p:ext uri="{BB962C8B-B14F-4D97-AF65-F5344CB8AC3E}">
        <p14:creationId xmlns:p14="http://schemas.microsoft.com/office/powerpoint/2010/main" val="1413957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5"/>
          <p:cNvSpPr txBox="1">
            <a:spLocks noChangeArrowheads="1"/>
          </p:cNvSpPr>
          <p:nvPr/>
        </p:nvSpPr>
        <p:spPr bwMode="auto">
          <a:xfrm>
            <a:off x="1220595" y="179129"/>
            <a:ext cx="9895080" cy="255454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syr-SY"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ܥܰܡܳܐ ܩܳܝܶܡ</a:t>
            </a:r>
            <a:r>
              <a:rPr kumimoji="0" lang="ar-IQ"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       </a:t>
            </a:r>
            <a:r>
              <a:rPr kumimoji="0" lang="sv-SE" sz="6600" b="1" i="0" u="none" strike="noStrike" kern="1200" cap="none" spc="0" normalizeH="0" baseline="0" noProof="0" dirty="0">
                <a:ln>
                  <a:noFill/>
                </a:ln>
                <a:solidFill>
                  <a:prstClr val="white"/>
                </a:solidFill>
                <a:effectLst/>
                <a:uLnTx/>
                <a:uFillTx/>
                <a:latin typeface="Abadi" panose="020B0604020104020204" pitchFamily="34" charset="0"/>
                <a:cs typeface="Sakkal Majalla" panose="02000000000000000000" pitchFamily="2" charset="-78"/>
              </a:rPr>
              <a:t>Stå upp</a:t>
            </a:r>
            <a:r>
              <a:rPr kumimoji="0" lang="ar-IQ" sz="6600" b="1" i="0" u="none" strike="noStrike" kern="1200" cap="none" spc="0" normalizeH="0" baseline="0" noProof="0" dirty="0">
                <a:ln>
                  <a:noFill/>
                </a:ln>
                <a:solidFill>
                  <a:prstClr val="white"/>
                </a:solidFill>
                <a:effectLst/>
                <a:uLnTx/>
                <a:uFillTx/>
                <a:latin typeface="Abadi" panose="020B0604020104020204" pitchFamily="34" charset="0"/>
                <a:cs typeface="Sakkal Majalla" panose="02000000000000000000" pitchFamily="2" charset="-78"/>
              </a:rPr>
              <a:t>       </a:t>
            </a:r>
            <a:r>
              <a:rPr kumimoji="0" lang="ar-IQ" sz="8000" b="1" i="0" u="none" strike="noStrike" kern="1200" cap="none" spc="0" normalizeH="0" baseline="0" noProof="0" dirty="0">
                <a:ln>
                  <a:noFill/>
                </a:ln>
                <a:solidFill>
                  <a:prstClr val="white"/>
                </a:solidFill>
                <a:effectLst/>
                <a:uLnTx/>
                <a:uFillTx/>
                <a:latin typeface="Traditional Arabic" panose="02020603050405020304" pitchFamily="18" charset="-78"/>
                <a:cs typeface="Traditional Arabic" panose="02020603050405020304" pitchFamily="18" charset="-78"/>
              </a:rPr>
              <a:t>وقوف</a:t>
            </a:r>
            <a:endParaRPr kumimoji="0" lang="ar-IQ" sz="7200" b="1" i="0" u="none" strike="noStrike" kern="1200" cap="none" spc="0" normalizeH="0" baseline="0" noProof="0" dirty="0">
              <a:ln>
                <a:noFill/>
              </a:ln>
              <a:solidFill>
                <a:prstClr val="white"/>
              </a:solidFill>
              <a:effectLst/>
              <a:uLnTx/>
              <a:uFillTx/>
              <a:latin typeface="Traditional Arabic" panose="02020603050405020304" pitchFamily="18" charset="-78"/>
              <a:cs typeface="Traditional Arabic" panose="02020603050405020304" pitchFamily="18" charset="-78"/>
            </a:endParaRPr>
          </a:p>
        </p:txBody>
      </p:sp>
      <p:pic>
        <p:nvPicPr>
          <p:cNvPr id="13" name="صورة 12" descr="وقوف.gif"/>
          <p:cNvPicPr>
            <a:picLocks noChangeAspect="1"/>
          </p:cNvPicPr>
          <p:nvPr/>
        </p:nvPicPr>
        <p:blipFill>
          <a:blip r:embed="rId2" cstate="print"/>
          <a:stretch>
            <a:fillRect/>
          </a:stretch>
        </p:blipFill>
        <p:spPr>
          <a:xfrm>
            <a:off x="9817063" y="1735626"/>
            <a:ext cx="1462088" cy="494324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72" y="2733674"/>
            <a:ext cx="4048288" cy="4021299"/>
          </a:xfrm>
          <a:prstGeom prst="rect">
            <a:avLst/>
          </a:prstGeom>
        </p:spPr>
      </p:pic>
    </p:spTree>
    <p:extLst>
      <p:ext uri="{BB962C8B-B14F-4D97-AF65-F5344CB8AC3E}">
        <p14:creationId xmlns:p14="http://schemas.microsoft.com/office/powerpoint/2010/main" val="813232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268837"/>
            <a:ext cx="121919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yr-SY" sz="9600" b="1" i="0" u="none" strike="noStrike" kern="1200" cap="none" spc="0" normalizeH="0" baseline="0" noProof="0" dirty="0">
                <a:ln>
                  <a:noFill/>
                </a:ln>
                <a:solidFill>
                  <a:srgbClr val="FF0000"/>
                </a:solidFill>
                <a:effectLst/>
                <a:uLnTx/>
                <a:uFillTx/>
                <a:latin typeface="Serto Batnan" panose="00000400000000000000" pitchFamily="2" charset="-78"/>
                <a:cs typeface="Serto Batnan" panose="00000400000000000000" pitchFamily="2" charset="-78"/>
              </a:rPr>
              <a:t>ܒܳܬܼܰܪ ܐܶܘܢܓܶܠܝܽܘܢ.</a:t>
            </a:r>
            <a:endParaRPr kumimoji="0" lang="sv-SE" sz="9600" b="1" i="0" u="none" strike="noStrike" kern="1200" cap="none" spc="0" normalizeH="0" baseline="0" noProof="0" dirty="0">
              <a:ln>
                <a:noFill/>
              </a:ln>
              <a:solidFill>
                <a:srgbClr val="FF0000"/>
              </a:solidFill>
              <a:effectLst/>
              <a:uLnTx/>
              <a:uFillTx/>
              <a:latin typeface="Serto Batnan" panose="00000400000000000000" pitchFamily="2" charset="-78"/>
              <a:cs typeface="Serto Batnan" panose="00000400000000000000" pitchFamily="2" charset="-78"/>
            </a:endParaRPr>
          </a:p>
        </p:txBody>
      </p:sp>
      <p:sp>
        <p:nvSpPr>
          <p:cNvPr id="3" name="Rectangle 2"/>
          <p:cNvSpPr/>
          <p:nvPr/>
        </p:nvSpPr>
        <p:spPr>
          <a:xfrm>
            <a:off x="6398428" y="2290226"/>
            <a:ext cx="5539964" cy="2554545"/>
          </a:xfrm>
          <a:prstGeom prst="rect">
            <a:avLst/>
          </a:prstGeom>
        </p:spPr>
        <p:txBody>
          <a:bodyPr wrap="square">
            <a:spAutoFit/>
          </a:bodyPr>
          <a:lstStyle/>
          <a:p>
            <a:pPr algn="ctr" rtl="1"/>
            <a:r>
              <a:rPr lang="ar-AE" sz="8000" b="1" dirty="0">
                <a:ln w="0"/>
                <a:latin typeface="Traditional Arabic" panose="02020603050405020304" pitchFamily="18" charset="-78"/>
                <a:cs typeface="Traditional Arabic" panose="02020603050405020304" pitchFamily="18" charset="-78"/>
              </a:rPr>
              <a:t>ترنيمة ما بعد </a:t>
            </a:r>
            <a:r>
              <a:rPr lang="ar-AE" sz="8000" b="1" dirty="0" err="1">
                <a:ln w="0"/>
                <a:latin typeface="Traditional Arabic" panose="02020603050405020304" pitchFamily="18" charset="-78"/>
                <a:cs typeface="Traditional Arabic" panose="02020603050405020304" pitchFamily="18" charset="-78"/>
              </a:rPr>
              <a:t>الأنجيل</a:t>
            </a:r>
            <a:endParaRPr lang="en-US" sz="8000" b="1" cap="none" spc="0" dirty="0">
              <a:ln w="0"/>
              <a:latin typeface="Traditional Arabic" panose="02020603050405020304" pitchFamily="18" charset="-78"/>
              <a:cs typeface="Traditional Arabic" panose="02020603050405020304" pitchFamily="18" charset="-78"/>
            </a:endParaRPr>
          </a:p>
        </p:txBody>
      </p:sp>
      <p:sp>
        <p:nvSpPr>
          <p:cNvPr id="4" name="Rectangle 3"/>
          <p:cNvSpPr/>
          <p:nvPr/>
        </p:nvSpPr>
        <p:spPr>
          <a:xfrm>
            <a:off x="-1" y="2469088"/>
            <a:ext cx="6091031" cy="2123658"/>
          </a:xfrm>
          <a:prstGeom prst="rect">
            <a:avLst/>
          </a:prstGeom>
        </p:spPr>
        <p:txBody>
          <a:bodyPr wrap="square">
            <a:spAutoFit/>
          </a:bodyPr>
          <a:lstStyle/>
          <a:p>
            <a:pPr algn="ctr"/>
            <a:r>
              <a:rPr lang="sv-SE" sz="6600" b="1" dirty="0">
                <a:latin typeface="Abadi" panose="020B0604020104020204" pitchFamily="34" charset="0"/>
                <a:cs typeface="Sakkal Majalla" panose="02000000000000000000" pitchFamily="2" charset="-78"/>
              </a:rPr>
              <a:t>Hymn efter bibelläsningen</a:t>
            </a:r>
            <a:endParaRPr lang="sv-SE" sz="66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flipH="1">
            <a:off x="6100972" y="2214021"/>
            <a:ext cx="9942" cy="3252792"/>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061141E1-88BC-973D-8424-991507400DF3}"/>
              </a:ext>
            </a:extLst>
          </p:cNvPr>
          <p:cNvSpPr txBox="1"/>
          <p:nvPr/>
        </p:nvSpPr>
        <p:spPr>
          <a:xfrm>
            <a:off x="-1" y="5842337"/>
            <a:ext cx="12191995" cy="1015663"/>
          </a:xfrm>
          <a:prstGeom prst="rect">
            <a:avLst/>
          </a:prstGeom>
          <a:solidFill>
            <a:srgbClr val="00206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ܡܙܰܡܪܳܢܝܳܬܵܳܐ </a:t>
            </a:r>
            <a:r>
              <a:rPr lang="ar-AE" sz="6000" b="1" dirty="0">
                <a:solidFill>
                  <a:schemeClr val="bg1"/>
                </a:solidFill>
                <a:latin typeface="Sakkal Majalla" panose="02000000000000000000" pitchFamily="2" charset="-78"/>
                <a:cs typeface="Sakkal Majalla" panose="02000000000000000000" pitchFamily="2" charset="-78"/>
              </a:rPr>
              <a:t>- المرنّمات - </a:t>
            </a:r>
            <a:r>
              <a:rPr lang="sv-SE" sz="6000" b="1" dirty="0">
                <a:solidFill>
                  <a:schemeClr val="bg1"/>
                </a:solidFill>
                <a:latin typeface="Sakkal Majalla" panose="02000000000000000000" pitchFamily="2" charset="-78"/>
                <a:cs typeface="Sakkal Majalla" panose="02000000000000000000" pitchFamily="2" charset="-78"/>
              </a:rPr>
              <a:t>Diakonissor</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10" name="صورة 12" descr="وقوف.gif">
            <a:extLst>
              <a:ext uri="{FF2B5EF4-FFF2-40B4-BE49-F238E27FC236}">
                <a16:creationId xmlns:a16="http://schemas.microsoft.com/office/drawing/2014/main" id="{BC6197B6-0CB6-DA0B-752E-DBD2CD8D5A6A}"/>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1" name="صورة 12" descr="وقوف.gif">
            <a:extLst>
              <a:ext uri="{FF2B5EF4-FFF2-40B4-BE49-F238E27FC236}">
                <a16:creationId xmlns:a16="http://schemas.microsoft.com/office/drawing/2014/main" id="{15AE2D30-659E-DB9E-B852-809DA514A55C}"/>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847267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231584"/>
            <a:ext cx="121919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9600" b="1" dirty="0">
                <a:latin typeface="Serto Batnan" panose="00000400000000000000" pitchFamily="2" charset="-78"/>
                <a:cs typeface="Serto Batnan" panose="00000400000000000000" pitchFamily="2" charset="-78"/>
              </a:rPr>
              <a:t>ܣܛܰܘܡܶܢ ܩܰܠܘܣ.</a:t>
            </a:r>
            <a:endParaRPr lang="sv-SE" sz="9600" b="1" dirty="0">
              <a:latin typeface="Serto Batnan" panose="00000400000000000000" pitchFamily="2" charset="-78"/>
              <a:cs typeface="Serto Batnan" panose="00000400000000000000" pitchFamily="2" charset="-78"/>
            </a:endParaRPr>
          </a:p>
        </p:txBody>
      </p:sp>
      <p:sp>
        <p:nvSpPr>
          <p:cNvPr id="3" name="Rectangle 2"/>
          <p:cNvSpPr/>
          <p:nvPr/>
        </p:nvSpPr>
        <p:spPr>
          <a:xfrm>
            <a:off x="6100971" y="2246893"/>
            <a:ext cx="6100970" cy="3231654"/>
          </a:xfrm>
          <a:prstGeom prst="rect">
            <a:avLst/>
          </a:prstGeom>
        </p:spPr>
        <p:txBody>
          <a:bodyPr wrap="square">
            <a:spAutoFit/>
          </a:bodyPr>
          <a:lstStyle/>
          <a:p>
            <a:pPr algn="ctr" rtl="1"/>
            <a:r>
              <a:rPr lang="sv-SE" altLang="sv-SE" sz="8000" b="1" dirty="0">
                <a:solidFill>
                  <a:srgbClr val="FF0000"/>
                </a:solidFill>
                <a:latin typeface="Traditional Arabic" panose="02020603050405020304" pitchFamily="18" charset="-78"/>
                <a:cs typeface="Traditional Arabic" panose="02020603050405020304" pitchFamily="18" charset="-78"/>
              </a:rPr>
              <a:t> </a:t>
            </a:r>
            <a:r>
              <a:rPr lang="ar-SA" altLang="sv-SE" sz="8000" b="1" dirty="0" err="1">
                <a:solidFill>
                  <a:srgbClr val="FF0000"/>
                </a:solidFill>
                <a:latin typeface="Traditional Arabic" panose="02020603050405020304" pitchFamily="18" charset="-78"/>
                <a:cs typeface="Traditional Arabic" panose="02020603050405020304" pitchFamily="18" charset="-78"/>
              </a:rPr>
              <a:t>سطَومِن</a:t>
            </a:r>
            <a:r>
              <a:rPr lang="ar-SA" altLang="sv-SE" sz="8000" b="1" dirty="0">
                <a:solidFill>
                  <a:srgbClr val="FF0000"/>
                </a:solidFill>
                <a:latin typeface="Traditional Arabic" panose="02020603050405020304" pitchFamily="18" charset="-78"/>
                <a:cs typeface="Traditional Arabic" panose="02020603050405020304" pitchFamily="18" charset="-78"/>
              </a:rPr>
              <a:t> </a:t>
            </a:r>
            <a:r>
              <a:rPr lang="ar-SA" altLang="sv-SE" sz="8000" b="1" dirty="0" err="1">
                <a:solidFill>
                  <a:srgbClr val="FF0000"/>
                </a:solidFill>
                <a:latin typeface="Traditional Arabic" panose="02020603050405020304" pitchFamily="18" charset="-78"/>
                <a:cs typeface="Traditional Arabic" panose="02020603050405020304" pitchFamily="18" charset="-78"/>
              </a:rPr>
              <a:t>قالُوس</a:t>
            </a:r>
            <a:r>
              <a:rPr lang="ar-AE" altLang="sv-SE" sz="8000" b="1" dirty="0">
                <a:solidFill>
                  <a:srgbClr val="FF0000"/>
                </a:solidFill>
                <a:latin typeface="Traditional Arabic" panose="02020603050405020304" pitchFamily="18" charset="-78"/>
                <a:cs typeface="Traditional Arabic" panose="02020603050405020304" pitchFamily="18" charset="-78"/>
              </a:rPr>
              <a:t>.</a:t>
            </a:r>
          </a:p>
          <a:p>
            <a:pPr algn="ctr" rtl="1"/>
            <a:endParaRPr lang="ar-AE" altLang="sv-SE" sz="3600" b="1" dirty="0">
              <a:solidFill>
                <a:srgbClr val="FF0000"/>
              </a:solidFill>
              <a:latin typeface="Traditional Arabic" panose="02020603050405020304" pitchFamily="18" charset="-78"/>
              <a:cs typeface="Traditional Arabic" panose="02020603050405020304" pitchFamily="18" charset="-78"/>
            </a:endParaRPr>
          </a:p>
          <a:p>
            <a:pPr algn="ctr" rtl="1"/>
            <a:r>
              <a:rPr lang="ar-SA" altLang="sv-SE" sz="8000" b="1" dirty="0">
                <a:latin typeface="Traditional Arabic" panose="02020603050405020304" pitchFamily="18" charset="-78"/>
                <a:cs typeface="Traditional Arabic" panose="02020603050405020304" pitchFamily="18" charset="-78"/>
              </a:rPr>
              <a:t>فلنقف حسنا</a:t>
            </a:r>
            <a:r>
              <a:rPr lang="ar-AE" altLang="sv-SE" sz="8000" b="1" dirty="0">
                <a:latin typeface="Traditional Arabic" panose="02020603050405020304" pitchFamily="18" charset="-78"/>
                <a:cs typeface="Traditional Arabic" panose="02020603050405020304" pitchFamily="18" charset="-78"/>
              </a:rPr>
              <a:t>ً</a:t>
            </a:r>
            <a:r>
              <a:rPr lang="ar-SA" altLang="sv-SE" sz="8000" b="1" dirty="0">
                <a:latin typeface="Traditional Arabic" panose="02020603050405020304" pitchFamily="18" charset="-78"/>
                <a:cs typeface="Traditional Arabic" panose="02020603050405020304" pitchFamily="18" charset="-78"/>
              </a:rPr>
              <a:t>.</a:t>
            </a:r>
            <a:r>
              <a:rPr lang="en-US" altLang="sv-SE" sz="8000" b="1" dirty="0">
                <a:latin typeface="Traditional Arabic" panose="02020603050405020304" pitchFamily="18" charset="-78"/>
                <a:cs typeface="Traditional Arabic" panose="02020603050405020304" pitchFamily="18" charset="-78"/>
              </a:rPr>
              <a:t> </a:t>
            </a:r>
            <a:endParaRPr lang="sv-SE" altLang="sv-SE" sz="8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39" y="2316456"/>
            <a:ext cx="6100970" cy="2800767"/>
          </a:xfrm>
          <a:prstGeom prst="rect">
            <a:avLst/>
          </a:prstGeom>
        </p:spPr>
        <p:txBody>
          <a:bodyPr wrap="square">
            <a:spAutoFit/>
          </a:bodyPr>
          <a:lstStyle/>
          <a:p>
            <a:pPr algn="ctr"/>
            <a:r>
              <a:rPr lang="sv-SE" altLang="sv-SE" sz="6600" b="1" dirty="0" err="1">
                <a:solidFill>
                  <a:srgbClr val="FF0000"/>
                </a:solidFill>
                <a:latin typeface="Abadi" panose="020B0604020104020204" pitchFamily="34" charset="0"/>
                <a:cs typeface="Sakkal Majalla" panose="02000000000000000000" pitchFamily="2" charset="-78"/>
              </a:rPr>
              <a:t>Stawmen</a:t>
            </a:r>
            <a:r>
              <a:rPr lang="sv-SE" altLang="sv-SE" sz="6600" b="1" dirty="0">
                <a:solidFill>
                  <a:srgbClr val="FF0000"/>
                </a:solidFill>
                <a:latin typeface="Abadi" panose="020B0604020104020204" pitchFamily="34" charset="0"/>
                <a:cs typeface="Sakkal Majalla" panose="02000000000000000000" pitchFamily="2" charset="-78"/>
              </a:rPr>
              <a:t> </a:t>
            </a:r>
            <a:r>
              <a:rPr lang="sv-SE" altLang="sv-SE" sz="6600" b="1" dirty="0" err="1">
                <a:solidFill>
                  <a:srgbClr val="FF0000"/>
                </a:solidFill>
                <a:latin typeface="Abadi" panose="020B0604020104020204" pitchFamily="34" charset="0"/>
                <a:cs typeface="Sakkal Majalla" panose="02000000000000000000" pitchFamily="2" charset="-78"/>
              </a:rPr>
              <a:t>Qalos</a:t>
            </a:r>
            <a:r>
              <a:rPr lang="syr-SY" altLang="sv-SE" sz="6600" b="1" dirty="0">
                <a:solidFill>
                  <a:srgbClr val="FF0000"/>
                </a:solidFill>
                <a:latin typeface="Abadi" panose="020B0604020104020204" pitchFamily="34" charset="0"/>
                <a:cs typeface="Serto Jerusalem Outline" panose="00000400000000000000" pitchFamily="2" charset="-78"/>
              </a:rPr>
              <a:t> </a:t>
            </a:r>
            <a:endParaRPr lang="sv-SE" altLang="sv-SE" sz="6600" b="1" dirty="0">
              <a:solidFill>
                <a:srgbClr val="FF0000"/>
              </a:solidFill>
              <a:latin typeface="Abadi" panose="020B0604020104020204" pitchFamily="34" charset="0"/>
              <a:cs typeface="Serto Jerusalem Outline" panose="00000400000000000000" pitchFamily="2" charset="-78"/>
            </a:endParaRPr>
          </a:p>
          <a:p>
            <a:pPr algn="ctr"/>
            <a:endParaRPr lang="syr-SY" altLang="sv-SE" sz="4400" b="1" dirty="0">
              <a:solidFill>
                <a:srgbClr val="FF0000"/>
              </a:solidFill>
              <a:latin typeface="Abadi" panose="020B0604020104020204" pitchFamily="34" charset="0"/>
              <a:cs typeface="Serto Jerusalem Outline" panose="00000400000000000000" pitchFamily="2" charset="-78"/>
            </a:endParaRPr>
          </a:p>
          <a:p>
            <a:pPr algn="ctr"/>
            <a:r>
              <a:rPr lang="sv-SE" altLang="sv-SE" sz="6600" b="1" dirty="0">
                <a:latin typeface="Abadi" panose="020B0604020104020204" pitchFamily="34" charset="0"/>
                <a:cs typeface="Sakkal Majalla" panose="02000000000000000000" pitchFamily="2" charset="-78"/>
              </a:rPr>
              <a:t>Låt oss stå väl. </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12" descr="وقوف.gif">
            <a:extLst>
              <a:ext uri="{FF2B5EF4-FFF2-40B4-BE49-F238E27FC236}">
                <a16:creationId xmlns:a16="http://schemas.microsoft.com/office/drawing/2014/main" id="{8663983F-3B64-64B5-3B84-C5AEA3986CB9}"/>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0" name="صورة 12" descr="وقوف.gif">
            <a:extLst>
              <a:ext uri="{FF2B5EF4-FFF2-40B4-BE49-F238E27FC236}">
                <a16:creationId xmlns:a16="http://schemas.microsoft.com/office/drawing/2014/main" id="{21CD2408-44CF-43BB-7913-45586EBAE8B3}"/>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9228010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208373"/>
            <a:ext cx="121919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9600" b="1" dirty="0">
                <a:latin typeface="Serto Batnan" panose="00000400000000000000" pitchFamily="2" charset="-78"/>
                <a:cs typeface="Serto Batnan" panose="00000400000000000000" pitchFamily="2" charset="-78"/>
              </a:rPr>
              <a:t>ܩܘܪܶܝܐܠܰܝܣܽܘܢ܀</a:t>
            </a:r>
          </a:p>
        </p:txBody>
      </p:sp>
      <p:sp>
        <p:nvSpPr>
          <p:cNvPr id="3" name="Rectangle 2"/>
          <p:cNvSpPr/>
          <p:nvPr/>
        </p:nvSpPr>
        <p:spPr>
          <a:xfrm>
            <a:off x="6091029" y="2212036"/>
            <a:ext cx="6100965" cy="3247043"/>
          </a:xfrm>
          <a:prstGeom prst="rect">
            <a:avLst/>
          </a:prstGeom>
        </p:spPr>
        <p:txBody>
          <a:bodyPr wrap="square">
            <a:spAutoFit/>
          </a:bodyPr>
          <a:lstStyle/>
          <a:p>
            <a:pPr algn="ctr" rtl="1" eaLnBrk="1" hangingPunct="1">
              <a:spcBef>
                <a:spcPts val="600"/>
              </a:spcBef>
              <a:buFontTx/>
              <a:buNone/>
              <a:defRPr/>
            </a:pPr>
            <a:r>
              <a:rPr lang="ar-SA" altLang="sv-SE" sz="8800" b="1" dirty="0" err="1">
                <a:solidFill>
                  <a:srgbClr val="FF0000"/>
                </a:solidFill>
                <a:latin typeface="Traditional Arabic" panose="02020603050405020304" pitchFamily="18" charset="-78"/>
                <a:cs typeface="Traditional Arabic" panose="02020603050405020304" pitchFamily="18" charset="-78"/>
              </a:rPr>
              <a:t>قوريلَيسُون</a:t>
            </a:r>
            <a:r>
              <a:rPr lang="ar-AE" altLang="sv-SE" sz="8800" b="1" dirty="0">
                <a:solidFill>
                  <a:srgbClr val="FF0000"/>
                </a:solidFill>
                <a:latin typeface="Traditional Arabic" panose="02020603050405020304" pitchFamily="18" charset="-78"/>
                <a:cs typeface="Traditional Arabic" panose="02020603050405020304" pitchFamily="18" charset="-78"/>
              </a:rPr>
              <a:t>.</a:t>
            </a:r>
          </a:p>
          <a:p>
            <a:pPr algn="ctr" rtl="1" eaLnBrk="1" hangingPunct="1">
              <a:spcBef>
                <a:spcPts val="600"/>
              </a:spcBef>
              <a:buFontTx/>
              <a:buNone/>
              <a:defRPr/>
            </a:pPr>
            <a:endParaRPr lang="sv-SE" altLang="sv-SE" sz="600" b="1" dirty="0">
              <a:solidFill>
                <a:srgbClr val="0000FF"/>
              </a:solidFill>
              <a:latin typeface="Traditional Arabic" panose="02020603050405020304" pitchFamily="18" charset="-78"/>
              <a:cs typeface="Traditional Arabic" panose="02020603050405020304" pitchFamily="18" charset="-78"/>
            </a:endParaRPr>
          </a:p>
          <a:p>
            <a:pPr algn="ctr" rtl="1">
              <a:spcBef>
                <a:spcPts val="1200"/>
              </a:spcBef>
              <a:buFontTx/>
              <a:buNone/>
              <a:defRPr/>
            </a:pPr>
            <a:r>
              <a:rPr lang="en-US" altLang="sv-SE" sz="8800" b="1" dirty="0">
                <a:latin typeface="Traditional Arabic" panose="02020603050405020304" pitchFamily="18" charset="-78"/>
                <a:cs typeface="Traditional Arabic" panose="02020603050405020304" pitchFamily="18" charset="-78"/>
              </a:rPr>
              <a:t> </a:t>
            </a:r>
            <a:r>
              <a:rPr lang="ar-SA" altLang="sv-SE" sz="8800" b="1" dirty="0">
                <a:latin typeface="Traditional Arabic" panose="02020603050405020304" pitchFamily="18" charset="-78"/>
                <a:cs typeface="Traditional Arabic" panose="02020603050405020304" pitchFamily="18" charset="-78"/>
              </a:rPr>
              <a:t>يا رب ارحم.</a:t>
            </a:r>
            <a:endParaRPr lang="sv-SE" altLang="sv-SE" sz="88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45" y="2212036"/>
            <a:ext cx="6100965" cy="3539430"/>
          </a:xfrm>
          <a:prstGeom prst="rect">
            <a:avLst/>
          </a:prstGeom>
        </p:spPr>
        <p:txBody>
          <a:bodyPr wrap="square">
            <a:spAutoFit/>
          </a:bodyPr>
          <a:lstStyle/>
          <a:p>
            <a:pPr algn="ctr">
              <a:spcBef>
                <a:spcPts val="1200"/>
              </a:spcBef>
              <a:buFontTx/>
              <a:buNone/>
              <a:defRPr/>
            </a:pPr>
            <a:r>
              <a:rPr lang="sv-SE" altLang="sv-SE" sz="6000" b="1" dirty="0" err="1">
                <a:solidFill>
                  <a:srgbClr val="FF0000"/>
                </a:solidFill>
                <a:latin typeface="Abadi" panose="020B0604020104020204" pitchFamily="34" charset="0"/>
                <a:cs typeface="Sakkal Majalla" panose="02000000000000000000" pitchFamily="2" charset="-78"/>
              </a:rPr>
              <a:t>Quryelaison</a:t>
            </a:r>
            <a:r>
              <a:rPr lang="sv-SE" altLang="sv-SE" sz="6000" b="1" dirty="0">
                <a:solidFill>
                  <a:srgbClr val="FF0000"/>
                </a:solidFill>
                <a:latin typeface="Abadi" panose="020B0604020104020204" pitchFamily="34" charset="0"/>
                <a:cs typeface="Sakkal Majalla" panose="02000000000000000000" pitchFamily="2" charset="-78"/>
              </a:rPr>
              <a:t>.</a:t>
            </a:r>
          </a:p>
          <a:p>
            <a:pPr algn="ctr">
              <a:spcBef>
                <a:spcPts val="1200"/>
              </a:spcBef>
              <a:buFontTx/>
              <a:buNone/>
              <a:defRPr/>
            </a:pPr>
            <a:endParaRPr lang="sv-SE" altLang="sv-SE" sz="2000" b="1" dirty="0">
              <a:solidFill>
                <a:srgbClr val="FF0000"/>
              </a:solidFill>
              <a:latin typeface="Abadi" panose="020B0604020104020204" pitchFamily="34" charset="0"/>
              <a:cs typeface="Sakkal Majalla" panose="02000000000000000000" pitchFamily="2" charset="-78"/>
            </a:endParaRPr>
          </a:p>
          <a:p>
            <a:pPr algn="ctr" eaLnBrk="1" hangingPunct="1">
              <a:spcBef>
                <a:spcPts val="1200"/>
              </a:spcBef>
              <a:buFontTx/>
              <a:buNone/>
              <a:defRPr/>
            </a:pPr>
            <a:r>
              <a:rPr lang="sv-SE" altLang="sv-SE" sz="6000" b="1" dirty="0">
                <a:latin typeface="Abadi" panose="020B0604020104020204" pitchFamily="34" charset="0"/>
                <a:cs typeface="Sakkal Majalla" panose="02000000000000000000" pitchFamily="2" charset="-78"/>
              </a:rPr>
              <a:t>Herre, förbarma Dig!</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12" descr="وقوف.gif">
            <a:extLst>
              <a:ext uri="{FF2B5EF4-FFF2-40B4-BE49-F238E27FC236}">
                <a16:creationId xmlns:a16="http://schemas.microsoft.com/office/drawing/2014/main" id="{AE465581-3DA5-8CE7-23CD-7AE74EC3B532}"/>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0" name="صورة 12" descr="وقوف.gif">
            <a:extLst>
              <a:ext uri="{FF2B5EF4-FFF2-40B4-BE49-F238E27FC236}">
                <a16:creationId xmlns:a16="http://schemas.microsoft.com/office/drawing/2014/main" id="{BD123F92-E73E-C276-53EE-4AF55EC34BEB}"/>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9669433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268837"/>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solidFill>
                  <a:srgbClr val="FF0000"/>
                </a:solidFill>
                <a:latin typeface="Serto Batnan" panose="00000400000000000000" pitchFamily="2" charset="-78"/>
                <a:cs typeface="Serto Batnan" panose="00000400000000000000" pitchFamily="2" charset="-78"/>
              </a:rPr>
              <a:t>ܢܨܰܠܶܐ ܟܽܠܰܢ ܘܪܰܚܡܶܐ ܘܰܚܢܳܢܳܐ ܡܶܢ ܡܳܪܝܳܐ ܢܶܒܥܶܐ. ܡܳܪܝܐ ܡܪܰܚܡܳܢܳܐ ܪܰܚܶܡܥܠܰܝܢ ܘܥܰܕܰܪܰܝܢ. </a:t>
            </a:r>
            <a:endParaRPr lang="en-US" sz="60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10911" y="2705937"/>
            <a:ext cx="6081089" cy="2862322"/>
          </a:xfrm>
          <a:prstGeom prst="rect">
            <a:avLst/>
          </a:prstGeom>
        </p:spPr>
        <p:txBody>
          <a:bodyPr wrap="square">
            <a:spAutoFit/>
          </a:bodyPr>
          <a:lstStyle/>
          <a:p>
            <a:pPr algn="ctr" rtl="1">
              <a:buFontTx/>
              <a:buNone/>
              <a:defRPr/>
            </a:pPr>
            <a:r>
              <a:rPr lang="ar-SA" sz="6000" b="1" dirty="0">
                <a:latin typeface="Traditional Arabic" panose="02020603050405020304" pitchFamily="18" charset="-78"/>
                <a:cs typeface="Traditional Arabic" panose="02020603050405020304" pitchFamily="18" charset="-78"/>
              </a:rPr>
              <a:t>لِنُصلِّ كلُّنا وَنَطْلُبْ مِنَ، فَيا أيّها الربِّ الرَّحْمَةَ</a:t>
            </a:r>
            <a:r>
              <a:rPr lang="sv-SE" sz="6000" b="1" dirty="0">
                <a:latin typeface="Traditional Arabic" panose="02020603050405020304" pitchFamily="18" charset="-78"/>
                <a:cs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وَالْحَنان</a:t>
            </a:r>
            <a:r>
              <a:rPr lang="sv-SE" sz="6000" b="1" dirty="0">
                <a:latin typeface="Traditional Arabic" panose="02020603050405020304" pitchFamily="18" charset="-78"/>
                <a:cs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الرَّحيمُ ارْحَمْنا وأعنَّا. </a:t>
            </a:r>
            <a:endParaRPr 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2398161"/>
            <a:ext cx="6091032" cy="3477875"/>
          </a:xfrm>
          <a:prstGeom prst="rect">
            <a:avLst/>
          </a:prstGeom>
        </p:spPr>
        <p:txBody>
          <a:bodyPr wrap="square">
            <a:spAutoFit/>
          </a:bodyPr>
          <a:lstStyle/>
          <a:p>
            <a:pPr algn="ctr"/>
            <a:r>
              <a:rPr lang="sv-SE" sz="4400" b="1" dirty="0">
                <a:latin typeface="Abadi" panose="020B0604020104020204" pitchFamily="34" charset="0"/>
                <a:cs typeface="Sakkal Majalla" panose="02000000000000000000" pitchFamily="2" charset="-78"/>
              </a:rPr>
              <a:t>Låt oss alla be och vädja till Herren om nåd och barmhärtige Herre, förbarma dig över oss och hjälp oss! </a:t>
            </a:r>
            <a:endParaRPr lang="sv-SE" sz="4400"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2236424"/>
            <a:ext cx="0" cy="320872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12" descr="وقوف.gif">
            <a:extLst>
              <a:ext uri="{FF2B5EF4-FFF2-40B4-BE49-F238E27FC236}">
                <a16:creationId xmlns:a16="http://schemas.microsoft.com/office/drawing/2014/main" id="{71D0898F-8A0C-6520-19E0-05A175A9BABE}"/>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0" name="صورة 12" descr="وقوف.gif">
            <a:extLst>
              <a:ext uri="{FF2B5EF4-FFF2-40B4-BE49-F238E27FC236}">
                <a16:creationId xmlns:a16="http://schemas.microsoft.com/office/drawing/2014/main" id="{94AEA257-C9A5-5DD6-028B-89639C6C14B0}"/>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7362704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268837"/>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ܬܶܫܒܽܘܚܬܳܐ ܘܬܰܘܕܺܝܬܼܳܐ ܘܗܶܕܪܳܐ ܘܩܺܘܠܳܣܳܐ ܘܪܽܘܡܪܳܡܳܐ ܛܳܒܳܐ ܕܠܳܐܒܳܛܶܠ ܐܰܡܺܝܢܳܐܝܺܬܼ</a:t>
            </a:r>
            <a:r>
              <a:rPr lang="sv-SE" sz="5400" b="1" dirty="0">
                <a:solidFill>
                  <a:srgbClr val="FF0000"/>
                </a:solidFill>
                <a:latin typeface="Serto Batnan" panose="00000400000000000000" pitchFamily="2" charset="-78"/>
                <a:cs typeface="Serto Batnan" panose="00000400000000000000" pitchFamily="2" charset="-78"/>
              </a:rPr>
              <a:t> </a:t>
            </a:r>
            <a:r>
              <a:rPr lang="syr-SY" sz="5400" b="1" dirty="0">
                <a:solidFill>
                  <a:srgbClr val="FF0000"/>
                </a:solidFill>
                <a:latin typeface="Serto Batnan" panose="00000400000000000000" pitchFamily="2" charset="-78"/>
                <a:cs typeface="Serto Batnan" panose="00000400000000000000" pitchFamily="2" charset="-78"/>
              </a:rPr>
              <a:t>ܒܟܼܽܠܙܒܰܢ</a:t>
            </a:r>
            <a:r>
              <a:rPr lang="sv-SE" sz="5400" b="1" dirty="0">
                <a:solidFill>
                  <a:srgbClr val="FF0000"/>
                </a:solidFill>
                <a:latin typeface="Serto Batnan" panose="00000400000000000000" pitchFamily="2" charset="-78"/>
                <a:cs typeface="Serto Batnan" panose="00000400000000000000" pitchFamily="2" charset="-78"/>
              </a:rPr>
              <a:t> </a:t>
            </a:r>
            <a:r>
              <a:rPr lang="syr-SY" sz="5400" b="1" dirty="0">
                <a:solidFill>
                  <a:srgbClr val="FF0000"/>
                </a:solidFill>
                <a:latin typeface="Serto Batnan" panose="00000400000000000000" pitchFamily="2" charset="-78"/>
                <a:cs typeface="Serto Batnan" panose="00000400000000000000" pitchFamily="2" charset="-78"/>
              </a:rPr>
              <a:t>ܘܰܒܟܼܽܠ ܥܶܕܳܢ</a:t>
            </a:r>
            <a:r>
              <a:rPr lang="sv-SE" sz="5400" b="1" dirty="0">
                <a:solidFill>
                  <a:srgbClr val="FF0000"/>
                </a:solidFill>
                <a:latin typeface="Serto Batnan" panose="00000400000000000000" pitchFamily="2" charset="-78"/>
                <a:cs typeface="Serto Batnan" panose="00000400000000000000" pitchFamily="2" charset="-78"/>
              </a:rPr>
              <a:t> </a:t>
            </a:r>
            <a:r>
              <a:rPr lang="syr-SY" sz="5400" b="1" dirty="0">
                <a:solidFill>
                  <a:srgbClr val="FF0000"/>
                </a:solidFill>
                <a:latin typeface="Serto Batnan" panose="00000400000000000000" pitchFamily="2" charset="-78"/>
                <a:cs typeface="Serto Batnan" panose="00000400000000000000" pitchFamily="2" charset="-78"/>
              </a:rPr>
              <a:t>ܢܶܫܬܘܶܐ ܕܢܰܣܶـܩ܀</a:t>
            </a:r>
          </a:p>
        </p:txBody>
      </p:sp>
      <p:sp>
        <p:nvSpPr>
          <p:cNvPr id="3" name="Rectangle 2"/>
          <p:cNvSpPr/>
          <p:nvPr/>
        </p:nvSpPr>
        <p:spPr>
          <a:xfrm>
            <a:off x="6100971" y="2236424"/>
            <a:ext cx="6081089" cy="3416320"/>
          </a:xfrm>
          <a:prstGeom prst="rect">
            <a:avLst/>
          </a:prstGeom>
        </p:spPr>
        <p:txBody>
          <a:bodyPr wrap="square">
            <a:spAutoFit/>
          </a:bodyPr>
          <a:lstStyle/>
          <a:p>
            <a:pPr algn="ctr" rtl="1">
              <a:spcBef>
                <a:spcPts val="1200"/>
              </a:spcBef>
              <a:buFontTx/>
              <a:buNone/>
            </a:pPr>
            <a:r>
              <a:rPr lang="ar-SA" altLang="sv-SE" sz="5400" b="1" dirty="0">
                <a:latin typeface="Traditional Arabic" panose="02020603050405020304" pitchFamily="18" charset="-78"/>
                <a:cs typeface="Traditional Arabic" panose="02020603050405020304" pitchFamily="18" charset="-78"/>
              </a:rPr>
              <a:t>ونسألُهُ أن يُؤهِّلَنا لِنَرفعَ إليه دائمًا سُبْحًا وشُكرًا ومديحًا </a:t>
            </a:r>
            <a:r>
              <a:rPr lang="syr-SY" altLang="sv-SE" sz="5400" b="1" dirty="0">
                <a:latin typeface="Traditional Arabic" panose="02020603050405020304" pitchFamily="18" charset="-78"/>
              </a:rPr>
              <a:t> </a:t>
            </a:r>
            <a:r>
              <a:rPr lang="ar-SA" altLang="sv-SE" sz="5400" b="1" dirty="0">
                <a:latin typeface="Traditional Arabic" panose="02020603050405020304" pitchFamily="18" charset="-78"/>
                <a:cs typeface="Traditional Arabic" panose="02020603050405020304" pitchFamily="18" charset="-78"/>
              </a:rPr>
              <a:t>وتبجيلاً وتعظيمًا لا ينقطعُ</a:t>
            </a:r>
            <a:r>
              <a:rPr lang="ar-AE" altLang="sv-SE" sz="5400" b="1" dirty="0">
                <a:latin typeface="Traditional Arabic" panose="02020603050405020304" pitchFamily="18" charset="-78"/>
                <a:cs typeface="Traditional Arabic" panose="02020603050405020304" pitchFamily="18" charset="-78"/>
              </a:rPr>
              <a:t> </a:t>
            </a:r>
            <a:r>
              <a:rPr lang="ar-SA" altLang="sv-SE" sz="5400" b="1" dirty="0">
                <a:latin typeface="Traditional Arabic" panose="02020603050405020304" pitchFamily="18" charset="-78"/>
                <a:cs typeface="Traditional Arabic" panose="02020603050405020304" pitchFamily="18" charset="-78"/>
              </a:rPr>
              <a:t>في كلِّ وقتٍ</a:t>
            </a:r>
            <a:r>
              <a:rPr lang="sv-SE" altLang="sv-SE" sz="5400" b="1" dirty="0">
                <a:latin typeface="Traditional Arabic" panose="02020603050405020304" pitchFamily="18" charset="-78"/>
                <a:cs typeface="Traditional Arabic" panose="02020603050405020304" pitchFamily="18" charset="-78"/>
              </a:rPr>
              <a:t> </a:t>
            </a:r>
            <a:r>
              <a:rPr lang="ar-SA" altLang="sv-SE" sz="5400" b="1" dirty="0">
                <a:latin typeface="Traditional Arabic" panose="02020603050405020304" pitchFamily="18" charset="-78"/>
                <a:cs typeface="Traditional Arabic" panose="02020603050405020304" pitchFamily="18" charset="-78"/>
              </a:rPr>
              <a:t>وأوان</a:t>
            </a:r>
            <a:r>
              <a:rPr lang="syr-SY" altLang="sv-SE" sz="5400" b="1" dirty="0">
                <a:latin typeface="Traditional Arabic" panose="02020603050405020304" pitchFamily="18" charset="-78"/>
                <a:cs typeface="Sakkal Majalla" panose="02000000000000000000" pitchFamily="2" charset="-78"/>
              </a:rPr>
              <a:t>܀</a:t>
            </a:r>
            <a:endParaRPr lang="sv-SE" altLang="sv-SE" sz="8000" b="1" dirty="0">
              <a:solidFill>
                <a:srgbClr val="0000FF"/>
              </a:solidFill>
              <a:latin typeface="Traditional Arabic" panose="02020603050405020304" pitchFamily="18" charset="-78"/>
              <a:cs typeface="Traditional Arabic" panose="02020603050405020304" pitchFamily="18" charset="-78"/>
            </a:endParaRPr>
          </a:p>
        </p:txBody>
      </p:sp>
      <p:cxnSp>
        <p:nvCxnSpPr>
          <p:cNvPr id="6" name="Straight Connector 5"/>
          <p:cNvCxnSpPr>
            <a:cxnSpLocks/>
          </p:cNvCxnSpPr>
          <p:nvPr/>
        </p:nvCxnSpPr>
        <p:spPr>
          <a:xfrm>
            <a:off x="6091030" y="2236424"/>
            <a:ext cx="0" cy="320872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EA2B6998-1DA6-AF62-09D2-BCEDAAD97636}"/>
              </a:ext>
            </a:extLst>
          </p:cNvPr>
          <p:cNvSpPr txBox="1"/>
          <p:nvPr/>
        </p:nvSpPr>
        <p:spPr>
          <a:xfrm>
            <a:off x="9940" y="2359534"/>
            <a:ext cx="6081089" cy="3170099"/>
          </a:xfrm>
          <a:prstGeom prst="rect">
            <a:avLst/>
          </a:prstGeom>
          <a:noFill/>
        </p:spPr>
        <p:txBody>
          <a:bodyPr wrap="square">
            <a:spAutoFit/>
          </a:bodyPr>
          <a:lstStyle/>
          <a:p>
            <a:pPr algn="ctr">
              <a:spcBef>
                <a:spcPts val="1200"/>
              </a:spcBef>
              <a:buFontTx/>
              <a:buNone/>
            </a:pPr>
            <a:r>
              <a:rPr lang="sv-SE" altLang="sv-SE" sz="4000" b="1" dirty="0">
                <a:latin typeface="Abadi" panose="020B0604020104020204" pitchFamily="34" charset="0"/>
                <a:cs typeface="Sakkal Majalla" panose="02000000000000000000" pitchFamily="2" charset="-78"/>
              </a:rPr>
              <a:t>Herre, gör oss värdiga att vid</a:t>
            </a:r>
            <a:r>
              <a:rPr lang="ar-IQ" altLang="sv-SE" sz="4000" b="1" dirty="0">
                <a:latin typeface="Abadi" panose="020B0604020104020204" pitchFamily="34" charset="0"/>
                <a:cs typeface="Sakkal Majalla" panose="02000000000000000000" pitchFamily="2" charset="-78"/>
              </a:rPr>
              <a:t> </a:t>
            </a:r>
            <a:r>
              <a:rPr lang="sv-SE" altLang="sv-SE" sz="4000" b="1" dirty="0">
                <a:latin typeface="Abadi" panose="020B0604020104020204" pitchFamily="34" charset="0"/>
                <a:cs typeface="Sakkal Majalla" panose="02000000000000000000" pitchFamily="2" charset="-78"/>
              </a:rPr>
              <a:t>alla tider och högtider ständigt prisa, tacka, ära, hedra och oupphörligen upphöja Dig.</a:t>
            </a:r>
          </a:p>
        </p:txBody>
      </p:sp>
      <p:pic>
        <p:nvPicPr>
          <p:cNvPr id="11" name="صورة 12" descr="وقوف.gif">
            <a:extLst>
              <a:ext uri="{FF2B5EF4-FFF2-40B4-BE49-F238E27FC236}">
                <a16:creationId xmlns:a16="http://schemas.microsoft.com/office/drawing/2014/main" id="{453F74C0-E6BF-F102-6662-ED8453F9CF51}"/>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2" name="صورة 12" descr="وقوف.gif">
            <a:extLst>
              <a:ext uri="{FF2B5EF4-FFF2-40B4-BE49-F238E27FC236}">
                <a16:creationId xmlns:a16="http://schemas.microsoft.com/office/drawing/2014/main" id="{F8CA9C69-990B-83C1-2583-9A70FAE375C6}"/>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3247659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3642" y="1951311"/>
            <a:ext cx="7327901" cy="2263697"/>
          </a:xfrm>
          <a:prstGeom prst="rect">
            <a:avLst/>
          </a:prstGeom>
        </p:spPr>
        <p:txBody>
          <a:bodyPr wrap="square">
            <a:spAutoFit/>
          </a:bodyPr>
          <a:lstStyle/>
          <a:p>
            <a:pPr marL="0" marR="0" lvl="0" indent="0" algn="ctr" defTabSz="914400" rtl="1" eaLnBrk="1" fontAlgn="auto" latinLnBrk="0" hangingPunct="1">
              <a:lnSpc>
                <a:spcPct val="80000"/>
              </a:lnSpc>
              <a:spcBef>
                <a:spcPct val="0"/>
              </a:spcBef>
              <a:spcAft>
                <a:spcPts val="0"/>
              </a:spcAft>
              <a:buClrTx/>
              <a:buSzTx/>
              <a:buFontTx/>
              <a:buNone/>
              <a:tabLst/>
              <a:defRPr/>
            </a:pPr>
            <a:r>
              <a:rPr kumimoji="0" lang="syr-SY" sz="16600" b="1" i="0" u="none" strike="noStrike" kern="1200" cap="none" spc="0" normalizeH="0" baseline="0" noProof="0" dirty="0">
                <a:ln>
                  <a:noFill/>
                </a:ln>
                <a:solidFill>
                  <a:srgbClr val="FF0000"/>
                </a:solidFill>
                <a:effectLst/>
                <a:uLnTx/>
                <a:uFillTx/>
                <a:latin typeface="Serto Batnan" panose="00000400000000000000" pitchFamily="2" charset="-78"/>
                <a:cs typeface="Serto Batnan" panose="00000400000000000000" pitchFamily="2" charset="-78"/>
              </a:rPr>
              <a:t>ܦܪܘܡܝܽܘܢ</a:t>
            </a:r>
            <a:endParaRPr kumimoji="0" lang="sv-SE" sz="16600" b="1" i="0" u="none" strike="noStrike" kern="1200" cap="none" spc="0" normalizeH="0" baseline="0" noProof="0" dirty="0">
              <a:ln>
                <a:noFill/>
              </a:ln>
              <a:solidFill>
                <a:srgbClr val="FF0000"/>
              </a:solidFill>
              <a:effectLst/>
              <a:uLnTx/>
              <a:uFillTx/>
              <a:latin typeface="Serto Batnan" panose="00000400000000000000" pitchFamily="2" charset="-78"/>
              <a:cs typeface="Serto Batnan" panose="00000400000000000000" pitchFamily="2" charset="-78"/>
            </a:endParaRPr>
          </a:p>
        </p:txBody>
      </p:sp>
      <p:sp>
        <p:nvSpPr>
          <p:cNvPr id="2" name="TextBox 5">
            <a:extLst>
              <a:ext uri="{FF2B5EF4-FFF2-40B4-BE49-F238E27FC236}">
                <a16:creationId xmlns:a16="http://schemas.microsoft.com/office/drawing/2014/main" id="{67AF0D7A-4363-C7BD-89D1-3253B39C0611}"/>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12" descr="وقوف.gif">
            <a:extLst>
              <a:ext uri="{FF2B5EF4-FFF2-40B4-BE49-F238E27FC236}">
                <a16:creationId xmlns:a16="http://schemas.microsoft.com/office/drawing/2014/main" id="{357D98FB-614F-6956-4E48-6F851016C8F1}"/>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0" name="صورة 12" descr="وقوف.gif">
            <a:extLst>
              <a:ext uri="{FF2B5EF4-FFF2-40B4-BE49-F238E27FC236}">
                <a16:creationId xmlns:a16="http://schemas.microsoft.com/office/drawing/2014/main" id="{CBDA807F-0BBA-9EDA-7965-45F78EFD18B7}"/>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9962216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424908"/>
            <a:ext cx="12191999" cy="9556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80000"/>
              </a:lnSpc>
              <a:spcBef>
                <a:spcPct val="0"/>
              </a:spcBef>
            </a:pPr>
            <a:r>
              <a:rPr lang="syr-SY" altLang="zh-CN" sz="6600" b="1" dirty="0">
                <a:latin typeface="Serto Batnan" panose="00000400000000000000" pitchFamily="2" charset="-78"/>
                <a:cs typeface="Serto Batnan" panose="00000400000000000000" pitchFamily="2" charset="-78"/>
              </a:rPr>
              <a:t>ܩܕܳܡ ܡܳܪܝܳܐ</a:t>
            </a:r>
            <a:r>
              <a:rPr lang="sv-SE" altLang="zh-CN" sz="6600" b="1" dirty="0">
                <a:latin typeface="Serto Batnan" panose="00000400000000000000" pitchFamily="2" charset="-78"/>
                <a:cs typeface="Serto Batnan" panose="00000400000000000000" pitchFamily="2" charset="-78"/>
              </a:rPr>
              <a:t> </a:t>
            </a:r>
            <a:r>
              <a:rPr lang="syr-SY" altLang="zh-CN" sz="6600" b="1" dirty="0">
                <a:latin typeface="Serto Batnan" panose="00000400000000000000" pitchFamily="2" charset="-78"/>
                <a:cs typeface="Serto Batnan" panose="00000400000000000000" pitchFamily="2" charset="-78"/>
              </a:rPr>
              <a:t>ܡܪܰܚܡܳܢܳܐ. ܘܰܩܕܳܡ ܡܰܕܶܒܚܶܗ ܡܚܰܣܝܳܢܳܐ. </a:t>
            </a:r>
            <a:endParaRPr lang="sv-SE" sz="6600" b="1" dirty="0">
              <a:solidFill>
                <a:srgbClr val="3333FF"/>
              </a:solidFill>
              <a:latin typeface="Serto Batnan" panose="00000400000000000000" pitchFamily="2" charset="-78"/>
              <a:cs typeface="Serto Batnan" panose="00000400000000000000" pitchFamily="2" charset="-78"/>
            </a:endParaRPr>
          </a:p>
        </p:txBody>
      </p:sp>
      <p:sp>
        <p:nvSpPr>
          <p:cNvPr id="3" name="Rectangle 2"/>
          <p:cNvSpPr/>
          <p:nvPr/>
        </p:nvSpPr>
        <p:spPr>
          <a:xfrm>
            <a:off x="6100971" y="1908339"/>
            <a:ext cx="6100970" cy="3862596"/>
          </a:xfrm>
          <a:prstGeom prst="rect">
            <a:avLst/>
          </a:prstGeom>
        </p:spPr>
        <p:txBody>
          <a:bodyPr wrap="square">
            <a:spAutoFit/>
          </a:bodyPr>
          <a:lstStyle/>
          <a:p>
            <a:pPr algn="ctr" rtl="1" eaLnBrk="1" hangingPunct="1">
              <a:spcBef>
                <a:spcPts val="600"/>
              </a:spcBef>
              <a:buFontTx/>
              <a:buNone/>
            </a:pPr>
            <a:r>
              <a:rPr lang="ar-IQ" altLang="sv-SE" sz="6000" b="1" dirty="0">
                <a:solidFill>
                  <a:srgbClr val="FF0000"/>
                </a:solidFill>
                <a:latin typeface="Traditional Arabic" panose="02020603050405020304" pitchFamily="18" charset="-78"/>
                <a:cs typeface="Traditional Arabic" panose="02020603050405020304" pitchFamily="18" charset="-78"/>
              </a:rPr>
              <a:t>ق</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ذ</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err="1">
                <a:solidFill>
                  <a:srgbClr val="FF0000"/>
                </a:solidFill>
                <a:latin typeface="Traditional Arabic" panose="02020603050405020304" pitchFamily="18" charset="-78"/>
                <a:cs typeface="Traditional Arabic" panose="02020603050405020304" pitchFamily="18" charset="-78"/>
              </a:rPr>
              <a:t>وم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ور</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ي</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 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راح</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مُن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 وَق</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ذ</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err="1">
                <a:solidFill>
                  <a:srgbClr val="FF0000"/>
                </a:solidFill>
                <a:latin typeface="Traditional Arabic" panose="02020603050405020304" pitchFamily="18" charset="-78"/>
                <a:cs typeface="Traditional Arabic" panose="02020603050405020304" pitchFamily="18" charset="-78"/>
              </a:rPr>
              <a:t>وم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a:t>
            </a:r>
            <a:r>
              <a:rPr lang="ar-IQ" altLang="sv-SE" sz="6000" b="1" dirty="0" err="1">
                <a:solidFill>
                  <a:srgbClr val="FF0000"/>
                </a:solidFill>
                <a:latin typeface="Traditional Arabic" panose="02020603050405020304" pitchFamily="18" charset="-78"/>
                <a:cs typeface="Traditional Arabic" panose="02020603050405020304" pitchFamily="18" charset="-78"/>
              </a:rPr>
              <a:t>مَدبْحِه</a:t>
            </a:r>
            <a:r>
              <a:rPr lang="ar-IQ" altLang="sv-SE" sz="6000" b="1" dirty="0">
                <a:solidFill>
                  <a:srgbClr val="FF0000"/>
                </a:solidFill>
                <a:latin typeface="Traditional Arabic" panose="02020603050405020304" pitchFamily="18" charset="-78"/>
                <a:cs typeface="Traditional Arabic" panose="02020603050405020304" pitchFamily="18" charset="-78"/>
              </a:rPr>
              <a:t> </a:t>
            </a:r>
            <a:r>
              <a:rPr lang="ar-IQ" altLang="sv-SE" sz="6000" b="1" dirty="0" err="1">
                <a:solidFill>
                  <a:srgbClr val="FF0000"/>
                </a:solidFill>
                <a:latin typeface="Traditional Arabic" panose="02020603050405020304" pitchFamily="18" charset="-78"/>
                <a:cs typeface="Traditional Arabic" panose="02020603050405020304" pitchFamily="18" charset="-78"/>
              </a:rPr>
              <a:t>مْحَسيُون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a:t>
            </a:r>
            <a:endParaRPr lang="sv-SE" altLang="sv-SE" sz="6000" b="1" dirty="0">
              <a:solidFill>
                <a:srgbClr val="FF0000"/>
              </a:solidFill>
              <a:latin typeface="Traditional Arabic" panose="02020603050405020304" pitchFamily="18" charset="-78"/>
              <a:cs typeface="Traditional Arabic" panose="02020603050405020304" pitchFamily="18" charset="-78"/>
            </a:endParaRPr>
          </a:p>
          <a:p>
            <a:pPr algn="ctr" rtl="1" eaLnBrk="1" hangingPunct="1">
              <a:spcBef>
                <a:spcPts val="600"/>
              </a:spcBef>
              <a:buFontTx/>
              <a:buNone/>
            </a:pPr>
            <a:r>
              <a:rPr lang="ar-SA" altLang="sv-SE" sz="6000" b="1" dirty="0">
                <a:latin typeface="Traditional Arabic" panose="02020603050405020304" pitchFamily="18" charset="-78"/>
                <a:cs typeface="Traditional Arabic" panose="02020603050405020304" pitchFamily="18" charset="-78"/>
              </a:rPr>
              <a:t>أمامَ الرَّبِّ الرَّحيمِ وَأَمامَ مَذْبَحِهِ الْغافِرِ</a:t>
            </a:r>
            <a:endParaRPr lang="en-US" altLang="sv-SE" sz="6000" b="1" u="sng"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1817082"/>
            <a:ext cx="6091030" cy="3862596"/>
          </a:xfrm>
          <a:prstGeom prst="rect">
            <a:avLst/>
          </a:prstGeom>
        </p:spPr>
        <p:txBody>
          <a:bodyPr wrap="square">
            <a:spAutoFit/>
          </a:bodyPr>
          <a:lstStyle/>
          <a:p>
            <a:pPr algn="ctr" eaLnBrk="1" hangingPunct="1">
              <a:spcBef>
                <a:spcPts val="600"/>
              </a:spcBef>
              <a:buFontTx/>
              <a:buNone/>
            </a:pPr>
            <a:r>
              <a:rPr lang="en-US" altLang="sv-SE" sz="4000" b="1" u="sng" dirty="0" err="1">
                <a:solidFill>
                  <a:srgbClr val="FF0000"/>
                </a:solidFill>
                <a:latin typeface="Abadi" panose="020B0604020104020204" pitchFamily="34" charset="0"/>
                <a:cs typeface="Sakkal Majalla" panose="02000000000000000000" pitchFamily="2" charset="-78"/>
              </a:rPr>
              <a:t>Qd</a:t>
            </a:r>
            <a:r>
              <a:rPr lang="en-US" altLang="sv-SE" sz="4000" b="1" dirty="0" err="1">
                <a:solidFill>
                  <a:srgbClr val="FF0000"/>
                </a:solidFill>
                <a:latin typeface="Abadi" panose="020B0604020104020204" pitchFamily="34" charset="0"/>
                <a:cs typeface="Sakkal Majalla" panose="02000000000000000000" pitchFamily="2" charset="-78"/>
              </a:rPr>
              <a:t>om</a:t>
            </a:r>
            <a:r>
              <a:rPr lang="en-US" altLang="sv-SE" sz="4000" b="1" dirty="0">
                <a:solidFill>
                  <a:srgbClr val="FF0000"/>
                </a:solidFill>
                <a:latin typeface="Abadi" panose="020B0604020104020204" pitchFamily="34" charset="0"/>
                <a:cs typeface="Sakkal Majalla" panose="02000000000000000000" pitchFamily="2" charset="-78"/>
              </a:rPr>
              <a:t> </a:t>
            </a:r>
            <a:r>
              <a:rPr lang="en-US" altLang="sv-SE" sz="4000" b="1" dirty="0" err="1">
                <a:solidFill>
                  <a:srgbClr val="FF0000"/>
                </a:solidFill>
                <a:latin typeface="Abadi" panose="020B0604020104020204" pitchFamily="34" charset="0"/>
                <a:cs typeface="Sakkal Majalla" panose="02000000000000000000" pitchFamily="2" charset="-78"/>
              </a:rPr>
              <a:t>moryo</a:t>
            </a:r>
            <a:r>
              <a:rPr lang="en-US" altLang="sv-SE" sz="4000" b="1" dirty="0">
                <a:solidFill>
                  <a:srgbClr val="FF0000"/>
                </a:solidFill>
                <a:latin typeface="Abadi" panose="020B0604020104020204" pitchFamily="34" charset="0"/>
                <a:cs typeface="Sakkal Majalla" panose="02000000000000000000" pitchFamily="2" charset="-78"/>
              </a:rPr>
              <a:t> </a:t>
            </a:r>
            <a:r>
              <a:rPr lang="en-US" altLang="sv-SE" sz="4000" b="1" dirty="0" err="1">
                <a:solidFill>
                  <a:srgbClr val="FF0000"/>
                </a:solidFill>
                <a:latin typeface="Abadi" panose="020B0604020104020204" pitchFamily="34" charset="0"/>
                <a:cs typeface="Sakkal Majalla" panose="02000000000000000000" pitchFamily="2" charset="-78"/>
              </a:rPr>
              <a:t>mra</a:t>
            </a:r>
            <a:r>
              <a:rPr lang="en-US" altLang="sv-SE" sz="4000" b="1" u="sng" dirty="0" err="1">
                <a:solidFill>
                  <a:srgbClr val="FF0000"/>
                </a:solidFill>
                <a:latin typeface="Abadi" panose="020B0604020104020204" pitchFamily="34" charset="0"/>
                <a:cs typeface="Sakkal Majalla" panose="02000000000000000000" pitchFamily="2" charset="-78"/>
              </a:rPr>
              <a:t>h</a:t>
            </a:r>
            <a:r>
              <a:rPr lang="en-US" altLang="sv-SE" sz="4000" b="1" dirty="0" err="1">
                <a:solidFill>
                  <a:srgbClr val="FF0000"/>
                </a:solidFill>
                <a:latin typeface="Abadi" panose="020B0604020104020204" pitchFamily="34" charset="0"/>
                <a:cs typeface="Sakkal Majalla" panose="02000000000000000000" pitchFamily="2" charset="-78"/>
              </a:rPr>
              <a:t>mono</a:t>
            </a:r>
            <a:r>
              <a:rPr lang="en-US" altLang="sv-SE" sz="4000" b="1" dirty="0">
                <a:solidFill>
                  <a:srgbClr val="FF0000"/>
                </a:solidFill>
                <a:latin typeface="Abadi" panose="020B0604020104020204" pitchFamily="34" charset="0"/>
                <a:cs typeface="Sakkal Majalla" panose="02000000000000000000" pitchFamily="2" charset="-78"/>
              </a:rPr>
              <a:t>, </a:t>
            </a:r>
            <a:r>
              <a:rPr lang="en-US" altLang="sv-SE" sz="4000" b="1" dirty="0" err="1">
                <a:solidFill>
                  <a:srgbClr val="FF0000"/>
                </a:solidFill>
                <a:latin typeface="Abadi" panose="020B0604020104020204" pitchFamily="34" charset="0"/>
                <a:cs typeface="Sakkal Majalla" panose="02000000000000000000" pitchFamily="2" charset="-78"/>
              </a:rPr>
              <a:t>wa</a:t>
            </a:r>
            <a:r>
              <a:rPr lang="en-US" altLang="sv-SE" sz="4000" b="1" u="sng" dirty="0" err="1">
                <a:solidFill>
                  <a:srgbClr val="FF0000"/>
                </a:solidFill>
                <a:latin typeface="Abadi" panose="020B0604020104020204" pitchFamily="34" charset="0"/>
                <a:cs typeface="Sakkal Majalla" panose="02000000000000000000" pitchFamily="2" charset="-78"/>
              </a:rPr>
              <a:t>qd</a:t>
            </a:r>
            <a:r>
              <a:rPr lang="en-US" altLang="sv-SE" sz="4000" b="1" dirty="0" err="1">
                <a:solidFill>
                  <a:srgbClr val="FF0000"/>
                </a:solidFill>
                <a:latin typeface="Abadi" panose="020B0604020104020204" pitchFamily="34" charset="0"/>
                <a:cs typeface="Sakkal Majalla" panose="02000000000000000000" pitchFamily="2" charset="-78"/>
              </a:rPr>
              <a:t>om</a:t>
            </a:r>
            <a:r>
              <a:rPr lang="en-US" altLang="sv-SE" sz="4000" b="1" dirty="0">
                <a:solidFill>
                  <a:srgbClr val="FF0000"/>
                </a:solidFill>
                <a:latin typeface="Abadi" panose="020B0604020104020204" pitchFamily="34" charset="0"/>
                <a:cs typeface="Sakkal Majalla" panose="02000000000000000000" pitchFamily="2" charset="-78"/>
              </a:rPr>
              <a:t> </a:t>
            </a:r>
            <a:r>
              <a:rPr lang="en-US" altLang="sv-SE" sz="4000" b="1" dirty="0" err="1">
                <a:solidFill>
                  <a:srgbClr val="FF0000"/>
                </a:solidFill>
                <a:latin typeface="Abadi" panose="020B0604020104020204" pitchFamily="34" charset="0"/>
                <a:cs typeface="Sakkal Majalla" panose="02000000000000000000" pitchFamily="2" charset="-78"/>
              </a:rPr>
              <a:t>madb</a:t>
            </a:r>
            <a:r>
              <a:rPr lang="en-US" altLang="sv-SE" sz="4000" b="1" u="sng" dirty="0" err="1">
                <a:solidFill>
                  <a:srgbClr val="FF0000"/>
                </a:solidFill>
                <a:latin typeface="Abadi" panose="020B0604020104020204" pitchFamily="34" charset="0"/>
                <a:cs typeface="Sakkal Majalla" panose="02000000000000000000" pitchFamily="2" charset="-78"/>
              </a:rPr>
              <a:t>h</a:t>
            </a:r>
            <a:r>
              <a:rPr lang="en-US" altLang="sv-SE" sz="4000" b="1" dirty="0" err="1">
                <a:solidFill>
                  <a:srgbClr val="FF0000"/>
                </a:solidFill>
                <a:latin typeface="Abadi" panose="020B0604020104020204" pitchFamily="34" charset="0"/>
                <a:cs typeface="Sakkal Majalla" panose="02000000000000000000" pitchFamily="2" charset="-78"/>
              </a:rPr>
              <a:t>eh</a:t>
            </a:r>
            <a:r>
              <a:rPr lang="en-US" altLang="sv-SE" sz="4000" b="1" dirty="0">
                <a:solidFill>
                  <a:srgbClr val="FF0000"/>
                </a:solidFill>
                <a:latin typeface="Abadi" panose="020B0604020104020204" pitchFamily="34" charset="0"/>
                <a:cs typeface="Sakkal Majalla" panose="02000000000000000000" pitchFamily="2" charset="-78"/>
              </a:rPr>
              <a:t> </a:t>
            </a:r>
            <a:r>
              <a:rPr lang="en-US" altLang="sv-SE" sz="4000" b="1" dirty="0" err="1">
                <a:solidFill>
                  <a:srgbClr val="FF0000"/>
                </a:solidFill>
                <a:latin typeface="Abadi" panose="020B0604020104020204" pitchFamily="34" charset="0"/>
                <a:cs typeface="Sakkal Majalla" panose="02000000000000000000" pitchFamily="2" charset="-78"/>
              </a:rPr>
              <a:t>m</a:t>
            </a:r>
            <a:r>
              <a:rPr lang="en-US" altLang="sv-SE" sz="4000" b="1" u="sng" dirty="0" err="1">
                <a:solidFill>
                  <a:srgbClr val="FF0000"/>
                </a:solidFill>
                <a:latin typeface="Abadi" panose="020B0604020104020204" pitchFamily="34" charset="0"/>
                <a:cs typeface="Sakkal Majalla" panose="02000000000000000000" pitchFamily="2" charset="-78"/>
              </a:rPr>
              <a:t>h</a:t>
            </a:r>
            <a:r>
              <a:rPr lang="en-US" altLang="sv-SE" sz="4000" b="1" dirty="0" err="1">
                <a:solidFill>
                  <a:srgbClr val="FF0000"/>
                </a:solidFill>
                <a:latin typeface="Abadi" panose="020B0604020104020204" pitchFamily="34" charset="0"/>
                <a:cs typeface="Sakkal Majalla" panose="02000000000000000000" pitchFamily="2" charset="-78"/>
              </a:rPr>
              <a:t>asyono</a:t>
            </a:r>
            <a:r>
              <a:rPr lang="en-US" altLang="sv-SE" sz="4000" b="1" dirty="0">
                <a:solidFill>
                  <a:srgbClr val="FF0000"/>
                </a:solidFill>
                <a:latin typeface="Abadi" panose="020B0604020104020204" pitchFamily="34" charset="0"/>
                <a:cs typeface="Sakkal Majalla" panose="02000000000000000000" pitchFamily="2" charset="-78"/>
              </a:rPr>
              <a:t>.</a:t>
            </a:r>
            <a:r>
              <a:rPr lang="en-US" altLang="sv-SE" sz="4000" b="1" dirty="0">
                <a:solidFill>
                  <a:srgbClr val="0000FF"/>
                </a:solidFill>
                <a:latin typeface="Abadi" panose="020B0604020104020204" pitchFamily="34" charset="0"/>
                <a:cs typeface="Sakkal Majalla" panose="02000000000000000000" pitchFamily="2" charset="-78"/>
              </a:rPr>
              <a:t> </a:t>
            </a:r>
            <a:endParaRPr lang="sv-SE" altLang="sv-SE" sz="4000" b="1" dirty="0">
              <a:solidFill>
                <a:srgbClr val="C00000"/>
              </a:solidFill>
              <a:latin typeface="Abadi" panose="020B0604020104020204" pitchFamily="34" charset="0"/>
              <a:cs typeface="Sakkal Majalla" panose="02000000000000000000" pitchFamily="2" charset="-78"/>
            </a:endParaRPr>
          </a:p>
          <a:p>
            <a:pPr algn="ctr" eaLnBrk="1" hangingPunct="1">
              <a:spcBef>
                <a:spcPts val="600"/>
              </a:spcBef>
              <a:buFontTx/>
              <a:buNone/>
            </a:pPr>
            <a:r>
              <a:rPr lang="sv-SE" altLang="sv-SE" sz="4000" b="1" dirty="0">
                <a:latin typeface="Abadi" panose="020B0604020104020204" pitchFamily="34" charset="0"/>
                <a:cs typeface="Sakkal Majalla" panose="02000000000000000000" pitchFamily="2" charset="-78"/>
              </a:rPr>
              <a:t>Inför den barmhärtige Herren, Inför</a:t>
            </a:r>
            <a:r>
              <a:rPr lang="en-US" altLang="sv-SE" sz="4000" b="1" dirty="0">
                <a:latin typeface="Abadi" panose="020B0604020104020204" pitchFamily="34" charset="0"/>
                <a:cs typeface="Sakkal Majalla" panose="02000000000000000000" pitchFamily="2" charset="-78"/>
              </a:rPr>
              <a:t> </a:t>
            </a:r>
            <a:r>
              <a:rPr lang="sv-SE" altLang="sv-SE" sz="4000" b="1" dirty="0">
                <a:latin typeface="Abadi" panose="020B0604020104020204" pitchFamily="34" charset="0"/>
                <a:cs typeface="Sakkal Majalla" panose="02000000000000000000" pitchFamily="2" charset="-78"/>
              </a:rPr>
              <a:t>Hans försoningsaltare</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12" descr="وقوف.gif">
            <a:extLst>
              <a:ext uri="{FF2B5EF4-FFF2-40B4-BE49-F238E27FC236}">
                <a16:creationId xmlns:a16="http://schemas.microsoft.com/office/drawing/2014/main" id="{4B1AEAB1-F0D5-C628-4D2E-295159F1E2B6}"/>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0" name="صورة 12" descr="وقوف.gif">
            <a:extLst>
              <a:ext uri="{FF2B5EF4-FFF2-40B4-BE49-F238E27FC236}">
                <a16:creationId xmlns:a16="http://schemas.microsoft.com/office/drawing/2014/main" id="{FCC02CC3-DD65-A750-A123-C313C815B2A8}"/>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40239281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20264"/>
            <a:ext cx="12191999" cy="113877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80000"/>
              </a:lnSpc>
              <a:spcBef>
                <a:spcPct val="0"/>
              </a:spcBef>
            </a:pPr>
            <a:r>
              <a:rPr lang="syr-SY" altLang="zh-CN" sz="8000" b="1" dirty="0">
                <a:latin typeface="Serto Batnan" panose="00000400000000000000" pitchFamily="2" charset="-78"/>
                <a:cs typeface="Serto Batnan" panose="00000400000000000000" pitchFamily="2" charset="-78"/>
              </a:rPr>
              <a:t>ܘܰܩܕܳܡ</a:t>
            </a:r>
            <a:r>
              <a:rPr lang="ar-SY" altLang="zh-CN" sz="8000" b="1" dirty="0">
                <a:latin typeface="Serto Batnan" panose="00000400000000000000" pitchFamily="2" charset="-78"/>
                <a:cs typeface="Serto Batnan" panose="00000400000000000000" pitchFamily="2" charset="-78"/>
              </a:rPr>
              <a:t> </a:t>
            </a:r>
            <a:r>
              <a:rPr lang="syr-SY" altLang="zh-CN" sz="8000" b="1" dirty="0">
                <a:latin typeface="Serto Batnan" panose="00000400000000000000" pitchFamily="2" charset="-78"/>
                <a:cs typeface="Serto Batnan" panose="00000400000000000000" pitchFamily="2" charset="-78"/>
              </a:rPr>
              <a:t>ܐ̱ܪܵܳܙܶܐ ܗܳܠܶܝܢ ܩܰܕܺܝܵܫܶܐ ܘܰܐ‌ܠܳܗܳܝܵܶܐ.</a:t>
            </a:r>
            <a:endParaRPr lang="sv-SE" sz="8000" b="1" dirty="0">
              <a:solidFill>
                <a:srgbClr val="3333FF"/>
              </a:solidFill>
              <a:latin typeface="Serto Batnan" panose="00000400000000000000" pitchFamily="2" charset="-78"/>
              <a:cs typeface="Serto Batnan" panose="00000400000000000000" pitchFamily="2" charset="-78"/>
            </a:endParaRPr>
          </a:p>
        </p:txBody>
      </p:sp>
      <p:sp>
        <p:nvSpPr>
          <p:cNvPr id="3" name="Rectangle 2"/>
          <p:cNvSpPr/>
          <p:nvPr/>
        </p:nvSpPr>
        <p:spPr>
          <a:xfrm>
            <a:off x="6100971" y="1883184"/>
            <a:ext cx="6091029" cy="3939540"/>
          </a:xfrm>
          <a:prstGeom prst="rect">
            <a:avLst/>
          </a:prstGeom>
        </p:spPr>
        <p:txBody>
          <a:bodyPr wrap="square">
            <a:spAutoFit/>
          </a:bodyPr>
          <a:lstStyle/>
          <a:p>
            <a:pPr algn="ctr" rtl="1" eaLnBrk="1" hangingPunct="1">
              <a:spcBef>
                <a:spcPts val="600"/>
              </a:spcBef>
              <a:buFontTx/>
              <a:buNone/>
            </a:pPr>
            <a:r>
              <a:rPr lang="ar-IQ" altLang="sv-SE" sz="6000" b="1" dirty="0">
                <a:solidFill>
                  <a:srgbClr val="FF0000"/>
                </a:solidFill>
                <a:latin typeface="Traditional Arabic" panose="02020603050405020304" pitchFamily="18" charset="-78"/>
                <a:cs typeface="Traditional Arabic" panose="02020603050405020304" pitchFamily="18" charset="-78"/>
              </a:rPr>
              <a:t>وَق</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ذ</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err="1">
                <a:solidFill>
                  <a:srgbClr val="FF0000"/>
                </a:solidFill>
                <a:latin typeface="Traditional Arabic" panose="02020603050405020304" pitchFamily="18" charset="-78"/>
                <a:cs typeface="Traditional Arabic" panose="02020603050405020304" pitchFamily="18" charset="-78"/>
              </a:rPr>
              <a:t>وم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رُوزِه هُو</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لِنْ </a:t>
            </a:r>
            <a:r>
              <a:rPr lang="ar-IQ" altLang="sv-SE" sz="6000" b="1" dirty="0" err="1">
                <a:solidFill>
                  <a:srgbClr val="FF0000"/>
                </a:solidFill>
                <a:latin typeface="Traditional Arabic" panose="02020603050405020304" pitchFamily="18" charset="-78"/>
                <a:cs typeface="Traditional Arabic" panose="02020603050405020304" pitchFamily="18" charset="-78"/>
              </a:rPr>
              <a:t>قاديشِه</a:t>
            </a:r>
            <a:r>
              <a:rPr lang="ar-IQ" altLang="sv-SE" sz="6000" b="1" dirty="0">
                <a:solidFill>
                  <a:srgbClr val="FF0000"/>
                </a:solidFill>
                <a:latin typeface="Traditional Arabic" panose="02020603050405020304" pitchFamily="18" charset="-78"/>
                <a:cs typeface="Traditional Arabic" panose="02020603050405020304" pitchFamily="18" charset="-78"/>
              </a:rPr>
              <a:t> وأل</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وهُويِه</a:t>
            </a:r>
            <a:r>
              <a:rPr lang="sv-SE" altLang="sv-SE" sz="6000" b="1" dirty="0">
                <a:solidFill>
                  <a:srgbClr val="FF0000"/>
                </a:solidFill>
                <a:latin typeface="Traditional Arabic" panose="02020603050405020304" pitchFamily="18" charset="-78"/>
                <a:cs typeface="Traditional Arabic" panose="02020603050405020304" pitchFamily="18" charset="-78"/>
              </a:rPr>
              <a:t>.</a:t>
            </a:r>
            <a:endParaRPr lang="en-US" altLang="sv-SE" sz="6000" b="1" u="sng" dirty="0">
              <a:solidFill>
                <a:srgbClr val="FF0000"/>
              </a:solidFill>
              <a:latin typeface="Traditional Arabic" panose="02020603050405020304" pitchFamily="18" charset="-78"/>
              <a:cs typeface="Traditional Arabic" panose="02020603050405020304" pitchFamily="18" charset="-78"/>
            </a:endParaRPr>
          </a:p>
          <a:p>
            <a:pPr algn="ctr" rtl="1">
              <a:spcBef>
                <a:spcPts val="1200"/>
              </a:spcBef>
              <a:buFontTx/>
              <a:buNone/>
            </a:pPr>
            <a:r>
              <a:rPr lang="ar-SA" altLang="sv-SE" sz="6000" b="1" dirty="0">
                <a:latin typeface="Traditional Arabic" panose="02020603050405020304" pitchFamily="18" charset="-78"/>
                <a:cs typeface="Traditional Arabic" panose="02020603050405020304" pitchFamily="18" charset="-78"/>
              </a:rPr>
              <a:t> وَإزاءَ هَذِه الأسرارِ الْمُقَدَّسَةِ وَالإلَهِيَّة</a:t>
            </a:r>
            <a:endParaRPr lang="en-US" altLang="sv-SE" sz="6000" b="1" u="sng"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1822827"/>
            <a:ext cx="6091030" cy="3939540"/>
          </a:xfrm>
          <a:prstGeom prst="rect">
            <a:avLst/>
          </a:prstGeom>
        </p:spPr>
        <p:txBody>
          <a:bodyPr wrap="square">
            <a:spAutoFit/>
          </a:bodyPr>
          <a:lstStyle/>
          <a:p>
            <a:pPr algn="ctr">
              <a:spcBef>
                <a:spcPts val="1200"/>
              </a:spcBef>
              <a:buFontTx/>
              <a:buNone/>
            </a:pPr>
            <a:r>
              <a:rPr lang="en-US" altLang="sv-SE" sz="4800" b="1" dirty="0" err="1">
                <a:solidFill>
                  <a:srgbClr val="FF0000"/>
                </a:solidFill>
                <a:latin typeface="Abadi" panose="020B0604020104020204" pitchFamily="34" charset="0"/>
                <a:cs typeface="Sakkal Majalla" panose="02000000000000000000" pitchFamily="2" charset="-78"/>
              </a:rPr>
              <a:t>Wa</a:t>
            </a:r>
            <a:r>
              <a:rPr lang="en-US" altLang="sv-SE" sz="4800" b="1" u="sng" dirty="0" err="1">
                <a:solidFill>
                  <a:srgbClr val="FF0000"/>
                </a:solidFill>
                <a:latin typeface="Abadi" panose="020B0604020104020204" pitchFamily="34" charset="0"/>
                <a:cs typeface="Sakkal Majalla" panose="02000000000000000000" pitchFamily="2" charset="-78"/>
              </a:rPr>
              <a:t>qd</a:t>
            </a:r>
            <a:r>
              <a:rPr lang="en-US" altLang="sv-SE" sz="4800" b="1" dirty="0" err="1">
                <a:solidFill>
                  <a:srgbClr val="FF0000"/>
                </a:solidFill>
                <a:latin typeface="Abadi" panose="020B0604020104020204" pitchFamily="34" charset="0"/>
                <a:cs typeface="Sakkal Majalla" panose="02000000000000000000" pitchFamily="2" charset="-78"/>
              </a:rPr>
              <a:t>om</a:t>
            </a:r>
            <a:r>
              <a:rPr lang="en-US" altLang="sv-SE" sz="4800" b="1" dirty="0">
                <a:solidFill>
                  <a:srgbClr val="FF0000"/>
                </a:solidFill>
                <a:latin typeface="Abadi" panose="020B0604020104020204" pitchFamily="34" charset="0"/>
                <a:cs typeface="Sakkal Majalla" panose="02000000000000000000" pitchFamily="2" charset="-78"/>
              </a:rPr>
              <a:t> </a:t>
            </a:r>
            <a:r>
              <a:rPr lang="en-US" altLang="sv-SE" sz="4800" b="1" dirty="0" err="1">
                <a:solidFill>
                  <a:srgbClr val="FF0000"/>
                </a:solidFill>
                <a:latin typeface="Abadi" panose="020B0604020104020204" pitchFamily="34" charset="0"/>
                <a:cs typeface="Sakkal Majalla" panose="02000000000000000000" pitchFamily="2" charset="-78"/>
              </a:rPr>
              <a:t>roze</a:t>
            </a:r>
            <a:r>
              <a:rPr lang="en-US" altLang="sv-SE" sz="4800" b="1" dirty="0">
                <a:solidFill>
                  <a:srgbClr val="FF0000"/>
                </a:solidFill>
                <a:latin typeface="Abadi" panose="020B0604020104020204" pitchFamily="34" charset="0"/>
                <a:cs typeface="Sakkal Majalla" panose="02000000000000000000" pitchFamily="2" charset="-78"/>
              </a:rPr>
              <a:t> </a:t>
            </a:r>
            <a:r>
              <a:rPr lang="en-US" altLang="sv-SE" sz="4800" b="1" dirty="0" err="1">
                <a:solidFill>
                  <a:srgbClr val="FF0000"/>
                </a:solidFill>
                <a:latin typeface="Abadi" panose="020B0604020104020204" pitchFamily="34" charset="0"/>
                <a:cs typeface="Sakkal Majalla" panose="02000000000000000000" pitchFamily="2" charset="-78"/>
              </a:rPr>
              <a:t>holen</a:t>
            </a:r>
            <a:r>
              <a:rPr lang="en-US" altLang="sv-SE" sz="4800" b="1" dirty="0">
                <a:solidFill>
                  <a:srgbClr val="FF0000"/>
                </a:solidFill>
                <a:latin typeface="Abadi" panose="020B0604020104020204" pitchFamily="34" charset="0"/>
                <a:cs typeface="Sakkal Majalla" panose="02000000000000000000" pitchFamily="2" charset="-78"/>
              </a:rPr>
              <a:t> </a:t>
            </a:r>
            <a:r>
              <a:rPr lang="en-US" altLang="sv-SE" sz="4800" b="1" dirty="0" err="1">
                <a:solidFill>
                  <a:srgbClr val="FF0000"/>
                </a:solidFill>
                <a:latin typeface="Abadi" panose="020B0604020104020204" pitchFamily="34" charset="0"/>
                <a:cs typeface="Sakkal Majalla" panose="02000000000000000000" pitchFamily="2" charset="-78"/>
              </a:rPr>
              <a:t>qadi</a:t>
            </a:r>
            <a:r>
              <a:rPr lang="en-US" altLang="sv-SE" sz="4800" b="1" u="sng" dirty="0" err="1">
                <a:solidFill>
                  <a:srgbClr val="FF0000"/>
                </a:solidFill>
                <a:latin typeface="Abadi" panose="020B0604020104020204" pitchFamily="34" charset="0"/>
                <a:cs typeface="Sakkal Majalla" panose="02000000000000000000" pitchFamily="2" charset="-78"/>
              </a:rPr>
              <a:t>s</a:t>
            </a:r>
            <a:r>
              <a:rPr lang="en-US" altLang="sv-SE" sz="4800" b="1" dirty="0" err="1">
                <a:solidFill>
                  <a:srgbClr val="FF0000"/>
                </a:solidFill>
                <a:latin typeface="Abadi" panose="020B0604020104020204" pitchFamily="34" charset="0"/>
                <a:cs typeface="Sakkal Majalla" panose="02000000000000000000" pitchFamily="2" charset="-78"/>
              </a:rPr>
              <a:t>he</a:t>
            </a:r>
            <a:r>
              <a:rPr lang="en-US" altLang="sv-SE" sz="4800" b="1" dirty="0">
                <a:solidFill>
                  <a:srgbClr val="FF0000"/>
                </a:solidFill>
                <a:latin typeface="Abadi" panose="020B0604020104020204" pitchFamily="34" charset="0"/>
                <a:cs typeface="Sakkal Majalla" panose="02000000000000000000" pitchFamily="2" charset="-78"/>
              </a:rPr>
              <a:t> </a:t>
            </a:r>
            <a:r>
              <a:rPr lang="en-US" altLang="sv-SE" sz="4800" b="1" dirty="0" err="1">
                <a:solidFill>
                  <a:srgbClr val="FF0000"/>
                </a:solidFill>
                <a:latin typeface="Abadi" panose="020B0604020104020204" pitchFamily="34" charset="0"/>
                <a:cs typeface="Sakkal Majalla" panose="02000000000000000000" pitchFamily="2" charset="-78"/>
              </a:rPr>
              <a:t>walohoye</a:t>
            </a:r>
            <a:r>
              <a:rPr lang="en-US" altLang="sv-SE" sz="4800" b="1" dirty="0">
                <a:solidFill>
                  <a:srgbClr val="FF0000"/>
                </a:solidFill>
                <a:latin typeface="Abadi" panose="020B0604020104020204" pitchFamily="34" charset="0"/>
                <a:cs typeface="Sakkal Majalla" panose="02000000000000000000" pitchFamily="2" charset="-78"/>
              </a:rPr>
              <a:t> </a:t>
            </a:r>
          </a:p>
          <a:p>
            <a:pPr algn="ctr">
              <a:spcBef>
                <a:spcPts val="1200"/>
              </a:spcBef>
              <a:buFontTx/>
              <a:buNone/>
            </a:pPr>
            <a:r>
              <a:rPr lang="sv-SE" altLang="sv-SE" sz="4800" b="1" dirty="0">
                <a:latin typeface="Abadi" panose="020B0604020104020204" pitchFamily="34" charset="0"/>
                <a:cs typeface="Sakkal Majalla" panose="02000000000000000000" pitchFamily="2" charset="-78"/>
              </a:rPr>
              <a:t>och inför dessa heliga och gudomliga    mysterier</a:t>
            </a:r>
            <a:r>
              <a:rPr lang="ar-IQ" altLang="sv-SE" sz="4800" b="1" dirty="0">
                <a:latin typeface="Abadi" panose="020B0604020104020204" pitchFamily="34" charset="0"/>
                <a:cs typeface="Sakkal Majalla" panose="02000000000000000000" pitchFamily="2" charset="-78"/>
              </a:rPr>
              <a:t> </a:t>
            </a:r>
            <a:endParaRPr lang="sv-SE" altLang="sv-SE" sz="48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12" descr="وقوف.gif">
            <a:extLst>
              <a:ext uri="{FF2B5EF4-FFF2-40B4-BE49-F238E27FC236}">
                <a16:creationId xmlns:a16="http://schemas.microsoft.com/office/drawing/2014/main" id="{27E1CEF4-FC7D-B5D5-7D49-EFDCA3A1E0F9}"/>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0" name="صورة 12" descr="وقوف.gif">
            <a:extLst>
              <a:ext uri="{FF2B5EF4-FFF2-40B4-BE49-F238E27FC236}">
                <a16:creationId xmlns:a16="http://schemas.microsoft.com/office/drawing/2014/main" id="{ED2A4B60-BBC5-3238-7982-DAE2DF8E9733}"/>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7608258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424908"/>
            <a:ext cx="12191999" cy="16158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80000"/>
              </a:lnSpc>
              <a:spcBef>
                <a:spcPct val="0"/>
              </a:spcBef>
            </a:pPr>
            <a:r>
              <a:rPr lang="syr-SY" altLang="zh-CN" sz="6000" b="1" dirty="0">
                <a:latin typeface="Serto Batnan" panose="00000400000000000000" pitchFamily="2" charset="-78"/>
                <a:cs typeface="Serto Batnan" panose="00000400000000000000" pitchFamily="2" charset="-78"/>
              </a:rPr>
              <a:t>ܒܶܣܵܡܶܐ</a:t>
            </a:r>
            <a:r>
              <a:rPr lang="sv-SE" altLang="zh-CN" sz="6000" b="1" dirty="0">
                <a:latin typeface="Serto Batnan" panose="00000400000000000000" pitchFamily="2" charset="-78"/>
                <a:cs typeface="Serto Batnan" panose="00000400000000000000" pitchFamily="2" charset="-78"/>
              </a:rPr>
              <a:t> </a:t>
            </a:r>
            <a:r>
              <a:rPr lang="syr-SY" altLang="zh-CN" sz="6000" b="1" dirty="0">
                <a:latin typeface="Serto Batnan" panose="00000400000000000000" pitchFamily="2" charset="-78"/>
                <a:cs typeface="Serto Batnan" panose="00000400000000000000" pitchFamily="2" charset="-78"/>
              </a:rPr>
              <a:t>ܡܶܬܣܺܝܡܺܝܢ ܡܶܢ ܐܺܝܕܵܰܝ ܟܳܗܢܳܐ ܡܝܰܩܪܳܐ (ܐܰܘ ܐܰܒܽܘܢ ܡܥܰܠܝܳܐ).</a:t>
            </a:r>
            <a:endParaRPr lang="sv-SE" sz="6000" b="1" dirty="0">
              <a:solidFill>
                <a:srgbClr val="3333FF"/>
              </a:solidFill>
              <a:latin typeface="Serto Batnan" panose="00000400000000000000" pitchFamily="2" charset="-78"/>
              <a:cs typeface="Serto Batnan" panose="00000400000000000000" pitchFamily="2" charset="-78"/>
            </a:endParaRPr>
          </a:p>
        </p:txBody>
      </p:sp>
      <p:sp>
        <p:nvSpPr>
          <p:cNvPr id="3" name="Rectangle 2"/>
          <p:cNvSpPr/>
          <p:nvPr/>
        </p:nvSpPr>
        <p:spPr>
          <a:xfrm>
            <a:off x="6100971" y="1908339"/>
            <a:ext cx="6091029" cy="3939540"/>
          </a:xfrm>
          <a:prstGeom prst="rect">
            <a:avLst/>
          </a:prstGeom>
        </p:spPr>
        <p:txBody>
          <a:bodyPr wrap="square">
            <a:spAutoFit/>
          </a:bodyPr>
          <a:lstStyle/>
          <a:p>
            <a:pPr algn="ctr" rtl="1" eaLnBrk="1" hangingPunct="1">
              <a:spcBef>
                <a:spcPts val="1200"/>
              </a:spcBef>
              <a:buFontTx/>
              <a:buNone/>
            </a:pPr>
            <a:r>
              <a:rPr lang="ar-IQ" altLang="sv-SE" sz="6000" b="1" dirty="0">
                <a:solidFill>
                  <a:srgbClr val="FF0000"/>
                </a:solidFill>
                <a:latin typeface="Traditional Arabic" panose="02020603050405020304" pitchFamily="18" charset="-78"/>
                <a:cs typeface="Traditional Arabic" panose="02020603050405020304" pitchFamily="18" charset="-78"/>
              </a:rPr>
              <a:t>بِس</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مِه </a:t>
            </a:r>
            <a:r>
              <a:rPr lang="ar-IQ" altLang="sv-SE" sz="6000" b="1" dirty="0" err="1">
                <a:solidFill>
                  <a:srgbClr val="FF0000"/>
                </a:solidFill>
                <a:latin typeface="Traditional Arabic" panose="02020603050405020304" pitchFamily="18" charset="-78"/>
                <a:cs typeface="Traditional Arabic" panose="02020603050405020304" pitchFamily="18" charset="-78"/>
              </a:rPr>
              <a:t>مِتْسيمين</a:t>
            </a:r>
            <a:r>
              <a:rPr lang="ar-IQ" altLang="sv-SE" sz="6000" b="1" dirty="0">
                <a:solidFill>
                  <a:srgbClr val="FF0000"/>
                </a:solidFill>
                <a:latin typeface="Traditional Arabic" panose="02020603050405020304" pitchFamily="18" charset="-78"/>
                <a:cs typeface="Traditional Arabic" panose="02020603050405020304" pitchFamily="18" charset="-78"/>
              </a:rPr>
              <a:t> 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a:t>
            </a:r>
            <a:r>
              <a:rPr lang="ar-IQ" altLang="sv-SE" sz="6000" b="1" dirty="0" err="1">
                <a:solidFill>
                  <a:srgbClr val="FF0000"/>
                </a:solidFill>
                <a:latin typeface="Traditional Arabic" panose="02020603050405020304" pitchFamily="18" charset="-78"/>
                <a:cs typeface="Traditional Arabic" panose="02020603050405020304" pitchFamily="18" charset="-78"/>
              </a:rPr>
              <a:t>أيذاي</a:t>
            </a:r>
            <a:r>
              <a:rPr lang="ar-IQ" altLang="sv-SE" sz="6000" b="1" dirty="0">
                <a:solidFill>
                  <a:srgbClr val="FF0000"/>
                </a:solidFill>
                <a:latin typeface="Traditional Arabic" panose="02020603050405020304" pitchFamily="18" charset="-78"/>
                <a:cs typeface="Traditional Arabic" panose="02020603050405020304" pitchFamily="18" charset="-78"/>
              </a:rPr>
              <a:t> ك</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وه</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 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ي</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ق</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رُو</a:t>
            </a:r>
            <a:r>
              <a:rPr lang="ar-SY" altLang="sv-SE" sz="6000" b="1" dirty="0">
                <a:solidFill>
                  <a:srgbClr val="FF0000"/>
                </a:solidFill>
                <a:latin typeface="Traditional Arabic" panose="02020603050405020304" pitchFamily="18" charset="-78"/>
                <a:cs typeface="Traditional Arabic" panose="02020603050405020304" pitchFamily="18" charset="-78"/>
              </a:rPr>
              <a:t> </a:t>
            </a:r>
            <a:r>
              <a:rPr lang="ar-IQ"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err="1">
                <a:solidFill>
                  <a:srgbClr val="FF0000"/>
                </a:solidFill>
                <a:latin typeface="Traditional Arabic" panose="02020603050405020304" pitchFamily="18" charset="-78"/>
                <a:cs typeface="Traditional Arabic" panose="02020603050405020304" pitchFamily="18" charset="-78"/>
              </a:rPr>
              <a:t>آبون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ع</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ل</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ي</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 </a:t>
            </a:r>
            <a:r>
              <a:rPr lang="ar-SY" altLang="sv-SE" sz="6000" b="1" dirty="0">
                <a:solidFill>
                  <a:srgbClr val="FF0000"/>
                </a:solidFill>
                <a:latin typeface="Traditional Arabic" panose="02020603050405020304" pitchFamily="18" charset="-78"/>
                <a:cs typeface="Traditional Arabic" panose="02020603050405020304" pitchFamily="18" charset="-78"/>
              </a:rPr>
              <a:t> </a:t>
            </a:r>
            <a:endParaRPr lang="sv-SE" altLang="sv-SE" sz="6000" b="1" dirty="0">
              <a:solidFill>
                <a:srgbClr val="FF0000"/>
              </a:solidFill>
              <a:latin typeface="Traditional Arabic" panose="02020603050405020304" pitchFamily="18" charset="-78"/>
              <a:cs typeface="Traditional Arabic" panose="02020603050405020304" pitchFamily="18" charset="-78"/>
            </a:endParaRPr>
          </a:p>
          <a:p>
            <a:pPr algn="ctr" rtl="1">
              <a:spcBef>
                <a:spcPts val="1200"/>
              </a:spcBef>
              <a:buFontTx/>
              <a:buNone/>
            </a:pPr>
            <a:r>
              <a:rPr lang="ar-SA" altLang="sv-SE" sz="6000" b="1" dirty="0">
                <a:latin typeface="Traditional Arabic" panose="02020603050405020304" pitchFamily="18" charset="-78"/>
                <a:cs typeface="Traditional Arabic" panose="02020603050405020304" pitchFamily="18" charset="-78"/>
              </a:rPr>
              <a:t>يُوضَعُ البَخورُ ِ</a:t>
            </a:r>
            <a:r>
              <a:rPr lang="ar-IQ" altLang="sv-SE" sz="6000" b="1" dirty="0">
                <a:latin typeface="Traditional Arabic" panose="02020603050405020304" pitchFamily="18" charset="-78"/>
                <a:cs typeface="Traditional Arabic" panose="02020603050405020304" pitchFamily="18" charset="-78"/>
              </a:rPr>
              <a:t>ب</a:t>
            </a:r>
            <a:r>
              <a:rPr lang="ar-SA" altLang="sv-SE" sz="6000" b="1" dirty="0">
                <a:latin typeface="Traditional Arabic" panose="02020603050405020304" pitchFamily="18" charset="-78"/>
                <a:cs typeface="Traditional Arabic" panose="02020603050405020304" pitchFamily="18" charset="-78"/>
              </a:rPr>
              <a:t>يَدِ الْكاهِنِ الْمُوَقَّر (أو أبينا المطران )</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108393"/>
            <a:ext cx="6091030" cy="3631763"/>
          </a:xfrm>
          <a:prstGeom prst="rect">
            <a:avLst/>
          </a:prstGeom>
        </p:spPr>
        <p:txBody>
          <a:bodyPr wrap="square">
            <a:spAutoFit/>
          </a:bodyPr>
          <a:lstStyle/>
          <a:p>
            <a:pPr algn="ctr">
              <a:spcBef>
                <a:spcPts val="600"/>
              </a:spcBef>
              <a:buFontTx/>
              <a:buNone/>
            </a:pPr>
            <a:r>
              <a:rPr lang="en-US" altLang="sv-SE" sz="4400" b="1" dirty="0" err="1">
                <a:solidFill>
                  <a:srgbClr val="FF0000"/>
                </a:solidFill>
                <a:latin typeface="Abadi" panose="020B0604020104020204" pitchFamily="34" charset="0"/>
                <a:cs typeface="Sakkal Majalla" panose="02000000000000000000" pitchFamily="2" charset="-78"/>
              </a:rPr>
              <a:t>Besme</a:t>
            </a:r>
            <a:r>
              <a:rPr lang="en-US" altLang="sv-SE" sz="4400" b="1" dirty="0">
                <a:solidFill>
                  <a:srgbClr val="FF0000"/>
                </a:solidFill>
                <a:latin typeface="Abadi" panose="020B0604020104020204" pitchFamily="34" charset="0"/>
                <a:cs typeface="Sakkal Majalla" panose="02000000000000000000" pitchFamily="2" charset="-78"/>
              </a:rPr>
              <a:t> </a:t>
            </a:r>
            <a:r>
              <a:rPr lang="en-US" altLang="sv-SE" sz="4400" b="1" dirty="0" err="1">
                <a:solidFill>
                  <a:srgbClr val="FF0000"/>
                </a:solidFill>
                <a:latin typeface="Abadi" panose="020B0604020104020204" pitchFamily="34" charset="0"/>
                <a:cs typeface="Sakkal Majalla" panose="02000000000000000000" pitchFamily="2" charset="-78"/>
              </a:rPr>
              <a:t>metsimin</a:t>
            </a:r>
            <a:r>
              <a:rPr lang="sv-SE" altLang="sv-SE" sz="4400" b="1" dirty="0">
                <a:solidFill>
                  <a:srgbClr val="FF0000"/>
                </a:solidFill>
                <a:latin typeface="Abadi" panose="020B0604020104020204" pitchFamily="34" charset="0"/>
                <a:cs typeface="Sakkal Majalla" panose="02000000000000000000" pitchFamily="2" charset="-78"/>
              </a:rPr>
              <a:t> m</a:t>
            </a:r>
            <a:r>
              <a:rPr lang="en-US" altLang="sv-SE" sz="4400" b="1" dirty="0" err="1">
                <a:solidFill>
                  <a:srgbClr val="FF0000"/>
                </a:solidFill>
                <a:latin typeface="Abadi" panose="020B0604020104020204" pitchFamily="34" charset="0"/>
                <a:cs typeface="Sakkal Majalla" panose="02000000000000000000" pitchFamily="2" charset="-78"/>
              </a:rPr>
              <a:t>en</a:t>
            </a:r>
            <a:r>
              <a:rPr lang="en-US" altLang="sv-SE" sz="4400" b="1" dirty="0">
                <a:solidFill>
                  <a:srgbClr val="FF0000"/>
                </a:solidFill>
                <a:latin typeface="Abadi" panose="020B0604020104020204" pitchFamily="34" charset="0"/>
                <a:cs typeface="Sakkal Majalla" panose="02000000000000000000" pitchFamily="2" charset="-78"/>
              </a:rPr>
              <a:t> </a:t>
            </a:r>
            <a:r>
              <a:rPr lang="en-US" altLang="sv-SE" sz="4400" b="1" dirty="0" err="1">
                <a:solidFill>
                  <a:srgbClr val="FF0000"/>
                </a:solidFill>
                <a:latin typeface="Abadi" panose="020B0604020104020204" pitchFamily="34" charset="0"/>
                <a:cs typeface="Sakkal Majalla" panose="02000000000000000000" pitchFamily="2" charset="-78"/>
              </a:rPr>
              <a:t>i</a:t>
            </a:r>
            <a:r>
              <a:rPr lang="en-US" altLang="sv-SE" sz="4400" b="1" u="sng" dirty="0" err="1">
                <a:solidFill>
                  <a:srgbClr val="FF0000"/>
                </a:solidFill>
                <a:latin typeface="Abadi" panose="020B0604020104020204" pitchFamily="34" charset="0"/>
                <a:cs typeface="Sakkal Majalla" panose="02000000000000000000" pitchFamily="2" charset="-78"/>
              </a:rPr>
              <a:t>d</a:t>
            </a:r>
            <a:r>
              <a:rPr lang="en-US" altLang="sv-SE" sz="4400" b="1" dirty="0" err="1">
                <a:solidFill>
                  <a:srgbClr val="FF0000"/>
                </a:solidFill>
                <a:latin typeface="Abadi" panose="020B0604020104020204" pitchFamily="34" charset="0"/>
                <a:cs typeface="Sakkal Majalla" panose="02000000000000000000" pitchFamily="2" charset="-78"/>
              </a:rPr>
              <a:t>ay</a:t>
            </a:r>
            <a:r>
              <a:rPr lang="en-US" altLang="sv-SE" sz="4400" b="1" dirty="0">
                <a:solidFill>
                  <a:srgbClr val="FF0000"/>
                </a:solidFill>
                <a:latin typeface="Abadi" panose="020B0604020104020204" pitchFamily="34" charset="0"/>
                <a:cs typeface="Sakkal Majalla" panose="02000000000000000000" pitchFamily="2" charset="-78"/>
              </a:rPr>
              <a:t> </a:t>
            </a:r>
            <a:r>
              <a:rPr lang="en-US" altLang="sv-SE" sz="4400" b="1" dirty="0" err="1">
                <a:solidFill>
                  <a:srgbClr val="FF0000"/>
                </a:solidFill>
                <a:latin typeface="Abadi" panose="020B0604020104020204" pitchFamily="34" charset="0"/>
                <a:cs typeface="Sakkal Majalla" panose="02000000000000000000" pitchFamily="2" charset="-78"/>
              </a:rPr>
              <a:t>kohno</a:t>
            </a:r>
            <a:r>
              <a:rPr lang="en-US" altLang="sv-SE" sz="4400" b="1" dirty="0">
                <a:solidFill>
                  <a:srgbClr val="FF0000"/>
                </a:solidFill>
                <a:latin typeface="Abadi" panose="020B0604020104020204" pitchFamily="34" charset="0"/>
                <a:cs typeface="Sakkal Majalla" panose="02000000000000000000" pitchFamily="2" charset="-78"/>
              </a:rPr>
              <a:t> </a:t>
            </a:r>
            <a:r>
              <a:rPr lang="en-US" altLang="sv-SE" sz="4400" b="1" dirty="0" err="1">
                <a:solidFill>
                  <a:srgbClr val="FF0000"/>
                </a:solidFill>
                <a:latin typeface="Abadi" panose="020B0604020104020204" pitchFamily="34" charset="0"/>
                <a:cs typeface="Sakkal Majalla" panose="02000000000000000000" pitchFamily="2" charset="-78"/>
              </a:rPr>
              <a:t>myaqro</a:t>
            </a:r>
            <a:r>
              <a:rPr lang="en-US" altLang="sv-SE" sz="4400" b="1" dirty="0">
                <a:solidFill>
                  <a:srgbClr val="FF0000"/>
                </a:solidFill>
                <a:latin typeface="Abadi" panose="020B0604020104020204" pitchFamily="34" charset="0"/>
                <a:cs typeface="Sakkal Majalla" panose="02000000000000000000" pitchFamily="2" charset="-78"/>
              </a:rPr>
              <a:t>. </a:t>
            </a:r>
          </a:p>
          <a:p>
            <a:pPr algn="ctr" eaLnBrk="1" hangingPunct="1">
              <a:spcBef>
                <a:spcPts val="1200"/>
              </a:spcBef>
              <a:buFontTx/>
              <a:buNone/>
            </a:pPr>
            <a:r>
              <a:rPr lang="sv-SE" altLang="sv-SE" sz="4400" b="1" dirty="0">
                <a:latin typeface="Abadi" panose="020B0604020104020204" pitchFamily="34" charset="0"/>
                <a:cs typeface="Sakkal Majalla" panose="02000000000000000000" pitchFamily="2" charset="-78"/>
              </a:rPr>
              <a:t>offras rökelse genom denne ärade Prästs händer. </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12" descr="وقوف.gif">
            <a:extLst>
              <a:ext uri="{FF2B5EF4-FFF2-40B4-BE49-F238E27FC236}">
                <a16:creationId xmlns:a16="http://schemas.microsoft.com/office/drawing/2014/main" id="{8853C084-0DAA-DE75-DEBE-6EA19E04395F}"/>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0" name="صورة 12" descr="وقوف.gif">
            <a:extLst>
              <a:ext uri="{FF2B5EF4-FFF2-40B4-BE49-F238E27FC236}">
                <a16:creationId xmlns:a16="http://schemas.microsoft.com/office/drawing/2014/main" id="{F8BEFE1F-4CBC-FF5F-4077-7E71C98795CB}"/>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474425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37512"/>
            <a:ext cx="12192000" cy="11791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07000"/>
              </a:lnSpc>
              <a:spcAft>
                <a:spcPts val="800"/>
              </a:spcAft>
            </a:pPr>
            <a:r>
              <a:rPr lang="syr-SY" sz="6600" b="1" dirty="0">
                <a:latin typeface="Serto Batnan" panose="00000400000000000000" pitchFamily="2" charset="-78"/>
                <a:ea typeface="Calibri" panose="020F0502020204030204" pitchFamily="34" charset="0"/>
                <a:cs typeface="Serto Batnan" panose="00000400000000000000" pitchFamily="2" charset="-78"/>
              </a:rPr>
              <a:t>ܘܗܰܒܠܰܢ ܕܰܒܕܰܟ݂ܽܝܘܬ݂ ܠܶܒܳܐ. ܢܶܥܒܶܕ ܥܒܳܕܵܶܐ ܕܟܺܐܢܘܬ݂ܳܐ܀</a:t>
            </a:r>
            <a:endParaRPr lang="sv-SE" sz="6600" dirty="0">
              <a:latin typeface="Serto Batnan" panose="00000400000000000000" pitchFamily="2" charset="-78"/>
              <a:cs typeface="Serto Batnan" panose="00000400000000000000" pitchFamily="2" charset="-78"/>
            </a:endParaRPr>
          </a:p>
        </p:txBody>
      </p:sp>
      <p:sp>
        <p:nvSpPr>
          <p:cNvPr id="3" name="Rectangle 2"/>
          <p:cNvSpPr/>
          <p:nvPr/>
        </p:nvSpPr>
        <p:spPr>
          <a:xfrm>
            <a:off x="6095999" y="1930774"/>
            <a:ext cx="6096001" cy="3570208"/>
          </a:xfrm>
          <a:prstGeom prst="rect">
            <a:avLst/>
          </a:prstGeom>
        </p:spPr>
        <p:txBody>
          <a:bodyPr wrap="square">
            <a:spAutoFit/>
          </a:bodyPr>
          <a:lstStyle/>
          <a:p>
            <a:pPr algn="ctr" rtl="1">
              <a:spcBef>
                <a:spcPts val="1200"/>
              </a:spcBef>
            </a:pPr>
            <a:r>
              <a:rPr lang="ar-IQ" altLang="zh-CN" sz="5400" b="1" dirty="0">
                <a:solidFill>
                  <a:srgbClr val="FF0000"/>
                </a:solidFill>
                <a:latin typeface="Traditional Arabic" panose="02020603050405020304" pitchFamily="18" charset="-78"/>
                <a:cs typeface="Traditional Arabic" panose="02020603050405020304" pitchFamily="18" charset="-78"/>
              </a:rPr>
              <a:t>وهَب</a:t>
            </a:r>
            <a:r>
              <a:rPr lang="ar-SY" altLang="zh-CN" sz="5400" b="1" dirty="0">
                <a:solidFill>
                  <a:srgbClr val="FF0000"/>
                </a:solidFill>
                <a:latin typeface="Traditional Arabic" panose="02020603050405020304" pitchFamily="18" charset="-78"/>
                <a:cs typeface="Traditional Arabic" panose="02020603050405020304" pitchFamily="18" charset="-78"/>
              </a:rPr>
              <a:t>ْ </a:t>
            </a:r>
            <a:r>
              <a:rPr lang="ar-IQ" altLang="zh-CN" sz="5400" b="1" dirty="0">
                <a:solidFill>
                  <a:srgbClr val="FF0000"/>
                </a:solidFill>
                <a:latin typeface="Traditional Arabic" panose="02020603050405020304" pitchFamily="18" charset="-78"/>
                <a:cs typeface="Traditional Arabic" panose="02020603050405020304" pitchFamily="18" charset="-78"/>
              </a:rPr>
              <a:t>لان</a:t>
            </a:r>
            <a:r>
              <a:rPr lang="ar-SY" altLang="zh-CN" sz="5400" b="1" dirty="0">
                <a:solidFill>
                  <a:srgbClr val="FF0000"/>
                </a:solidFill>
                <a:latin typeface="Traditional Arabic" panose="02020603050405020304" pitchFamily="18" charset="-78"/>
                <a:cs typeface="Traditional Arabic" panose="02020603050405020304" pitchFamily="18" charset="-78"/>
              </a:rPr>
              <a:t>ْ</a:t>
            </a:r>
            <a:r>
              <a:rPr lang="ar-IQ" altLang="zh-CN" sz="5400" b="1" dirty="0">
                <a:solidFill>
                  <a:srgbClr val="FF0000"/>
                </a:solidFill>
                <a:latin typeface="Traditional Arabic" panose="02020603050405020304" pitchFamily="18" charset="-78"/>
                <a:cs typeface="Traditional Arabic" panose="02020603050405020304" pitchFamily="18" charset="-78"/>
              </a:rPr>
              <a:t> دَب</a:t>
            </a:r>
            <a:r>
              <a:rPr lang="ar-SY" altLang="zh-CN" sz="5400" b="1" dirty="0">
                <a:solidFill>
                  <a:srgbClr val="FF0000"/>
                </a:solidFill>
                <a:latin typeface="Traditional Arabic" panose="02020603050405020304" pitchFamily="18" charset="-78"/>
                <a:cs typeface="Traditional Arabic" panose="02020603050405020304" pitchFamily="18" charset="-78"/>
              </a:rPr>
              <a:t>ْ</a:t>
            </a:r>
            <a:r>
              <a:rPr lang="ar-IQ" altLang="zh-CN" sz="5400" b="1" dirty="0">
                <a:solidFill>
                  <a:srgbClr val="FF0000"/>
                </a:solidFill>
                <a:latin typeface="Traditional Arabic" panose="02020603050405020304" pitchFamily="18" charset="-78"/>
                <a:cs typeface="Traditional Arabic" panose="02020603050405020304" pitchFamily="18" charset="-78"/>
              </a:rPr>
              <a:t>دَخيوث</a:t>
            </a:r>
            <a:r>
              <a:rPr lang="ar-SY" altLang="zh-CN" sz="5400" b="1" dirty="0">
                <a:solidFill>
                  <a:srgbClr val="FF0000"/>
                </a:solidFill>
                <a:latin typeface="Traditional Arabic" panose="02020603050405020304" pitchFamily="18" charset="-78"/>
                <a:cs typeface="Traditional Arabic" panose="02020603050405020304" pitchFamily="18" charset="-78"/>
              </a:rPr>
              <a:t>ْ</a:t>
            </a:r>
            <a:r>
              <a:rPr lang="ar-IQ" altLang="zh-CN" sz="5400" b="1" dirty="0">
                <a:solidFill>
                  <a:srgbClr val="FF0000"/>
                </a:solidFill>
                <a:latin typeface="Traditional Arabic" panose="02020603050405020304" pitchFamily="18" charset="-78"/>
                <a:cs typeface="Traditional Arabic" panose="02020603050405020304" pitchFamily="18" charset="-78"/>
              </a:rPr>
              <a:t> لِب</a:t>
            </a:r>
            <a:r>
              <a:rPr lang="ar-SY" altLang="zh-CN" sz="5400" b="1" dirty="0">
                <a:solidFill>
                  <a:srgbClr val="FF0000"/>
                </a:solidFill>
                <a:latin typeface="Traditional Arabic" panose="02020603050405020304" pitchFamily="18" charset="-78"/>
                <a:cs typeface="Traditional Arabic" panose="02020603050405020304" pitchFamily="18" charset="-78"/>
              </a:rPr>
              <a:t>ُو</a:t>
            </a:r>
            <a:r>
              <a:rPr lang="sv-SE"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rPr>
              <a:t> </a:t>
            </a:r>
            <a:r>
              <a:rPr lang="ar-IQ" altLang="zh-CN" sz="5400" b="1" dirty="0">
                <a:solidFill>
                  <a:srgbClr val="FF0000"/>
                </a:solidFill>
                <a:latin typeface="Traditional Arabic" panose="02020603050405020304" pitchFamily="18" charset="-78"/>
                <a:cs typeface="Traditional Arabic" panose="02020603050405020304" pitchFamily="18" charset="-78"/>
              </a:rPr>
              <a:t>نِع</a:t>
            </a:r>
            <a:r>
              <a:rPr lang="ar-SY" altLang="zh-CN" sz="5400" b="1" dirty="0">
                <a:solidFill>
                  <a:srgbClr val="FF0000"/>
                </a:solidFill>
                <a:latin typeface="Traditional Arabic" panose="02020603050405020304" pitchFamily="18" charset="-78"/>
                <a:cs typeface="Traditional Arabic" panose="02020603050405020304" pitchFamily="18" charset="-78"/>
              </a:rPr>
              <a:t>ْ</a:t>
            </a:r>
            <a:r>
              <a:rPr lang="ar-IQ" altLang="zh-CN" sz="5400" b="1" dirty="0">
                <a:solidFill>
                  <a:srgbClr val="FF0000"/>
                </a:solidFill>
                <a:latin typeface="Traditional Arabic" panose="02020603050405020304" pitchFamily="18" charset="-78"/>
                <a:cs typeface="Traditional Arabic" panose="02020603050405020304" pitchFamily="18" charset="-78"/>
              </a:rPr>
              <a:t>بِد</a:t>
            </a:r>
            <a:r>
              <a:rPr lang="ar-SY" altLang="zh-CN" sz="5400" b="1" dirty="0">
                <a:solidFill>
                  <a:srgbClr val="FF0000"/>
                </a:solidFill>
                <a:latin typeface="Traditional Arabic" panose="02020603050405020304" pitchFamily="18" charset="-78"/>
                <a:cs typeface="Traditional Arabic" panose="02020603050405020304" pitchFamily="18" charset="-78"/>
              </a:rPr>
              <a:t>ْ </a:t>
            </a:r>
            <a:r>
              <a:rPr lang="ar-IQ" altLang="zh-CN" sz="5400" b="1" dirty="0">
                <a:solidFill>
                  <a:srgbClr val="FF0000"/>
                </a:solidFill>
                <a:latin typeface="Traditional Arabic" panose="02020603050405020304" pitchFamily="18" charset="-78"/>
                <a:cs typeface="Traditional Arabic" panose="02020603050405020304" pitchFamily="18" charset="-78"/>
              </a:rPr>
              <a:t>ع</a:t>
            </a:r>
            <a:r>
              <a:rPr lang="ar-SY" altLang="zh-CN" sz="5400" b="1" dirty="0">
                <a:solidFill>
                  <a:srgbClr val="FF0000"/>
                </a:solidFill>
                <a:latin typeface="Traditional Arabic" panose="02020603050405020304" pitchFamily="18" charset="-78"/>
                <a:cs typeface="Traditional Arabic" panose="02020603050405020304" pitchFamily="18" charset="-78"/>
              </a:rPr>
              <a:t>ْ</a:t>
            </a:r>
            <a:r>
              <a:rPr lang="ar-IQ" altLang="zh-CN" sz="5400" b="1" dirty="0">
                <a:solidFill>
                  <a:srgbClr val="FF0000"/>
                </a:solidFill>
                <a:latin typeface="Traditional Arabic" panose="02020603050405020304" pitchFamily="18" charset="-78"/>
                <a:cs typeface="Traditional Arabic" panose="02020603050405020304" pitchFamily="18" charset="-78"/>
              </a:rPr>
              <a:t>ب</a:t>
            </a:r>
            <a:r>
              <a:rPr lang="ar-SY" altLang="zh-CN" sz="5400" b="1" dirty="0">
                <a:solidFill>
                  <a:srgbClr val="FF0000"/>
                </a:solidFill>
                <a:latin typeface="Traditional Arabic" panose="02020603050405020304" pitchFamily="18" charset="-78"/>
                <a:cs typeface="Traditional Arabic" panose="02020603050405020304" pitchFamily="18" charset="-78"/>
              </a:rPr>
              <a:t>ُ</a:t>
            </a:r>
            <a:r>
              <a:rPr lang="ar-IQ" altLang="zh-CN" sz="5400" b="1" dirty="0">
                <a:solidFill>
                  <a:srgbClr val="FF0000"/>
                </a:solidFill>
                <a:latin typeface="Traditional Arabic" panose="02020603050405020304" pitchFamily="18" charset="-78"/>
                <a:cs typeface="Traditional Arabic" panose="02020603050405020304" pitchFamily="18" charset="-78"/>
              </a:rPr>
              <a:t>ودِه دْ</a:t>
            </a:r>
            <a:r>
              <a:rPr lang="ar-SY" altLang="zh-CN" sz="5400" b="1" dirty="0">
                <a:solidFill>
                  <a:srgbClr val="FF0000"/>
                </a:solidFill>
                <a:latin typeface="Traditional Arabic" panose="02020603050405020304" pitchFamily="18" charset="-78"/>
                <a:cs typeface="Traditional Arabic" panose="02020603050405020304" pitchFamily="18" charset="-78"/>
              </a:rPr>
              <a:t>خ</a:t>
            </a:r>
            <a:r>
              <a:rPr lang="ar-IQ" altLang="zh-CN" sz="5400" b="1" dirty="0">
                <a:solidFill>
                  <a:srgbClr val="FF0000"/>
                </a:solidFill>
                <a:latin typeface="Traditional Arabic" panose="02020603050405020304" pitchFamily="18" charset="-78"/>
                <a:cs typeface="Traditional Arabic" panose="02020603050405020304" pitchFamily="18" charset="-78"/>
              </a:rPr>
              <a:t>ينوث</a:t>
            </a:r>
            <a:r>
              <a:rPr lang="ar-SY" altLang="zh-CN" sz="5400" b="1" dirty="0">
                <a:solidFill>
                  <a:srgbClr val="FF0000"/>
                </a:solidFill>
                <a:latin typeface="Traditional Arabic" panose="02020603050405020304" pitchFamily="18" charset="-78"/>
                <a:cs typeface="Traditional Arabic" panose="02020603050405020304" pitchFamily="18" charset="-78"/>
              </a:rPr>
              <a:t>ُ</a:t>
            </a:r>
            <a:r>
              <a:rPr lang="ar-IQ" altLang="zh-CN" sz="5400" b="1" dirty="0">
                <a:solidFill>
                  <a:srgbClr val="FF0000"/>
                </a:solidFill>
                <a:latin typeface="Traditional Arabic" panose="02020603050405020304" pitchFamily="18" charset="-78"/>
                <a:cs typeface="Traditional Arabic" panose="02020603050405020304" pitchFamily="18" charset="-78"/>
              </a:rPr>
              <a:t>و.</a:t>
            </a:r>
            <a:endParaRPr lang="de-DE" altLang="zh-CN" sz="5400" b="1" dirty="0">
              <a:solidFill>
                <a:srgbClr val="FF0000"/>
              </a:solidFill>
              <a:latin typeface="Traditional Arabic" panose="02020603050405020304" pitchFamily="18" charset="-78"/>
              <a:ea typeface="SimSun" panose="02010600030101010101" pitchFamily="2" charset="-122"/>
              <a:cs typeface="Traditional Arabic" panose="02020603050405020304" pitchFamily="18" charset="-78"/>
            </a:endParaRPr>
          </a:p>
          <a:p>
            <a:pPr algn="ctr" rtl="1">
              <a:spcBef>
                <a:spcPts val="1200"/>
              </a:spcBef>
            </a:pPr>
            <a:r>
              <a:rPr lang="ar-SA" altLang="sv-SE" sz="5400" b="1" dirty="0">
                <a:latin typeface="Traditional Arabic" panose="02020603050405020304" pitchFamily="18" charset="-78"/>
                <a:cs typeface="Traditional Arabic" panose="02020603050405020304" pitchFamily="18" charset="-78"/>
              </a:rPr>
              <a:t>وَأَعْطِنا أَنْ نَفْعَلَ أَعِمَالَ البِرِّ بِقُلوبٍ طاهِرَةٍ</a:t>
            </a:r>
            <a:r>
              <a:rPr lang="syr-SY" altLang="sv-SE" sz="5400" b="1" dirty="0">
                <a:latin typeface="Traditional Arabic" panose="02020603050405020304" pitchFamily="18" charset="-78"/>
                <a:cs typeface="Serto Batnan" panose="00000400000000000000" pitchFamily="2" charset="-78"/>
              </a:rPr>
              <a:t>܀</a:t>
            </a:r>
            <a:endParaRPr lang="ar-IQ" altLang="sv-SE" sz="54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1810464"/>
            <a:ext cx="6095990" cy="4124206"/>
          </a:xfrm>
          <a:prstGeom prst="rect">
            <a:avLst/>
          </a:prstGeom>
        </p:spPr>
        <p:txBody>
          <a:bodyPr wrap="square">
            <a:spAutoFit/>
          </a:bodyPr>
          <a:lstStyle/>
          <a:p>
            <a:pPr algn="ctr">
              <a:spcBef>
                <a:spcPts val="1200"/>
              </a:spcBef>
            </a:pPr>
            <a:r>
              <a:rPr lang="sv-SE" altLang="sv-SE" sz="4100" b="1" dirty="0">
                <a:solidFill>
                  <a:srgbClr val="FF0000"/>
                </a:solidFill>
                <a:latin typeface="Abadi" panose="020B0604020104020204" pitchFamily="34" charset="0"/>
                <a:cs typeface="Sakkal Majalla" panose="02000000000000000000" pitchFamily="2" charset="-78"/>
              </a:rPr>
              <a:t>whablan dabdakhyoth lebo. ne´bed ´bode</a:t>
            </a:r>
            <a:r>
              <a:rPr lang="ar-IQ" altLang="sv-SE" sz="4100" b="1" dirty="0">
                <a:solidFill>
                  <a:srgbClr val="FF0000"/>
                </a:solidFill>
                <a:latin typeface="Abadi" panose="020B0604020104020204" pitchFamily="34" charset="0"/>
                <a:cs typeface="Sakkal Majalla" panose="02000000000000000000" pitchFamily="2" charset="-78"/>
              </a:rPr>
              <a:t> </a:t>
            </a:r>
            <a:r>
              <a:rPr lang="sv-SE" altLang="sv-SE" sz="4100" b="1" dirty="0">
                <a:solidFill>
                  <a:srgbClr val="FF0000"/>
                </a:solidFill>
                <a:latin typeface="Abadi" panose="020B0604020104020204" pitchFamily="34" charset="0"/>
                <a:cs typeface="Sakkal Majalla" panose="02000000000000000000" pitchFamily="2" charset="-78"/>
              </a:rPr>
              <a:t>dkhinutho.</a:t>
            </a:r>
            <a:r>
              <a:rPr lang="ar-SY" altLang="sv-SE" sz="4100" b="1" dirty="0">
                <a:solidFill>
                  <a:srgbClr val="FF0000"/>
                </a:solidFill>
                <a:latin typeface="Abadi" panose="020B0604020104020204" pitchFamily="34" charset="0"/>
                <a:cs typeface="Sakkal Majalla" panose="02000000000000000000" pitchFamily="2" charset="-78"/>
              </a:rPr>
              <a:t> </a:t>
            </a:r>
            <a:endParaRPr lang="ar-IQ" altLang="sv-SE" sz="4100" b="1" dirty="0">
              <a:solidFill>
                <a:srgbClr val="FF0000"/>
              </a:solidFill>
              <a:latin typeface="Abadi" panose="020B0604020104020204" pitchFamily="34" charset="0"/>
              <a:cs typeface="Sakkal Majalla" panose="02000000000000000000" pitchFamily="2" charset="-78"/>
            </a:endParaRPr>
          </a:p>
          <a:p>
            <a:pPr algn="ctr">
              <a:spcBef>
                <a:spcPts val="1200"/>
              </a:spcBef>
            </a:pPr>
            <a:r>
              <a:rPr lang="sv-SE" altLang="sv-SE" sz="4100" b="1" dirty="0">
                <a:latin typeface="Abadi" panose="020B0604020104020204" pitchFamily="34" charset="0"/>
                <a:cs typeface="Sakkal Majalla" panose="02000000000000000000" pitchFamily="2" charset="-78"/>
              </a:rPr>
              <a:t>  Ge oss rena</a:t>
            </a:r>
            <a:r>
              <a:rPr lang="ar-IQ" altLang="sv-SE" sz="4100" b="1" dirty="0">
                <a:latin typeface="Abadi" panose="020B0604020104020204" pitchFamily="34" charset="0"/>
                <a:cs typeface="Sakkal Majalla" panose="02000000000000000000" pitchFamily="2" charset="-78"/>
              </a:rPr>
              <a:t> </a:t>
            </a:r>
            <a:r>
              <a:rPr lang="sv-SE" altLang="sv-SE" sz="4100" b="1" dirty="0">
                <a:latin typeface="Abadi" panose="020B0604020104020204" pitchFamily="34" charset="0"/>
                <a:cs typeface="Sakkal Majalla" panose="02000000000000000000" pitchFamily="2" charset="-78"/>
              </a:rPr>
              <a:t>hjärtan att utföra rättfärdiga gärningar. </a:t>
            </a:r>
          </a:p>
        </p:txBody>
      </p:sp>
      <p:cxnSp>
        <p:nvCxnSpPr>
          <p:cNvPr id="2" name="Straight Connector 1">
            <a:extLst>
              <a:ext uri="{FF2B5EF4-FFF2-40B4-BE49-F238E27FC236}">
                <a16:creationId xmlns:a16="http://schemas.microsoft.com/office/drawing/2014/main" id="{9096996D-BF14-C3C9-481D-92E7543CB7DC}"/>
              </a:ext>
            </a:extLst>
          </p:cNvPr>
          <p:cNvCxnSpPr>
            <a:cxnSpLocks/>
          </p:cNvCxnSpPr>
          <p:nvPr/>
        </p:nvCxnSpPr>
        <p:spPr>
          <a:xfrm>
            <a:off x="6095996" y="2021307"/>
            <a:ext cx="0" cy="3479061"/>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2ED2EC67-CDA8-D35A-D789-006CE3DC4558}"/>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6" name="صورة 8" descr="جلوس.gif">
            <a:extLst>
              <a:ext uri="{FF2B5EF4-FFF2-40B4-BE49-F238E27FC236}">
                <a16:creationId xmlns:a16="http://schemas.microsoft.com/office/drawing/2014/main" id="{799D60DC-B36B-C892-3CEF-3BCFF39CF0AD}"/>
              </a:ext>
            </a:extLst>
          </p:cNvPr>
          <p:cNvPicPr>
            <a:picLocks noChangeAspect="1"/>
          </p:cNvPicPr>
          <p:nvPr/>
        </p:nvPicPr>
        <p:blipFill rotWithShape="1">
          <a:blip r:embed="rId2" cstate="print">
            <a:biLevel thresh="75000"/>
          </a:blip>
          <a:srcRect l="5439" t="301" r="-5439" b="-301"/>
          <a:stretch/>
        </p:blipFill>
        <p:spPr>
          <a:xfrm>
            <a:off x="11123063" y="5188945"/>
            <a:ext cx="1058997" cy="1853244"/>
          </a:xfrm>
          <a:prstGeom prst="rect">
            <a:avLst/>
          </a:prstGeom>
        </p:spPr>
      </p:pic>
      <p:pic>
        <p:nvPicPr>
          <p:cNvPr id="8" name="صورة 8" descr="جلوس.gif">
            <a:extLst>
              <a:ext uri="{FF2B5EF4-FFF2-40B4-BE49-F238E27FC236}">
                <a16:creationId xmlns:a16="http://schemas.microsoft.com/office/drawing/2014/main" id="{6121C9AB-712C-71F7-9FAD-032358C7F7D2}"/>
              </a:ext>
            </a:extLst>
          </p:cNvPr>
          <p:cNvPicPr>
            <a:picLocks noChangeAspect="1"/>
          </p:cNvPicPr>
          <p:nvPr/>
        </p:nvPicPr>
        <p:blipFill rotWithShape="1">
          <a:blip r:embed="rId2" cstate="print">
            <a:biLevel thresh="75000"/>
          </a:blip>
          <a:srcRect l="5439" t="301" r="-5439" b="-301"/>
          <a:stretch/>
        </p:blipFill>
        <p:spPr>
          <a:xfrm flipH="1">
            <a:off x="9940" y="5188945"/>
            <a:ext cx="1058997" cy="1853244"/>
          </a:xfrm>
          <a:prstGeom prst="rect">
            <a:avLst/>
          </a:prstGeom>
        </p:spPr>
      </p:pic>
    </p:spTree>
    <p:extLst>
      <p:ext uri="{BB962C8B-B14F-4D97-AF65-F5344CB8AC3E}">
        <p14:creationId xmlns:p14="http://schemas.microsoft.com/office/powerpoint/2010/main" val="34865462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430705"/>
            <a:ext cx="12191999" cy="10341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80000"/>
              </a:lnSpc>
              <a:spcBef>
                <a:spcPct val="0"/>
              </a:spcBef>
            </a:pPr>
            <a:r>
              <a:rPr lang="syr-SY" altLang="zh-CN" sz="7200" b="1" dirty="0">
                <a:latin typeface="Serto Batnan" panose="00000400000000000000" pitchFamily="2" charset="-78"/>
                <a:cs typeface="Serto Batnan" panose="00000400000000000000" pitchFamily="2" charset="-78"/>
              </a:rPr>
              <a:t>ܢܨܰܠܶܐ ܟܽܠܰܢ ܘܪܵܰܚܡܶܐ ܘܰܚܢܳܢܳܐ ܡܶܢ ܡܳܪܝܳܐ ܢܶܒܥܶܐ.</a:t>
            </a:r>
            <a:endParaRPr lang="sv-SE" sz="7200" b="1" dirty="0">
              <a:solidFill>
                <a:srgbClr val="3333FF"/>
              </a:solidFill>
              <a:latin typeface="Serto Batnan" panose="00000400000000000000" pitchFamily="2" charset="-78"/>
              <a:cs typeface="Serto Batnan" panose="00000400000000000000" pitchFamily="2" charset="-78"/>
            </a:endParaRPr>
          </a:p>
        </p:txBody>
      </p:sp>
      <p:sp>
        <p:nvSpPr>
          <p:cNvPr id="3" name="Rectangle 2"/>
          <p:cNvSpPr/>
          <p:nvPr/>
        </p:nvSpPr>
        <p:spPr>
          <a:xfrm>
            <a:off x="6100971" y="1908339"/>
            <a:ext cx="6091029" cy="3785652"/>
          </a:xfrm>
          <a:prstGeom prst="rect">
            <a:avLst/>
          </a:prstGeom>
        </p:spPr>
        <p:txBody>
          <a:bodyPr wrap="square">
            <a:spAutoFit/>
          </a:bodyPr>
          <a:lstStyle/>
          <a:p>
            <a:pPr lvl="1" algn="ctr" rtl="1" eaLnBrk="1" hangingPunct="1">
              <a:spcBef>
                <a:spcPct val="0"/>
              </a:spcBef>
              <a:buFontTx/>
              <a:buNone/>
            </a:pPr>
            <a:r>
              <a:rPr lang="ar-AE" altLang="sv-SE" sz="6000" b="1" dirty="0">
                <a:solidFill>
                  <a:srgbClr val="FF0000"/>
                </a:solidFill>
                <a:latin typeface="Traditional Arabic" panose="02020603050405020304" pitchFamily="18" charset="-78"/>
                <a:cs typeface="Traditional Arabic" panose="02020603050405020304" pitchFamily="18" charset="-78"/>
              </a:rPr>
              <a:t>ن</a:t>
            </a:r>
            <a:r>
              <a:rPr lang="ar-IQ" altLang="sv-SE" sz="6000" b="1" dirty="0">
                <a:solidFill>
                  <a:srgbClr val="FF0000"/>
                </a:solidFill>
                <a:latin typeface="Traditional Arabic" panose="02020603050405020304" pitchFamily="18" charset="-78"/>
                <a:cs typeface="Traditional Arabic" panose="02020603050405020304" pitchFamily="18" charset="-78"/>
              </a:rPr>
              <a:t>صالِه كولانْ ورَحمِه َحنُونُو</a:t>
            </a:r>
            <a:r>
              <a:rPr lang="sv-SE" altLang="sv-SE" sz="6000" b="1" dirty="0">
                <a:solidFill>
                  <a:srgbClr val="FF0000"/>
                </a:solidFill>
                <a:latin typeface="Traditional Arabic" panose="02020603050405020304" pitchFamily="18" charset="-78"/>
                <a:cs typeface="Traditional Arabic" panose="02020603050405020304" pitchFamily="18" charset="-78"/>
              </a:rPr>
              <a:t> </a:t>
            </a:r>
            <a:r>
              <a:rPr lang="ar-IQ" altLang="sv-SE" sz="6000" b="1" dirty="0">
                <a:solidFill>
                  <a:srgbClr val="FF0000"/>
                </a:solidFill>
                <a:latin typeface="Traditional Arabic" panose="02020603050405020304" pitchFamily="18" charset="-78"/>
                <a:cs typeface="Traditional Arabic" panose="02020603050405020304" pitchFamily="18" charset="-78"/>
              </a:rPr>
              <a:t>مِنْ </a:t>
            </a:r>
            <a:r>
              <a:rPr lang="ar-IQ" altLang="sv-SE" sz="6000" b="1" dirty="0" err="1">
                <a:solidFill>
                  <a:srgbClr val="FF0000"/>
                </a:solidFill>
                <a:latin typeface="Traditional Arabic" panose="02020603050405020304" pitchFamily="18" charset="-78"/>
                <a:cs typeface="Traditional Arabic" panose="02020603050405020304" pitchFamily="18" charset="-78"/>
              </a:rPr>
              <a:t>مُورْيُو</a:t>
            </a:r>
            <a:r>
              <a:rPr lang="ar-IQ" altLang="sv-SE" sz="6000" b="1" dirty="0">
                <a:solidFill>
                  <a:srgbClr val="FF0000"/>
                </a:solidFill>
                <a:latin typeface="Traditional Arabic" panose="02020603050405020304" pitchFamily="18" charset="-78"/>
                <a:cs typeface="Traditional Arabic" panose="02020603050405020304" pitchFamily="18" charset="-78"/>
              </a:rPr>
              <a:t> نِبْعِه.</a:t>
            </a:r>
            <a:r>
              <a:rPr lang="ar-AE" altLang="sv-SE" sz="6000" b="1" dirty="0">
                <a:solidFill>
                  <a:srgbClr val="FF0000"/>
                </a:solidFill>
                <a:latin typeface="Traditional Arabic" panose="02020603050405020304" pitchFamily="18" charset="-78"/>
                <a:cs typeface="Traditional Arabic" panose="02020603050405020304" pitchFamily="18" charset="-78"/>
              </a:rPr>
              <a:t> </a:t>
            </a:r>
          </a:p>
          <a:p>
            <a:pPr lvl="1" algn="ctr" rtl="1" eaLnBrk="1" hangingPunct="1">
              <a:spcBef>
                <a:spcPct val="0"/>
              </a:spcBef>
              <a:buFontTx/>
              <a:buNone/>
            </a:pPr>
            <a:r>
              <a:rPr lang="ar-AE" altLang="sv-SE" sz="6000" b="1" dirty="0">
                <a:latin typeface="Traditional Arabic" panose="02020603050405020304" pitchFamily="18" charset="-78"/>
                <a:cs typeface="Traditional Arabic" panose="02020603050405020304" pitchFamily="18" charset="-78"/>
              </a:rPr>
              <a:t>ف</a:t>
            </a:r>
            <a:r>
              <a:rPr lang="ar-AE" altLang="sv-SE" sz="6000" b="1" dirty="0">
                <a:solidFill>
                  <a:srgbClr val="FF0000"/>
                </a:solidFill>
                <a:latin typeface="Traditional Arabic" panose="02020603050405020304" pitchFamily="18" charset="-78"/>
                <a:cs typeface="Traditional Arabic" panose="02020603050405020304" pitchFamily="18" charset="-78"/>
              </a:rPr>
              <a:t>َ</a:t>
            </a:r>
            <a:r>
              <a:rPr lang="ar-SA" altLang="sv-SE" sz="6000" b="1" dirty="0">
                <a:latin typeface="Traditional Arabic" panose="02020603050405020304" pitchFamily="18" charset="-78"/>
                <a:cs typeface="Traditional Arabic" panose="02020603050405020304" pitchFamily="18" charset="-78"/>
              </a:rPr>
              <a:t>لْنُصَلِّ جَمِيعاً طالِبينَ مِنَ الرَّبِّ رَحْمَةً وحنانًا</a:t>
            </a:r>
            <a:r>
              <a:rPr lang="ar-AE" altLang="sv-SE" sz="6000" b="1" dirty="0">
                <a:latin typeface="Traditional Arabic" panose="02020603050405020304" pitchFamily="18" charset="-78"/>
                <a:cs typeface="Traditional Arabic" panose="02020603050405020304" pitchFamily="18" charset="-78"/>
              </a:rPr>
              <a:t>.</a:t>
            </a:r>
            <a:endParaRPr lang="sv-SE" altLang="sv-SE" sz="88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1674736"/>
            <a:ext cx="6091030" cy="4093428"/>
          </a:xfrm>
          <a:prstGeom prst="rect">
            <a:avLst/>
          </a:prstGeom>
        </p:spPr>
        <p:txBody>
          <a:bodyPr wrap="square">
            <a:spAutoFit/>
          </a:bodyPr>
          <a:lstStyle/>
          <a:p>
            <a:pPr algn="ctr">
              <a:spcBef>
                <a:spcPts val="1200"/>
              </a:spcBef>
              <a:buFontTx/>
              <a:buNone/>
            </a:pPr>
            <a:r>
              <a:rPr lang="sv-SE" altLang="sv-SE" sz="5000" b="1" dirty="0" err="1">
                <a:solidFill>
                  <a:srgbClr val="FF0000"/>
                </a:solidFill>
                <a:latin typeface="Abadi" panose="020B0604020104020204" pitchFamily="34" charset="0"/>
                <a:cs typeface="Sakkal Majalla" panose="02000000000000000000" pitchFamily="2" charset="-78"/>
              </a:rPr>
              <a:t>n</a:t>
            </a:r>
            <a:r>
              <a:rPr lang="sv-SE" altLang="sv-SE" sz="5000" b="1" u="sng" dirty="0" err="1">
                <a:solidFill>
                  <a:srgbClr val="FF0000"/>
                </a:solidFill>
                <a:latin typeface="Abadi" panose="020B0604020104020204" pitchFamily="34" charset="0"/>
                <a:cs typeface="Sakkal Majalla" panose="02000000000000000000" pitchFamily="2" charset="-78"/>
              </a:rPr>
              <a:t>s</a:t>
            </a:r>
            <a:r>
              <a:rPr lang="sv-SE" altLang="sv-SE" sz="5000" b="1" dirty="0" err="1">
                <a:solidFill>
                  <a:srgbClr val="FF0000"/>
                </a:solidFill>
                <a:latin typeface="Abadi" panose="020B0604020104020204" pitchFamily="34" charset="0"/>
                <a:cs typeface="Sakkal Majalla" panose="02000000000000000000" pitchFamily="2" charset="-78"/>
              </a:rPr>
              <a:t>ale</a:t>
            </a:r>
            <a:r>
              <a:rPr lang="sv-SE" altLang="sv-SE" sz="5000" b="1" dirty="0">
                <a:solidFill>
                  <a:srgbClr val="FF0000"/>
                </a:solidFill>
                <a:latin typeface="Abadi" panose="020B0604020104020204" pitchFamily="34" charset="0"/>
                <a:cs typeface="Sakkal Majalla" panose="02000000000000000000" pitchFamily="2" charset="-78"/>
              </a:rPr>
              <a:t> kulan </a:t>
            </a:r>
            <a:r>
              <a:rPr lang="sv-SE" altLang="sv-SE" sz="5000" b="1" dirty="0" err="1">
                <a:solidFill>
                  <a:srgbClr val="FF0000"/>
                </a:solidFill>
                <a:latin typeface="Abadi" panose="020B0604020104020204" pitchFamily="34" charset="0"/>
                <a:cs typeface="Sakkal Majalla" panose="02000000000000000000" pitchFamily="2" charset="-78"/>
              </a:rPr>
              <a:t>wra</a:t>
            </a:r>
            <a:r>
              <a:rPr lang="sv-SE" altLang="sv-SE" sz="5000" b="1" u="sng" dirty="0" err="1">
                <a:solidFill>
                  <a:srgbClr val="FF0000"/>
                </a:solidFill>
                <a:latin typeface="Abadi" panose="020B0604020104020204" pitchFamily="34" charset="0"/>
                <a:cs typeface="Sakkal Majalla" panose="02000000000000000000" pitchFamily="2" charset="-78"/>
              </a:rPr>
              <a:t>h</a:t>
            </a:r>
            <a:r>
              <a:rPr lang="sv-SE" altLang="sv-SE" sz="5000" b="1" dirty="0" err="1">
                <a:solidFill>
                  <a:srgbClr val="FF0000"/>
                </a:solidFill>
                <a:latin typeface="Abadi" panose="020B0604020104020204" pitchFamily="34" charset="0"/>
                <a:cs typeface="Sakkal Majalla" panose="02000000000000000000" pitchFamily="2" charset="-78"/>
              </a:rPr>
              <a:t>me</a:t>
            </a:r>
            <a:r>
              <a:rPr lang="sv-SE" altLang="sv-SE" sz="5000" b="1" dirty="0">
                <a:solidFill>
                  <a:srgbClr val="FF0000"/>
                </a:solidFill>
                <a:latin typeface="Abadi" panose="020B0604020104020204" pitchFamily="34" charset="0"/>
                <a:cs typeface="Sakkal Majalla" panose="02000000000000000000" pitchFamily="2" charset="-78"/>
              </a:rPr>
              <a:t> </a:t>
            </a:r>
            <a:r>
              <a:rPr lang="sv-SE" altLang="sv-SE" sz="5000" b="1" dirty="0" err="1">
                <a:solidFill>
                  <a:srgbClr val="FF0000"/>
                </a:solidFill>
                <a:latin typeface="Abadi" panose="020B0604020104020204" pitchFamily="34" charset="0"/>
                <a:cs typeface="Sakkal Majalla" panose="02000000000000000000" pitchFamily="2" charset="-78"/>
              </a:rPr>
              <a:t>wa</a:t>
            </a:r>
            <a:r>
              <a:rPr lang="sv-SE" altLang="sv-SE" sz="5000" b="1" u="sng" dirty="0" err="1">
                <a:solidFill>
                  <a:srgbClr val="FF0000"/>
                </a:solidFill>
                <a:latin typeface="Abadi" panose="020B0604020104020204" pitchFamily="34" charset="0"/>
                <a:cs typeface="Sakkal Majalla" panose="02000000000000000000" pitchFamily="2" charset="-78"/>
              </a:rPr>
              <a:t>h</a:t>
            </a:r>
            <a:r>
              <a:rPr lang="sv-SE" altLang="sv-SE" sz="5000" b="1" dirty="0" err="1">
                <a:solidFill>
                  <a:srgbClr val="FF0000"/>
                </a:solidFill>
                <a:latin typeface="Abadi" panose="020B0604020104020204" pitchFamily="34" charset="0"/>
                <a:cs typeface="Sakkal Majalla" panose="02000000000000000000" pitchFamily="2" charset="-78"/>
              </a:rPr>
              <a:t>nono</a:t>
            </a:r>
            <a:r>
              <a:rPr lang="sv-SE" altLang="sv-SE" sz="5000" b="1" dirty="0">
                <a:solidFill>
                  <a:srgbClr val="FF0000"/>
                </a:solidFill>
                <a:latin typeface="Abadi" panose="020B0604020104020204" pitchFamily="34" charset="0"/>
                <a:cs typeface="Sakkal Majalla" panose="02000000000000000000" pitchFamily="2" charset="-78"/>
              </a:rPr>
              <a:t> men </a:t>
            </a:r>
            <a:r>
              <a:rPr lang="en-US" altLang="sv-SE" sz="5000" b="1" dirty="0" err="1">
                <a:solidFill>
                  <a:srgbClr val="FF0000"/>
                </a:solidFill>
                <a:latin typeface="Abadi" panose="020B0604020104020204" pitchFamily="34" charset="0"/>
                <a:cs typeface="Sakkal Majalla" panose="02000000000000000000" pitchFamily="2" charset="-78"/>
              </a:rPr>
              <a:t>moryo</a:t>
            </a:r>
            <a:r>
              <a:rPr lang="en-US" altLang="sv-SE" sz="5000" b="1" dirty="0">
                <a:solidFill>
                  <a:srgbClr val="FF0000"/>
                </a:solidFill>
                <a:latin typeface="Abadi" panose="020B0604020104020204" pitchFamily="34" charset="0"/>
                <a:cs typeface="Sakkal Majalla" panose="02000000000000000000" pitchFamily="2" charset="-78"/>
              </a:rPr>
              <a:t> </a:t>
            </a:r>
            <a:r>
              <a:rPr lang="en-US" altLang="sv-SE" sz="5000" b="1" dirty="0" err="1">
                <a:solidFill>
                  <a:srgbClr val="FF0000"/>
                </a:solidFill>
                <a:latin typeface="Abadi" panose="020B0604020104020204" pitchFamily="34" charset="0"/>
                <a:cs typeface="Sakkal Majalla" panose="02000000000000000000" pitchFamily="2" charset="-78"/>
              </a:rPr>
              <a:t>neb´e</a:t>
            </a:r>
            <a:r>
              <a:rPr lang="en-US" altLang="sv-SE" sz="5000" b="1" dirty="0">
                <a:solidFill>
                  <a:srgbClr val="FF0000"/>
                </a:solidFill>
                <a:latin typeface="Abadi" panose="020B0604020104020204" pitchFamily="34" charset="0"/>
                <a:cs typeface="Sakkal Majalla" panose="02000000000000000000" pitchFamily="2" charset="-78"/>
              </a:rPr>
              <a:t>.</a:t>
            </a:r>
          </a:p>
          <a:p>
            <a:pPr algn="ctr">
              <a:spcBef>
                <a:spcPts val="1200"/>
              </a:spcBef>
              <a:buFontTx/>
              <a:buNone/>
            </a:pPr>
            <a:r>
              <a:rPr lang="sv-SE" altLang="sv-SE" sz="5000" b="1" dirty="0">
                <a:latin typeface="Abadi" panose="020B0604020104020204" pitchFamily="34" charset="0"/>
                <a:cs typeface="Sakkal Majalla" panose="02000000000000000000" pitchFamily="2" charset="-78"/>
              </a:rPr>
              <a:t>Låt oss be och vädja till Herren</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12" descr="وقوف.gif">
            <a:extLst>
              <a:ext uri="{FF2B5EF4-FFF2-40B4-BE49-F238E27FC236}">
                <a16:creationId xmlns:a16="http://schemas.microsoft.com/office/drawing/2014/main" id="{12D25DDB-99E2-2688-10E3-F600E8829A4B}"/>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0" name="صورة 12" descr="وقوف.gif">
            <a:extLst>
              <a:ext uri="{FF2B5EF4-FFF2-40B4-BE49-F238E27FC236}">
                <a16:creationId xmlns:a16="http://schemas.microsoft.com/office/drawing/2014/main" id="{2871501A-41C6-C419-309C-2BDC881AD6C2}"/>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7159236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332447"/>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000" b="1" dirty="0">
                <a:latin typeface="Serto Batnan" panose="00000400000000000000" pitchFamily="2" charset="-78"/>
                <a:cs typeface="Serto Batnan" panose="00000400000000000000" pitchFamily="2" charset="-78"/>
              </a:rPr>
              <a:t>ܡܳܪܝܳܐ ܡܪܰܚܡܳܢܳܐ ܪܰܚܶܡܰܥܠܰܝܢ ܘܥܰܕܰܪܰܝܢ܀</a:t>
            </a:r>
          </a:p>
        </p:txBody>
      </p:sp>
      <p:sp>
        <p:nvSpPr>
          <p:cNvPr id="3" name="Rectangle 2"/>
          <p:cNvSpPr/>
          <p:nvPr/>
        </p:nvSpPr>
        <p:spPr>
          <a:xfrm>
            <a:off x="6311365" y="2078893"/>
            <a:ext cx="6100965" cy="3862596"/>
          </a:xfrm>
          <a:prstGeom prst="rect">
            <a:avLst/>
          </a:prstGeom>
        </p:spPr>
        <p:txBody>
          <a:bodyPr wrap="square">
            <a:spAutoFit/>
          </a:bodyPr>
          <a:lstStyle/>
          <a:p>
            <a:pPr lvl="1" algn="ctr" rtl="1" eaLnBrk="1" hangingPunct="1">
              <a:spcBef>
                <a:spcPts val="600"/>
              </a:spcBef>
              <a:buFontTx/>
              <a:buNone/>
            </a:pPr>
            <a:r>
              <a:rPr lang="ar-AE" altLang="sv-SE" sz="6000" b="1" dirty="0">
                <a:solidFill>
                  <a:srgbClr val="FF0000"/>
                </a:solidFill>
                <a:latin typeface="Traditional Arabic" panose="02020603050405020304" pitchFamily="18" charset="-78"/>
                <a:cs typeface="Traditional Arabic" panose="02020603050405020304" pitchFamily="18" charset="-78"/>
              </a:rPr>
              <a:t>م</a:t>
            </a:r>
            <a:r>
              <a:rPr lang="ar-IQ" altLang="sv-SE" sz="6000" b="1" dirty="0">
                <a:solidFill>
                  <a:srgbClr val="FF0000"/>
                </a:solidFill>
                <a:latin typeface="Traditional Arabic" panose="02020603050405020304" pitchFamily="18" charset="-78"/>
                <a:cs typeface="Traditional Arabic" panose="02020603050405020304" pitchFamily="18" charset="-78"/>
              </a:rPr>
              <a:t>وريُو 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err="1">
                <a:solidFill>
                  <a:srgbClr val="FF0000"/>
                </a:solidFill>
                <a:latin typeface="Traditional Arabic" panose="02020603050405020304" pitchFamily="18" charset="-78"/>
                <a:cs typeface="Traditional Arabic" panose="02020603050405020304" pitchFamily="18" charset="-78"/>
              </a:rPr>
              <a:t>راحْمُن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و راحِم</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 </a:t>
            </a:r>
            <a:r>
              <a:rPr lang="ar-IQ" altLang="sv-SE" sz="6000" b="1" dirty="0" err="1">
                <a:solidFill>
                  <a:srgbClr val="FF0000"/>
                </a:solidFill>
                <a:latin typeface="Traditional Arabic" panose="02020603050405020304" pitchFamily="18" charset="-78"/>
                <a:cs typeface="Traditional Arabic" panose="02020603050405020304" pitchFamily="18" charset="-78"/>
              </a:rPr>
              <a:t>علاين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AE" altLang="sv-SE" sz="6000" b="1" dirty="0">
                <a:solidFill>
                  <a:srgbClr val="FF0000"/>
                </a:solidFill>
                <a:latin typeface="Traditional Arabic" panose="02020603050405020304" pitchFamily="18" charset="-78"/>
                <a:cs typeface="Traditional Arabic" panose="02020603050405020304" pitchFamily="18" charset="-78"/>
              </a:rPr>
              <a:t> </a:t>
            </a:r>
            <a:r>
              <a:rPr lang="ar-IQ" altLang="sv-SE" sz="6000" b="1" dirty="0" err="1">
                <a:solidFill>
                  <a:srgbClr val="FF0000"/>
                </a:solidFill>
                <a:latin typeface="Traditional Arabic" panose="02020603050405020304" pitchFamily="18" charset="-78"/>
                <a:cs typeface="Traditional Arabic" panose="02020603050405020304" pitchFamily="18" charset="-78"/>
              </a:rPr>
              <a:t>وعادَراين</a:t>
            </a:r>
            <a:r>
              <a:rPr lang="ar-SY" altLang="sv-SE" sz="6000" b="1" dirty="0">
                <a:solidFill>
                  <a:srgbClr val="FF0000"/>
                </a:solidFill>
                <a:latin typeface="Traditional Arabic" panose="02020603050405020304" pitchFamily="18" charset="-78"/>
                <a:cs typeface="Traditional Arabic" panose="02020603050405020304" pitchFamily="18" charset="-78"/>
              </a:rPr>
              <a:t>ْ</a:t>
            </a:r>
            <a:r>
              <a:rPr lang="ar-IQ" altLang="sv-SE" sz="6000" b="1" dirty="0">
                <a:solidFill>
                  <a:srgbClr val="FF0000"/>
                </a:solidFill>
                <a:latin typeface="Traditional Arabic" panose="02020603050405020304" pitchFamily="18" charset="-78"/>
                <a:cs typeface="Traditional Arabic" panose="02020603050405020304" pitchFamily="18" charset="-78"/>
              </a:rPr>
              <a:t>.</a:t>
            </a:r>
            <a:endParaRPr lang="ar-AE" altLang="sv-SE" sz="6000" b="1" dirty="0">
              <a:solidFill>
                <a:srgbClr val="FF0000"/>
              </a:solidFill>
              <a:latin typeface="Traditional Arabic" panose="02020603050405020304" pitchFamily="18" charset="-78"/>
              <a:cs typeface="Traditional Arabic" panose="02020603050405020304" pitchFamily="18" charset="-78"/>
            </a:endParaRPr>
          </a:p>
          <a:p>
            <a:pPr lvl="1" algn="ctr" rtl="1" eaLnBrk="1" hangingPunct="1">
              <a:spcBef>
                <a:spcPts val="600"/>
              </a:spcBef>
              <a:buFontTx/>
              <a:buNone/>
            </a:pPr>
            <a:r>
              <a:rPr lang="ar-SA" altLang="sv-SE" sz="6000" b="1" dirty="0">
                <a:latin typeface="Traditional Arabic" panose="02020603050405020304" pitchFamily="18" charset="-78"/>
                <a:cs typeface="Traditional Arabic" panose="02020603050405020304" pitchFamily="18" charset="-78"/>
              </a:rPr>
              <a:t>أيّها الربّ</a:t>
            </a:r>
            <a:r>
              <a:rPr lang="ar-IQ"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الرّحيم ترحّم علينا وأعنّا.</a:t>
            </a:r>
            <a:endParaRPr lang="en-US" altLang="sv-SE" sz="6000" b="1" u="sng"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40" y="1965429"/>
            <a:ext cx="6110911" cy="3693319"/>
          </a:xfrm>
          <a:prstGeom prst="rect">
            <a:avLst/>
          </a:prstGeom>
        </p:spPr>
        <p:txBody>
          <a:bodyPr wrap="square">
            <a:spAutoFit/>
          </a:bodyPr>
          <a:lstStyle/>
          <a:p>
            <a:pPr algn="ctr">
              <a:spcBef>
                <a:spcPts val="1200"/>
              </a:spcBef>
              <a:buFontTx/>
              <a:buNone/>
            </a:pPr>
            <a:r>
              <a:rPr lang="en-US" altLang="sv-SE" sz="5000" b="1" dirty="0" err="1">
                <a:solidFill>
                  <a:srgbClr val="FF0000"/>
                </a:solidFill>
                <a:latin typeface="Abadi" panose="020B0604020104020204" pitchFamily="34" charset="0"/>
                <a:cs typeface="Sakkal Majalla" panose="02000000000000000000" pitchFamily="2" charset="-78"/>
              </a:rPr>
              <a:t>moryo</a:t>
            </a:r>
            <a:r>
              <a:rPr lang="en-US" altLang="sv-SE" sz="5000" b="1" dirty="0">
                <a:solidFill>
                  <a:srgbClr val="FF0000"/>
                </a:solidFill>
                <a:latin typeface="Abadi" panose="020B0604020104020204" pitchFamily="34" charset="0"/>
                <a:cs typeface="Sakkal Majalla" panose="02000000000000000000" pitchFamily="2" charset="-78"/>
              </a:rPr>
              <a:t> </a:t>
            </a:r>
            <a:r>
              <a:rPr lang="en-US" altLang="sv-SE" sz="5000" b="1" dirty="0" err="1">
                <a:solidFill>
                  <a:srgbClr val="FF0000"/>
                </a:solidFill>
                <a:latin typeface="Abadi" panose="020B0604020104020204" pitchFamily="34" charset="0"/>
                <a:cs typeface="Sakkal Majalla" panose="02000000000000000000" pitchFamily="2" charset="-78"/>
              </a:rPr>
              <a:t>mra</a:t>
            </a:r>
            <a:r>
              <a:rPr lang="en-US" altLang="sv-SE" sz="5000" b="1" u="sng" dirty="0" err="1">
                <a:solidFill>
                  <a:srgbClr val="FF0000"/>
                </a:solidFill>
                <a:latin typeface="Abadi" panose="020B0604020104020204" pitchFamily="34" charset="0"/>
                <a:cs typeface="Sakkal Majalla" panose="02000000000000000000" pitchFamily="2" charset="-78"/>
              </a:rPr>
              <a:t>h</a:t>
            </a:r>
            <a:r>
              <a:rPr lang="en-US" altLang="sv-SE" sz="5000" b="1" dirty="0" err="1">
                <a:solidFill>
                  <a:srgbClr val="FF0000"/>
                </a:solidFill>
                <a:latin typeface="Abadi" panose="020B0604020104020204" pitchFamily="34" charset="0"/>
                <a:cs typeface="Sakkal Majalla" panose="02000000000000000000" pitchFamily="2" charset="-78"/>
              </a:rPr>
              <a:t>mono</a:t>
            </a:r>
            <a:r>
              <a:rPr lang="en-US" altLang="sv-SE" sz="5000" b="1" dirty="0">
                <a:solidFill>
                  <a:srgbClr val="FF0000"/>
                </a:solidFill>
                <a:latin typeface="Abadi" panose="020B0604020104020204" pitchFamily="34" charset="0"/>
                <a:cs typeface="Sakkal Majalla" panose="02000000000000000000" pitchFamily="2" charset="-78"/>
              </a:rPr>
              <a:t> r</a:t>
            </a:r>
            <a:r>
              <a:rPr lang="sv-SE" altLang="sv-SE" sz="5000" b="1" dirty="0" err="1">
                <a:solidFill>
                  <a:srgbClr val="FF0000"/>
                </a:solidFill>
                <a:latin typeface="Abadi" panose="020B0604020104020204" pitchFamily="34" charset="0"/>
                <a:cs typeface="Sakkal Majalla" panose="02000000000000000000" pitchFamily="2" charset="-78"/>
              </a:rPr>
              <a:t>a</a:t>
            </a:r>
            <a:r>
              <a:rPr lang="sv-SE" altLang="sv-SE" sz="5000" b="1" u="sng" dirty="0" err="1">
                <a:solidFill>
                  <a:srgbClr val="FF0000"/>
                </a:solidFill>
                <a:latin typeface="Abadi" panose="020B0604020104020204" pitchFamily="34" charset="0"/>
                <a:cs typeface="Sakkal Majalla" panose="02000000000000000000" pitchFamily="2" charset="-78"/>
              </a:rPr>
              <a:t>h</a:t>
            </a:r>
            <a:r>
              <a:rPr lang="sv-SE" altLang="sv-SE" sz="5000" b="1" dirty="0" err="1">
                <a:solidFill>
                  <a:srgbClr val="FF0000"/>
                </a:solidFill>
                <a:latin typeface="Abadi" panose="020B0604020104020204" pitchFamily="34" charset="0"/>
                <a:cs typeface="Sakkal Majalla" panose="02000000000000000000" pitchFamily="2" charset="-78"/>
              </a:rPr>
              <a:t>em</a:t>
            </a:r>
            <a:r>
              <a:rPr lang="sv-SE" altLang="sv-SE" sz="5000" b="1" dirty="0">
                <a:solidFill>
                  <a:srgbClr val="FF0000"/>
                </a:solidFill>
                <a:latin typeface="Abadi" panose="020B0604020104020204" pitchFamily="34" charset="0"/>
                <a:cs typeface="Sakkal Majalla" panose="02000000000000000000" pitchFamily="2" charset="-78"/>
              </a:rPr>
              <a:t> ´</a:t>
            </a:r>
            <a:r>
              <a:rPr lang="sv-SE" altLang="sv-SE" sz="5000" b="1" dirty="0" err="1">
                <a:solidFill>
                  <a:srgbClr val="FF0000"/>
                </a:solidFill>
                <a:latin typeface="Abadi" panose="020B0604020104020204" pitchFamily="34" charset="0"/>
                <a:cs typeface="Sakkal Majalla" panose="02000000000000000000" pitchFamily="2" charset="-78"/>
              </a:rPr>
              <a:t>lain</a:t>
            </a:r>
            <a:r>
              <a:rPr lang="sv-SE" altLang="sv-SE" sz="5000" b="1" dirty="0">
                <a:solidFill>
                  <a:srgbClr val="FF0000"/>
                </a:solidFill>
                <a:latin typeface="Abadi" panose="020B0604020104020204" pitchFamily="34" charset="0"/>
                <a:cs typeface="Sakkal Majalla" panose="02000000000000000000" pitchFamily="2" charset="-78"/>
              </a:rPr>
              <a:t> </a:t>
            </a:r>
            <a:r>
              <a:rPr lang="sv-SE" altLang="sv-SE" sz="5000" b="1" dirty="0" err="1">
                <a:solidFill>
                  <a:srgbClr val="FF0000"/>
                </a:solidFill>
                <a:latin typeface="Abadi" panose="020B0604020104020204" pitchFamily="34" charset="0"/>
                <a:cs typeface="Sakkal Majalla" panose="02000000000000000000" pitchFamily="2" charset="-78"/>
              </a:rPr>
              <a:t>w´adarain</a:t>
            </a:r>
            <a:r>
              <a:rPr lang="sv-SE" altLang="sv-SE" sz="5000" b="1" dirty="0">
                <a:solidFill>
                  <a:srgbClr val="FF0000"/>
                </a:solidFill>
                <a:latin typeface="Abadi" panose="020B0604020104020204" pitchFamily="34" charset="0"/>
                <a:cs typeface="Sakkal Majalla" panose="02000000000000000000" pitchFamily="2" charset="-78"/>
              </a:rPr>
              <a:t>.</a:t>
            </a:r>
          </a:p>
          <a:p>
            <a:pPr algn="ctr">
              <a:spcBef>
                <a:spcPts val="1200"/>
              </a:spcBef>
              <a:buFontTx/>
              <a:buNone/>
            </a:pPr>
            <a:endParaRPr lang="sv-SE" altLang="sv-SE" sz="700" b="1" dirty="0">
              <a:solidFill>
                <a:srgbClr val="FF0000"/>
              </a:solidFill>
              <a:latin typeface="Abadi" panose="020B0604020104020204" pitchFamily="34" charset="0"/>
              <a:cs typeface="Sakkal Majalla" panose="02000000000000000000" pitchFamily="2" charset="-78"/>
            </a:endParaRPr>
          </a:p>
          <a:p>
            <a:pPr algn="ctr" eaLnBrk="1" hangingPunct="1">
              <a:spcBef>
                <a:spcPts val="1200"/>
              </a:spcBef>
              <a:buFontTx/>
              <a:buNone/>
            </a:pPr>
            <a:r>
              <a:rPr lang="sv-SE" altLang="sv-SE" sz="5000" b="1" dirty="0">
                <a:latin typeface="Abadi" panose="020B0604020104020204" pitchFamily="34" charset="0"/>
                <a:cs typeface="Sakkal Majalla" panose="02000000000000000000" pitchFamily="2" charset="-78"/>
              </a:rPr>
              <a:t>om nåd och barmhärtighet.</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12" descr="وقوف.gif">
            <a:extLst>
              <a:ext uri="{FF2B5EF4-FFF2-40B4-BE49-F238E27FC236}">
                <a16:creationId xmlns:a16="http://schemas.microsoft.com/office/drawing/2014/main" id="{A6FF5184-A3F8-0086-7166-8527101CD145}"/>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0" name="صورة 12" descr="وقوف.gif">
            <a:extLst>
              <a:ext uri="{FF2B5EF4-FFF2-40B4-BE49-F238E27FC236}">
                <a16:creationId xmlns:a16="http://schemas.microsoft.com/office/drawing/2014/main" id="{BEAD0E11-4FE5-4576-CF56-AEAAD573E401}"/>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8557966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178444"/>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solidFill>
                  <a:srgbClr val="FF0000"/>
                </a:solidFill>
                <a:latin typeface="Serto Batnan" panose="00000400000000000000" pitchFamily="2" charset="-78"/>
                <a:cs typeface="Serto Batnan" panose="00000400000000000000" pitchFamily="2" charset="-78"/>
              </a:rPr>
              <a:t>ܥܰܠ ܥܶܛܪܳܐ ܕܒܶܣܡܶܐ ܡܚܰܣܝܳܢܳܐ ܗܳܟܺܝܠ ܘܰܡܕܰܟܝܳܢܳܐ ܫܳܒܽܘܩܳܐ ܘܥܳܛܽܘܝܳܐ ܘܠܳܚܽܘܝܳܐ ܠܳܐ ܡܶܬܼܰܥܗܕܳܢܳܐ ܕܒܺܝܫܽܘܬܰܢ. </a:t>
            </a:r>
            <a:endParaRPr lang="en-US" sz="60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20845" y="2236424"/>
            <a:ext cx="6081089" cy="3785652"/>
          </a:xfrm>
          <a:prstGeom prst="rect">
            <a:avLst/>
          </a:prstGeom>
        </p:spPr>
        <p:txBody>
          <a:bodyPr wrap="square">
            <a:spAutoFit/>
          </a:bodyPr>
          <a:lstStyle/>
          <a:p>
            <a:pPr algn="ctr"/>
            <a:r>
              <a:rPr lang="ar-SA" sz="6000" b="1" dirty="0">
                <a:latin typeface="Traditional Arabic" panose="02020603050405020304" pitchFamily="18" charset="-78"/>
                <a:cs typeface="Traditional Arabic" panose="02020603050405020304" pitchFamily="18" charset="-78"/>
              </a:rPr>
              <a:t>اللّهمّ امنحنا بعطر البخور هذا</a:t>
            </a:r>
            <a:r>
              <a:rPr lang="ar-SY" sz="6000" b="1" dirty="0">
                <a:latin typeface="Traditional Arabic" panose="02020603050405020304" pitchFamily="18" charset="-78"/>
                <a:cs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عفوا</a:t>
            </a:r>
            <a:r>
              <a:rPr lang="ar-SY" sz="6000" b="1" dirty="0">
                <a:latin typeface="Traditional Arabic" panose="02020603050405020304" pitchFamily="18" charset="-78"/>
                <a:cs typeface="Traditional Arabic" panose="02020603050405020304" pitchFamily="18" charset="-78"/>
              </a:rPr>
              <a:t>ً</a:t>
            </a:r>
            <a:r>
              <a:rPr lang="ar-SA" sz="6000" b="1" dirty="0">
                <a:latin typeface="Traditional Arabic" panose="02020603050405020304" pitchFamily="18" charset="-78"/>
                <a:cs typeface="Traditional Arabic" panose="02020603050405020304" pitchFamily="18" charset="-78"/>
              </a:rPr>
              <a:t> وغفرانا</a:t>
            </a:r>
            <a:r>
              <a:rPr lang="ar-SY" sz="6000" b="1" dirty="0">
                <a:latin typeface="Traditional Arabic" panose="02020603050405020304" pitchFamily="18" charset="-78"/>
                <a:cs typeface="Traditional Arabic" panose="02020603050405020304" pitchFamily="18" charset="-78"/>
              </a:rPr>
              <a:t>ً</a:t>
            </a:r>
            <a:r>
              <a:rPr lang="ar-SA" sz="6000" b="1" dirty="0">
                <a:latin typeface="Traditional Arabic" panose="02020603050405020304" pitchFamily="18" charset="-78"/>
                <a:cs typeface="Traditional Arabic" panose="02020603050405020304" pitchFamily="18" charset="-78"/>
              </a:rPr>
              <a:t> وتطهيرا</a:t>
            </a:r>
            <a:r>
              <a:rPr lang="ar-SY" sz="6000" b="1" dirty="0">
                <a:latin typeface="Traditional Arabic" panose="02020603050405020304" pitchFamily="18" charset="-78"/>
                <a:cs typeface="Traditional Arabic" panose="02020603050405020304" pitchFamily="18" charset="-78"/>
              </a:rPr>
              <a:t>ً</a:t>
            </a:r>
            <a:r>
              <a:rPr lang="ar-SA" sz="6000" b="1" dirty="0">
                <a:latin typeface="Traditional Arabic" panose="02020603050405020304" pitchFamily="18" charset="-78"/>
                <a:cs typeface="Traditional Arabic" panose="02020603050405020304" pitchFamily="18" charset="-78"/>
              </a:rPr>
              <a:t>  صافحا</a:t>
            </a:r>
            <a:r>
              <a:rPr lang="ar-SY" sz="6000" b="1" dirty="0">
                <a:latin typeface="Traditional Arabic" panose="02020603050405020304" pitchFamily="18" charset="-78"/>
                <a:cs typeface="Traditional Arabic" panose="02020603050405020304" pitchFamily="18" charset="-78"/>
              </a:rPr>
              <a:t>ً</a:t>
            </a:r>
            <a:r>
              <a:rPr lang="ar-SA" sz="6000" b="1" dirty="0">
                <a:latin typeface="Traditional Arabic" panose="02020603050405020304" pitchFamily="18" charset="-78"/>
                <a:cs typeface="Traditional Arabic" panose="02020603050405020304" pitchFamily="18" charset="-78"/>
              </a:rPr>
              <a:t> عنّا ومتغاضيا</a:t>
            </a:r>
            <a:r>
              <a:rPr lang="ar-SY" sz="6000" b="1" dirty="0">
                <a:latin typeface="Traditional Arabic" panose="02020603050405020304" pitchFamily="18" charset="-78"/>
                <a:cs typeface="Traditional Arabic" panose="02020603050405020304" pitchFamily="18" charset="-78"/>
              </a:rPr>
              <a:t>ً</a:t>
            </a:r>
            <a:r>
              <a:rPr lang="ar-SA" sz="6000" b="1" dirty="0">
                <a:latin typeface="Traditional Arabic" panose="02020603050405020304" pitchFamily="18" charset="-78"/>
                <a:cs typeface="Traditional Arabic" panose="02020603050405020304" pitchFamily="18" charset="-78"/>
              </a:rPr>
              <a:t> عن آثامنا</a:t>
            </a:r>
            <a:r>
              <a:rPr lang="ar-AE" sz="6000" b="1" dirty="0">
                <a:latin typeface="Traditional Arabic" panose="02020603050405020304" pitchFamily="18" charset="-78"/>
                <a:cs typeface="Traditional Arabic" panose="02020603050405020304" pitchFamily="18" charset="-78"/>
              </a:rPr>
              <a:t>.</a:t>
            </a:r>
            <a:endParaRPr lang="en-US" sz="60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4909" y="2294287"/>
            <a:ext cx="6091032" cy="3477875"/>
          </a:xfrm>
          <a:prstGeom prst="rect">
            <a:avLst/>
          </a:prstGeom>
        </p:spPr>
        <p:txBody>
          <a:bodyPr wrap="square">
            <a:spAutoFit/>
          </a:bodyPr>
          <a:lstStyle/>
          <a:p>
            <a:pPr algn="ctr"/>
            <a:r>
              <a:rPr lang="sv-SE" sz="4400" b="1" dirty="0">
                <a:latin typeface="Abadi" panose="020B0604020104020204" pitchFamily="34" charset="0"/>
                <a:cs typeface="Sakkal Majalla" panose="02000000000000000000" pitchFamily="2" charset="-78"/>
              </a:rPr>
              <a:t>Du som benådar, renar och förlåter! Utplåna, glöm och tvätta bort vår ondska genom rökelsens väldoft. </a:t>
            </a:r>
          </a:p>
        </p:txBody>
      </p:sp>
      <p:cxnSp>
        <p:nvCxnSpPr>
          <p:cNvPr id="6" name="Straight Connector 5"/>
          <p:cNvCxnSpPr>
            <a:cxnSpLocks/>
          </p:cNvCxnSpPr>
          <p:nvPr/>
        </p:nvCxnSpPr>
        <p:spPr>
          <a:xfrm>
            <a:off x="6095996" y="2428861"/>
            <a:ext cx="0" cy="320872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12" descr="وقوف.gif">
            <a:extLst>
              <a:ext uri="{FF2B5EF4-FFF2-40B4-BE49-F238E27FC236}">
                <a16:creationId xmlns:a16="http://schemas.microsoft.com/office/drawing/2014/main" id="{CADD9A8D-8E2A-3500-2483-A5D084A85805}"/>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0" name="صورة 12" descr="وقوف.gif">
            <a:extLst>
              <a:ext uri="{FF2B5EF4-FFF2-40B4-BE49-F238E27FC236}">
                <a16:creationId xmlns:a16="http://schemas.microsoft.com/office/drawing/2014/main" id="{F01DC5B4-8059-E6D9-EF11-6AD817EE4718}"/>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4430464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1" y="191719"/>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solidFill>
                  <a:srgbClr val="FF0000"/>
                </a:solidFill>
                <a:latin typeface="Serto Batnan" panose="00000400000000000000" pitchFamily="2" charset="-78"/>
                <a:cs typeface="Serto Batnan" panose="00000400000000000000" pitchFamily="2" charset="-78"/>
              </a:rPr>
              <a:t>ܠܚܺܝ ܐܰܢܬ ܡܳܪܝܳܐ ܐܰܠܳܗܳܐ ܒܰܡܪܰܚܡܳܢܽܘܬܼܶܗ ܕܚܽܘܒܳܟܼ ܠܰܚܛܳܗܵܰܝ ܡܳܪܝ ܣܰܓܺܝܵܶܐܐ ܘܪܰܘܪܵܒܶܐ ܘܰܕܠܳܐ ܡܶܬܡܢܶܝܢ</a:t>
            </a:r>
            <a:endParaRPr lang="en-US" sz="60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1" y="2459514"/>
            <a:ext cx="6081089" cy="3046988"/>
          </a:xfrm>
          <a:prstGeom prst="rect">
            <a:avLst/>
          </a:prstGeom>
        </p:spPr>
        <p:txBody>
          <a:bodyPr wrap="square">
            <a:spAutoFit/>
          </a:bodyPr>
          <a:lstStyle/>
          <a:p>
            <a:pPr algn="ctr" rtl="1"/>
            <a:r>
              <a:rPr lang="sv-SE" altLang="sv-SE" sz="7200" b="1" dirty="0">
                <a:solidFill>
                  <a:srgbClr val="0000FF"/>
                </a:solidFill>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اغْفِرْ لي خطاياي</a:t>
            </a:r>
            <a:r>
              <a:rPr lang="sv-SE"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الكثيرةَ وَالْعَظيمةَ الَّتِي لا تُحْصَى متجاوزًا</a:t>
            </a:r>
            <a:r>
              <a:rPr lang="syr-SY" altLang="sv-SE" sz="6000" b="1" dirty="0">
                <a:latin typeface="Traditional Arabic" panose="02020603050405020304" pitchFamily="18" charset="-78"/>
              </a:rPr>
              <a:t> </a:t>
            </a:r>
            <a:endParaRPr lang="en-US" sz="4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42" y="2491332"/>
            <a:ext cx="6091032" cy="2800767"/>
          </a:xfrm>
          <a:prstGeom prst="rect">
            <a:avLst/>
          </a:prstGeom>
        </p:spPr>
        <p:txBody>
          <a:bodyPr wrap="square">
            <a:spAutoFit/>
          </a:bodyPr>
          <a:lstStyle/>
          <a:p>
            <a:pPr algn="ctr"/>
            <a:r>
              <a:rPr lang="sv-SE" sz="4400" b="1" dirty="0">
                <a:latin typeface="Abadi" panose="020B0604020104020204" pitchFamily="34" charset="0"/>
                <a:cs typeface="Sakkal Majalla" panose="02000000000000000000" pitchFamily="2" charset="-78"/>
              </a:rPr>
              <a:t>Herre Gud, utplåna i din kärlek och barmhärtighet mina många, stora och oräkneliga synder</a:t>
            </a:r>
          </a:p>
        </p:txBody>
      </p:sp>
      <p:cxnSp>
        <p:nvCxnSpPr>
          <p:cNvPr id="6" name="Straight Connector 5"/>
          <p:cNvCxnSpPr>
            <a:cxnSpLocks/>
          </p:cNvCxnSpPr>
          <p:nvPr/>
        </p:nvCxnSpPr>
        <p:spPr>
          <a:xfrm>
            <a:off x="6091030" y="2236424"/>
            <a:ext cx="0" cy="320872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12" descr="وقوف.gif">
            <a:extLst>
              <a:ext uri="{FF2B5EF4-FFF2-40B4-BE49-F238E27FC236}">
                <a16:creationId xmlns:a16="http://schemas.microsoft.com/office/drawing/2014/main" id="{ACFA222A-D5C5-0126-D386-0AB008A8840E}"/>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0" name="صورة 12" descr="وقوف.gif">
            <a:extLst>
              <a:ext uri="{FF2B5EF4-FFF2-40B4-BE49-F238E27FC236}">
                <a16:creationId xmlns:a16="http://schemas.microsoft.com/office/drawing/2014/main" id="{857F5E69-907B-7622-D470-A1DFA2EF2B60}"/>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859355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268837"/>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solidFill>
                  <a:srgbClr val="FF0000"/>
                </a:solidFill>
                <a:latin typeface="Serto Batnan" panose="00000400000000000000" pitchFamily="2" charset="-78"/>
                <a:cs typeface="Serto Batnan" panose="00000400000000000000" pitchFamily="2" charset="-78"/>
              </a:rPr>
              <a:t>ܘܠܰܚܛܳܗܵܶܐ ܕܟܼܽܠܶܗ ܥܰܡܳܐ ܕܺܝܠܳܟ ܡܗܰܝܡܢܳܐ. ܐܳܘ ܡܳܪܝܳܐ </a:t>
            </a:r>
            <a:r>
              <a:rPr lang="ar-SA" sz="6000" b="1" dirty="0">
                <a:solidFill>
                  <a:srgbClr val="FF0000"/>
                </a:solidFill>
                <a:latin typeface="Serto Batnan" panose="00000400000000000000" pitchFamily="2" charset="-78"/>
                <a:cs typeface="Serto Batnan" panose="00000400000000000000" pitchFamily="2" charset="-78"/>
              </a:rPr>
              <a:t> </a:t>
            </a:r>
            <a:r>
              <a:rPr lang="syr-SY" sz="6000" b="1" dirty="0">
                <a:solidFill>
                  <a:srgbClr val="FF0000"/>
                </a:solidFill>
                <a:latin typeface="Serto Batnan" panose="00000400000000000000" pitchFamily="2" charset="-78"/>
                <a:cs typeface="Serto Batnan" panose="00000400000000000000" pitchFamily="2" charset="-78"/>
              </a:rPr>
              <a:t>ܚܽܘܣ ܛܳܒܳܐ ܘܶܐܬܼܪܰܚܰܡܥܠܰܝܢ.</a:t>
            </a:r>
            <a:endParaRPr lang="en-US" sz="60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10911" y="2512684"/>
            <a:ext cx="6081089" cy="2862322"/>
          </a:xfrm>
          <a:prstGeom prst="rect">
            <a:avLst/>
          </a:prstGeom>
        </p:spPr>
        <p:txBody>
          <a:bodyPr wrap="square">
            <a:spAutoFit/>
          </a:bodyPr>
          <a:lstStyle/>
          <a:p>
            <a:pPr algn="ctr" rtl="1"/>
            <a:r>
              <a:rPr lang="ar-SA" sz="6000" b="1" dirty="0">
                <a:latin typeface="Traditional Arabic" panose="02020603050405020304" pitchFamily="18" charset="-78"/>
                <a:cs typeface="Traditional Arabic" panose="02020603050405020304" pitchFamily="18" charset="-78"/>
              </a:rPr>
              <a:t>متجاوزا</a:t>
            </a:r>
            <a:r>
              <a:rPr lang="ar-SY" sz="6000" b="1" dirty="0">
                <a:latin typeface="Traditional Arabic" panose="02020603050405020304" pitchFamily="18" charset="-78"/>
                <a:cs typeface="Traditional Arabic" panose="02020603050405020304" pitchFamily="18" charset="-78"/>
              </a:rPr>
              <a:t>ً</a:t>
            </a:r>
            <a:r>
              <a:rPr lang="ar-SA" sz="6000" b="1" dirty="0">
                <a:latin typeface="Traditional Arabic" panose="02020603050405020304" pitchFamily="18" charset="-78"/>
                <a:cs typeface="Traditional Arabic" panose="02020603050405020304" pitchFamily="18" charset="-78"/>
              </a:rPr>
              <a:t>  عن ذُنوب عبادك المُؤمنين، وارأف أيّها الجوّاد  وارحمنا</a:t>
            </a:r>
            <a:r>
              <a:rPr lang="ar-IQ" sz="6000" b="1" dirty="0">
                <a:latin typeface="Traditional Arabic" panose="02020603050405020304" pitchFamily="18" charset="-78"/>
                <a:cs typeface="Traditional Arabic" panose="02020603050405020304" pitchFamily="18" charset="-78"/>
              </a:rPr>
              <a:t> </a:t>
            </a:r>
            <a:endParaRPr lang="en-US" sz="60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420351"/>
            <a:ext cx="6091032" cy="3046988"/>
          </a:xfrm>
          <a:prstGeom prst="rect">
            <a:avLst/>
          </a:prstGeom>
        </p:spPr>
        <p:txBody>
          <a:bodyPr wrap="square">
            <a:spAutoFit/>
          </a:bodyPr>
          <a:lstStyle/>
          <a:p>
            <a:pPr algn="ctr"/>
            <a:r>
              <a:rPr lang="sv-SE" sz="4800" b="1" dirty="0">
                <a:latin typeface="Abadi" panose="020B0604020104020204" pitchFamily="34" charset="0"/>
                <a:cs typeface="Sakkal Majalla" panose="02000000000000000000" pitchFamily="2" charset="-78"/>
              </a:rPr>
              <a:t>ja hela ditt troende folks synder. Du Gode Gud, skänk oss nåd och barmhärtighet</a:t>
            </a:r>
          </a:p>
        </p:txBody>
      </p:sp>
      <p:cxnSp>
        <p:nvCxnSpPr>
          <p:cNvPr id="6" name="Straight Connector 5"/>
          <p:cNvCxnSpPr>
            <a:cxnSpLocks/>
          </p:cNvCxnSpPr>
          <p:nvPr/>
        </p:nvCxnSpPr>
        <p:spPr>
          <a:xfrm>
            <a:off x="6091030" y="2236424"/>
            <a:ext cx="0" cy="320872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12" descr="وقوف.gif">
            <a:extLst>
              <a:ext uri="{FF2B5EF4-FFF2-40B4-BE49-F238E27FC236}">
                <a16:creationId xmlns:a16="http://schemas.microsoft.com/office/drawing/2014/main" id="{C0E2ACB3-7979-D68D-7036-C479ED1F4DB7}"/>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0" name="صورة 12" descr="وقوف.gif">
            <a:extLst>
              <a:ext uri="{FF2B5EF4-FFF2-40B4-BE49-F238E27FC236}">
                <a16:creationId xmlns:a16="http://schemas.microsoft.com/office/drawing/2014/main" id="{8D3C4A15-B607-9CBA-C081-4A4695AAF651}"/>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6602775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178262"/>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95640" rtl="1">
              <a:defRPr/>
            </a:pPr>
            <a:r>
              <a:rPr lang="syr-SY" sz="6000" b="1" dirty="0">
                <a:solidFill>
                  <a:srgbClr val="FF0000"/>
                </a:solidFill>
                <a:latin typeface="Serto Batnan" panose="00000400000000000000" pitchFamily="2" charset="-78"/>
                <a:cs typeface="Serto Batnan" panose="00000400000000000000" pitchFamily="2" charset="-78"/>
              </a:rPr>
              <a:t>ܐܶܬܕܰܟܼܪܰܝܢ ܡܳܪܝܳܐ ܐܰ‌ܠܳܗܳܐ ܒܪܵܰܚܡܶܐ ܕܡܶܢܳܟ ܘܶܐܬܕܰܟܪ ܒܶܗ ܠܢܰܦܵܫܳܬܰܢ ܘܢܰܦܵܫܳܬܳܐ ܟܺܝܬ ܕܺܝܠܰܢ ܘܕܰܐܒܗܰܝܵܢ ܘܕܰܐܚܰܝܵܢ</a:t>
            </a:r>
          </a:p>
        </p:txBody>
      </p:sp>
      <p:sp>
        <p:nvSpPr>
          <p:cNvPr id="3" name="Rectangle 2"/>
          <p:cNvSpPr/>
          <p:nvPr/>
        </p:nvSpPr>
        <p:spPr>
          <a:xfrm>
            <a:off x="6110911" y="2778957"/>
            <a:ext cx="6081089" cy="2123658"/>
          </a:xfrm>
          <a:prstGeom prst="rect">
            <a:avLst/>
          </a:prstGeom>
        </p:spPr>
        <p:txBody>
          <a:bodyPr wrap="square">
            <a:spAutoFit/>
          </a:bodyPr>
          <a:lstStyle/>
          <a:p>
            <a:pPr algn="ctr"/>
            <a:r>
              <a:rPr lang="ar-SA" sz="6600" b="1" dirty="0">
                <a:latin typeface="Traditional Arabic" panose="02020603050405020304" pitchFamily="18" charset="-78"/>
                <a:cs typeface="Traditional Arabic" panose="02020603050405020304" pitchFamily="18" charset="-78"/>
              </a:rPr>
              <a:t>تذكّرنا اللّهمّ ذاكرا</a:t>
            </a:r>
            <a:r>
              <a:rPr lang="ar-SY" sz="6600" b="1" dirty="0">
                <a:latin typeface="Traditional Arabic" panose="02020603050405020304" pitchFamily="18" charset="-78"/>
                <a:cs typeface="Traditional Arabic" panose="02020603050405020304" pitchFamily="18" charset="-78"/>
              </a:rPr>
              <a:t>ً</a:t>
            </a:r>
            <a:r>
              <a:rPr lang="ar-SA" sz="6600" b="1" dirty="0">
                <a:latin typeface="Traditional Arabic" panose="02020603050405020304" pitchFamily="18" charset="-78"/>
                <a:cs typeface="Traditional Arabic" panose="02020603050405020304" pitchFamily="18" charset="-78"/>
              </a:rPr>
              <a:t> نفوسنا وأنفس آبائنا وإخوتنا</a:t>
            </a:r>
            <a:endParaRPr lang="en-US" sz="66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440402"/>
            <a:ext cx="6091032" cy="2800767"/>
          </a:xfrm>
          <a:prstGeom prst="rect">
            <a:avLst/>
          </a:prstGeom>
        </p:spPr>
        <p:txBody>
          <a:bodyPr wrap="square">
            <a:spAutoFit/>
          </a:bodyPr>
          <a:lstStyle/>
          <a:p>
            <a:pPr algn="ctr"/>
            <a:r>
              <a:rPr lang="sv-SE" sz="4400" b="1" dirty="0">
                <a:latin typeface="Abadi" panose="020B0604020104020204" pitchFamily="34" charset="0"/>
                <a:cs typeface="Times New Roman" panose="02020603050405020304" pitchFamily="18" charset="0"/>
              </a:rPr>
              <a:t>Herre Gud, tänk på oss efter din nåd, och kom också ihåg våra och våra fäders själar, våra bröder</a:t>
            </a:r>
          </a:p>
        </p:txBody>
      </p:sp>
      <p:cxnSp>
        <p:nvCxnSpPr>
          <p:cNvPr id="6" name="Straight Connector 5"/>
          <p:cNvCxnSpPr>
            <a:cxnSpLocks/>
          </p:cNvCxnSpPr>
          <p:nvPr/>
        </p:nvCxnSpPr>
        <p:spPr>
          <a:xfrm>
            <a:off x="6091030" y="2236424"/>
            <a:ext cx="0" cy="320872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12" descr="وقوف.gif">
            <a:extLst>
              <a:ext uri="{FF2B5EF4-FFF2-40B4-BE49-F238E27FC236}">
                <a16:creationId xmlns:a16="http://schemas.microsoft.com/office/drawing/2014/main" id="{6CB581C9-E074-5DD7-E986-88495333D512}"/>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0" name="صورة 12" descr="وقوف.gif">
            <a:extLst>
              <a:ext uri="{FF2B5EF4-FFF2-40B4-BE49-F238E27FC236}">
                <a16:creationId xmlns:a16="http://schemas.microsoft.com/office/drawing/2014/main" id="{0F184AD4-28B9-7D4E-9302-6AD663A3FD45}"/>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2415805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268837"/>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95640" rtl="1">
              <a:defRPr/>
            </a:pPr>
            <a:r>
              <a:rPr lang="syr-SY" sz="6000" b="1" dirty="0">
                <a:solidFill>
                  <a:srgbClr val="FF0000"/>
                </a:solidFill>
                <a:latin typeface="Serto Batnan" panose="00000400000000000000" pitchFamily="2" charset="-78"/>
                <a:cs typeface="Serto Batnan" panose="00000400000000000000" pitchFamily="2" charset="-78"/>
              </a:rPr>
              <a:t>ܘܰܕܪܵܰܒܳܢܰܝܢ ܘܰܕܡܰܠܦܳܢܰܝܵܢ ܘܰܕܥܰܢܺܝܵܕܰܝܢ ܘܰܕܟܼܽܠܗܽܘܢ ܥܰܢܺܝܵܕܶܐ ܡܗܰܝܡܵܢܶܐ ܝܰܠܕܶܝܵܗܿ ܕܥܺܕܬܳܐ ܕܺܝܠܳܟ ܩܰܕܝܺܫܬܳܐ ܘܰܡܫܰܒܰܚܬܳܐ.</a:t>
            </a:r>
          </a:p>
        </p:txBody>
      </p:sp>
      <p:sp>
        <p:nvSpPr>
          <p:cNvPr id="3" name="Rectangle 2"/>
          <p:cNvSpPr/>
          <p:nvPr/>
        </p:nvSpPr>
        <p:spPr>
          <a:xfrm>
            <a:off x="6110911" y="2501589"/>
            <a:ext cx="6081089" cy="2862322"/>
          </a:xfrm>
          <a:prstGeom prst="rect">
            <a:avLst/>
          </a:prstGeom>
        </p:spPr>
        <p:txBody>
          <a:bodyPr wrap="square">
            <a:spAutoFit/>
          </a:bodyPr>
          <a:lstStyle/>
          <a:p>
            <a:pPr algn="ctr" rtl="1"/>
            <a:r>
              <a:rPr lang="ar-SA" sz="6000" b="1" dirty="0">
                <a:latin typeface="Traditional Arabic" panose="02020603050405020304" pitchFamily="18" charset="-78"/>
                <a:cs typeface="Traditional Arabic" panose="02020603050405020304" pitchFamily="18" charset="-78"/>
              </a:rPr>
              <a:t>ورؤسائنا، ومعلّمينا وموتانا،  وأنفس الموتى المؤمنين  أبناء البيعة المقدّسة</a:t>
            </a:r>
            <a:r>
              <a:rPr lang="ar-IQ" sz="6000" b="1" dirty="0">
                <a:latin typeface="Traditional Arabic" panose="02020603050405020304" pitchFamily="18" charset="-78"/>
                <a:cs typeface="Traditional Arabic" panose="02020603050405020304" pitchFamily="18" charset="-78"/>
              </a:rPr>
              <a:t> </a:t>
            </a:r>
            <a:r>
              <a:rPr lang="ar-SA" sz="6000" b="1" dirty="0">
                <a:latin typeface="Traditional Arabic" panose="02020603050405020304" pitchFamily="18" charset="-78"/>
                <a:cs typeface="Traditional Arabic" panose="02020603050405020304" pitchFamily="18" charset="-78"/>
              </a:rPr>
              <a:t>المجيدة.</a:t>
            </a:r>
            <a:endParaRPr lang="en-US" sz="60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1" y="2487212"/>
            <a:ext cx="6110911" cy="3046988"/>
          </a:xfrm>
          <a:prstGeom prst="rect">
            <a:avLst/>
          </a:prstGeom>
        </p:spPr>
        <p:txBody>
          <a:bodyPr wrap="square">
            <a:spAutoFit/>
          </a:bodyPr>
          <a:lstStyle/>
          <a:p>
            <a:pPr algn="ctr"/>
            <a:r>
              <a:rPr lang="sv-SE" altLang="sv-SE" sz="4800" b="1" dirty="0">
                <a:latin typeface="Abadi" panose="020B0604020104020204" pitchFamily="34" charset="0"/>
              </a:rPr>
              <a:t>ihåg våra gamla, våra lärare, våra avlidna och alla de troende som gått bort</a:t>
            </a:r>
            <a:endParaRPr lang="sv-SE" sz="4800" b="1" dirty="0">
              <a:latin typeface="Abadi" panose="020B0604020104020204" pitchFamily="34" charset="0"/>
              <a:cs typeface="Times New Roman" panose="02020603050405020304" pitchFamily="18" charset="0"/>
            </a:endParaRPr>
          </a:p>
        </p:txBody>
      </p:sp>
      <p:cxnSp>
        <p:nvCxnSpPr>
          <p:cNvPr id="6" name="Straight Connector 5"/>
          <p:cNvCxnSpPr>
            <a:cxnSpLocks/>
          </p:cNvCxnSpPr>
          <p:nvPr/>
        </p:nvCxnSpPr>
        <p:spPr>
          <a:xfrm>
            <a:off x="6129494" y="2420351"/>
            <a:ext cx="0" cy="320872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12" descr="وقوف.gif">
            <a:extLst>
              <a:ext uri="{FF2B5EF4-FFF2-40B4-BE49-F238E27FC236}">
                <a16:creationId xmlns:a16="http://schemas.microsoft.com/office/drawing/2014/main" id="{0126D55D-43AC-414A-5464-E275067F33FF}"/>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0" name="صورة 12" descr="وقوف.gif">
            <a:extLst>
              <a:ext uri="{FF2B5EF4-FFF2-40B4-BE49-F238E27FC236}">
                <a16:creationId xmlns:a16="http://schemas.microsoft.com/office/drawing/2014/main" id="{284A7A53-E4B2-125A-C9C1-53835D271A78}"/>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8594332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163859"/>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95640" rtl="1">
              <a:defRPr/>
            </a:pPr>
            <a:r>
              <a:rPr lang="syr-SY" sz="5400" b="1" dirty="0">
                <a:solidFill>
                  <a:srgbClr val="FF0000"/>
                </a:solidFill>
                <a:latin typeface="Serto Batnan" panose="00000400000000000000" pitchFamily="2" charset="-78"/>
                <a:cs typeface="Serto Batnan" panose="00000400000000000000" pitchFamily="2" charset="-78"/>
              </a:rPr>
              <a:t>ܐܰܢܺܝܚ ܡܳܪܝܳܐ ܐܰܠܳܗܳܐ ܢܰܦܫܵܳܬܼܗܽܘܢ ܘܪܵܽܘܚܳܬܼܗܽܘܢ ܘܦܰܓܪܰܝܗܽܘܢ. ܘܪܽܘܣ ܛܰܠܳܐ ܕܪܵܰܚܡܶܐ ܘܕܰܚܢܳܢܳܐ ܥܰܠ ܓܰܪܵܡܰܝܗܽܘܢ. </a:t>
            </a:r>
          </a:p>
        </p:txBody>
      </p:sp>
      <p:sp>
        <p:nvSpPr>
          <p:cNvPr id="3" name="Rectangle 2"/>
          <p:cNvSpPr/>
          <p:nvPr/>
        </p:nvSpPr>
        <p:spPr>
          <a:xfrm>
            <a:off x="6100970" y="2528965"/>
            <a:ext cx="6081089" cy="2585323"/>
          </a:xfrm>
          <a:prstGeom prst="rect">
            <a:avLst/>
          </a:prstGeom>
        </p:spPr>
        <p:txBody>
          <a:bodyPr wrap="square">
            <a:spAutoFit/>
          </a:bodyPr>
          <a:lstStyle/>
          <a:p>
            <a:pPr algn="ctr" rtl="1"/>
            <a:r>
              <a:rPr lang="ar-SY" sz="5400" b="1" dirty="0">
                <a:latin typeface="Traditional Arabic" panose="02020603050405020304" pitchFamily="18" charset="-78"/>
                <a:cs typeface="Traditional Arabic" panose="02020603050405020304" pitchFamily="18" charset="-78"/>
              </a:rPr>
              <a:t>ا</a:t>
            </a:r>
            <a:r>
              <a:rPr lang="ar-SA" sz="5400" b="1" dirty="0">
                <a:latin typeface="Traditional Arabic" panose="02020603050405020304" pitchFamily="18" charset="-78"/>
                <a:cs typeface="Traditional Arabic" panose="02020603050405020304" pitchFamily="18" charset="-78"/>
              </a:rPr>
              <a:t>رح يا ربّ  أنفسهم وأرواحهم وأجسادهم راضيا</a:t>
            </a:r>
            <a:r>
              <a:rPr lang="ar-SY" sz="5400" b="1" dirty="0">
                <a:latin typeface="Traditional Arabic" panose="02020603050405020304" pitchFamily="18" charset="-78"/>
                <a:cs typeface="Traditional Arabic" panose="02020603050405020304" pitchFamily="18" charset="-78"/>
              </a:rPr>
              <a:t>ً</a:t>
            </a:r>
            <a:r>
              <a:rPr lang="ar-SA" sz="5400" b="1" dirty="0">
                <a:latin typeface="Traditional Arabic" panose="02020603050405020304" pitchFamily="18" charset="-78"/>
                <a:cs typeface="Traditional Arabic" panose="02020603050405020304" pitchFamily="18" charset="-78"/>
              </a:rPr>
              <a:t>، وانضح عظامهم بندى رحمتك وحنانك</a:t>
            </a:r>
            <a:endParaRPr lang="en-US" sz="54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198106"/>
            <a:ext cx="6091032" cy="3247043"/>
          </a:xfrm>
          <a:prstGeom prst="rect">
            <a:avLst/>
          </a:prstGeom>
        </p:spPr>
        <p:txBody>
          <a:bodyPr wrap="square">
            <a:spAutoFit/>
          </a:bodyPr>
          <a:lstStyle/>
          <a:p>
            <a:pPr algn="ctr"/>
            <a:r>
              <a:rPr lang="sv-SE" sz="4100" b="1" dirty="0">
                <a:latin typeface="Abadi" panose="020B0604020104020204" pitchFamily="34" charset="0"/>
                <a:cs typeface="Times New Roman" panose="02020603050405020304" pitchFamily="18" charset="0"/>
              </a:rPr>
              <a:t>Herre Gud, skänk vila åt deras själar, andar och kroppar; och skänk nådens och barmhärtighetens dagg över deras ben</a:t>
            </a:r>
            <a:endParaRPr lang="sv-SE" sz="4100" dirty="0">
              <a:solidFill>
                <a:schemeClr val="accent1">
                  <a:lumMod val="75000"/>
                </a:schemeClr>
              </a:solidFill>
              <a:latin typeface="Abadi" panose="020B0604020104020204" pitchFamily="34" charset="0"/>
              <a:cs typeface="Times New Roman" pitchFamily="18" charset="0"/>
            </a:endParaRPr>
          </a:p>
        </p:txBody>
      </p:sp>
      <p:cxnSp>
        <p:nvCxnSpPr>
          <p:cNvPr id="6" name="Straight Connector 5"/>
          <p:cNvCxnSpPr>
            <a:cxnSpLocks/>
          </p:cNvCxnSpPr>
          <p:nvPr/>
        </p:nvCxnSpPr>
        <p:spPr>
          <a:xfrm>
            <a:off x="6091030" y="2236424"/>
            <a:ext cx="0" cy="320872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12" descr="وقوف.gif">
            <a:extLst>
              <a:ext uri="{FF2B5EF4-FFF2-40B4-BE49-F238E27FC236}">
                <a16:creationId xmlns:a16="http://schemas.microsoft.com/office/drawing/2014/main" id="{F3923699-36B5-CB6F-D5C4-5EE618469ECF}"/>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0" name="صورة 12" descr="وقوف.gif">
            <a:extLst>
              <a:ext uri="{FF2B5EF4-FFF2-40B4-BE49-F238E27FC236}">
                <a16:creationId xmlns:a16="http://schemas.microsoft.com/office/drawing/2014/main" id="{142983D2-D258-38B9-D0F6-A1E8213F0A09}"/>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5667418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101224"/>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95640" rtl="1">
              <a:defRPr/>
            </a:pPr>
            <a:r>
              <a:rPr lang="syr-SY" sz="6000" b="1" dirty="0">
                <a:solidFill>
                  <a:srgbClr val="FF0000"/>
                </a:solidFill>
                <a:latin typeface="Serto Batnan" panose="00000400000000000000" pitchFamily="2" charset="-78"/>
                <a:cs typeface="Serto Batnan" panose="00000400000000000000" pitchFamily="2" charset="-78"/>
              </a:rPr>
              <a:t>ܚܽܘܣܳܝܳܐ ܡܚܰܣܝܳܢܳܐ ܗܘܺܝ ܠܰܢ ܘܰܠܗܽܘܢ. ܡܫܺܝܚܳܐ ܡܰܠܟܰܢ ܡܳܪܝܳܐ ܡܳܪܰܢ</a:t>
            </a:r>
            <a:r>
              <a:rPr lang="sv-SE" sz="6000" b="1" dirty="0">
                <a:solidFill>
                  <a:srgbClr val="FF0000"/>
                </a:solidFill>
                <a:latin typeface="Serto Batnan" panose="00000400000000000000" pitchFamily="2" charset="-78"/>
                <a:cs typeface="Serto Batnan" panose="00000400000000000000" pitchFamily="2" charset="-78"/>
              </a:rPr>
              <a:t> </a:t>
            </a:r>
            <a:r>
              <a:rPr lang="syr-SY" sz="6000" b="1" dirty="0">
                <a:solidFill>
                  <a:srgbClr val="FF0000"/>
                </a:solidFill>
                <a:latin typeface="Serto Batnan" panose="00000400000000000000" pitchFamily="2" charset="-78"/>
                <a:cs typeface="Serto Batnan" panose="00000400000000000000" pitchFamily="2" charset="-78"/>
              </a:rPr>
              <a:t>ܡܳܪܳܗܿ ܕܬܶܫܒܽܘܚܬܳܐ. </a:t>
            </a:r>
          </a:p>
        </p:txBody>
      </p:sp>
      <p:sp>
        <p:nvSpPr>
          <p:cNvPr id="3" name="Rectangle 2"/>
          <p:cNvSpPr/>
          <p:nvPr/>
        </p:nvSpPr>
        <p:spPr>
          <a:xfrm>
            <a:off x="6100972" y="2409625"/>
            <a:ext cx="6081089" cy="2862322"/>
          </a:xfrm>
          <a:prstGeom prst="rect">
            <a:avLst/>
          </a:prstGeom>
        </p:spPr>
        <p:txBody>
          <a:bodyPr wrap="square">
            <a:spAutoFit/>
          </a:bodyPr>
          <a:lstStyle/>
          <a:p>
            <a:pPr algn="ctr" rtl="1"/>
            <a:r>
              <a:rPr lang="ar-SA" sz="6000" b="1" dirty="0">
                <a:latin typeface="Traditional Arabic" pitchFamily="18" charset="-78"/>
                <a:cs typeface="Traditional Arabic" pitchFamily="18" charset="-78"/>
              </a:rPr>
              <a:t>وكن غافرا</a:t>
            </a:r>
            <a:r>
              <a:rPr lang="ar-SY" sz="6000" b="1" dirty="0">
                <a:latin typeface="Traditional Arabic" pitchFamily="18" charset="-78"/>
                <a:cs typeface="Traditional Arabic" pitchFamily="18" charset="-78"/>
              </a:rPr>
              <a:t>ً</a:t>
            </a:r>
            <a:r>
              <a:rPr lang="ar-SA" sz="6000" b="1" dirty="0">
                <a:latin typeface="Traditional Arabic" pitchFamily="18" charset="-78"/>
                <a:cs typeface="Traditional Arabic" pitchFamily="18" charset="-78"/>
              </a:rPr>
              <a:t>  لنا ولهم، أيّها المسيح إلهنا وملكنا،</a:t>
            </a:r>
            <a:r>
              <a:rPr lang="sv-SE" sz="6000" b="1" dirty="0">
                <a:latin typeface="Traditional Arabic" pitchFamily="18" charset="-78"/>
                <a:cs typeface="Traditional Arabic" pitchFamily="18" charset="-78"/>
              </a:rPr>
              <a:t> </a:t>
            </a:r>
            <a:r>
              <a:rPr lang="ar-SA" sz="6000" b="1" dirty="0">
                <a:latin typeface="Traditional Arabic" pitchFamily="18" charset="-78"/>
                <a:cs typeface="Traditional Arabic" pitchFamily="18" charset="-78"/>
              </a:rPr>
              <a:t>ربّ الجلالة الرّؤوف.</a:t>
            </a:r>
            <a:endParaRPr lang="de-AT" sz="6000" b="1" dirty="0">
              <a:latin typeface="Traditional Arabic" pitchFamily="18" charset="-78"/>
              <a:cs typeface="Traditional Arabic" pitchFamily="18" charset="-78"/>
            </a:endParaRPr>
          </a:p>
        </p:txBody>
      </p:sp>
      <p:sp>
        <p:nvSpPr>
          <p:cNvPr id="4" name="Rectangle 3"/>
          <p:cNvSpPr/>
          <p:nvPr/>
        </p:nvSpPr>
        <p:spPr>
          <a:xfrm>
            <a:off x="0" y="2165868"/>
            <a:ext cx="6091032" cy="3477875"/>
          </a:xfrm>
          <a:prstGeom prst="rect">
            <a:avLst/>
          </a:prstGeom>
        </p:spPr>
        <p:txBody>
          <a:bodyPr wrap="square">
            <a:spAutoFit/>
          </a:bodyPr>
          <a:lstStyle/>
          <a:p>
            <a:pPr algn="ctr"/>
            <a:r>
              <a:rPr lang="sv-SE" sz="4400" b="1" dirty="0">
                <a:latin typeface="Abadi" panose="020B0604020104020204" pitchFamily="34" charset="0"/>
                <a:cs typeface="Times New Roman" panose="02020603050405020304" pitchFamily="18" charset="0"/>
              </a:rPr>
              <a:t>och verka försoning och förlåtelse för oss och för dem. Kristus vår Kung, Herre vår Gud, härlighetens Herre</a:t>
            </a:r>
            <a:endParaRPr lang="sv-SE" sz="4400" dirty="0">
              <a:latin typeface="Abadi" panose="020B0604020104020204" pitchFamily="34" charset="0"/>
              <a:cs typeface="Times New Roman" pitchFamily="18" charset="0"/>
            </a:endParaRPr>
          </a:p>
        </p:txBody>
      </p:sp>
      <p:cxnSp>
        <p:nvCxnSpPr>
          <p:cNvPr id="6" name="Straight Connector 5"/>
          <p:cNvCxnSpPr>
            <a:cxnSpLocks/>
          </p:cNvCxnSpPr>
          <p:nvPr/>
        </p:nvCxnSpPr>
        <p:spPr>
          <a:xfrm>
            <a:off x="6091030" y="2236424"/>
            <a:ext cx="0" cy="320872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12" descr="وقوف.gif">
            <a:extLst>
              <a:ext uri="{FF2B5EF4-FFF2-40B4-BE49-F238E27FC236}">
                <a16:creationId xmlns:a16="http://schemas.microsoft.com/office/drawing/2014/main" id="{D17BAD84-E6D1-8E04-4F92-E94DC9DD0964}"/>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0" name="صورة 12" descr="وقوف.gif">
            <a:extLst>
              <a:ext uri="{FF2B5EF4-FFF2-40B4-BE49-F238E27FC236}">
                <a16:creationId xmlns:a16="http://schemas.microsoft.com/office/drawing/2014/main" id="{FDCE2494-44AD-BBA0-9462-D30333792BE3}"/>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2019828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163859"/>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95640" rtl="1">
              <a:defRPr/>
            </a:pPr>
            <a:r>
              <a:rPr lang="syr-SY" sz="6000" b="1" dirty="0">
                <a:solidFill>
                  <a:srgbClr val="FF0000"/>
                </a:solidFill>
                <a:latin typeface="Serto Batnan" panose="00000400000000000000" pitchFamily="2" charset="-78"/>
                <a:cs typeface="Serto Batnan" panose="00000400000000000000" pitchFamily="2" charset="-78"/>
              </a:rPr>
              <a:t>ܘܰܥܢܺܝ ܠܰܢ ܡܳܪܝ ܘܬܳܐ ܠܺܐܝܳܠܰܢ ܘܬܳܐ ܠܥܽܘܕܪܳܢܰܢ. ܘܰܦܪܽܘܩ ܠܰܢ ܘܩܰܒܶܠ ܨܠܰܘܵܳܬܰܢ ܘܦܺܝܪܡܰܢ ܘܬܰܟܫܵܦܳܬܼܰܢ. </a:t>
            </a:r>
          </a:p>
        </p:txBody>
      </p:sp>
      <p:sp>
        <p:nvSpPr>
          <p:cNvPr id="3" name="Rectangle 2"/>
          <p:cNvSpPr/>
          <p:nvPr/>
        </p:nvSpPr>
        <p:spPr>
          <a:xfrm>
            <a:off x="6115880" y="2067555"/>
            <a:ext cx="6081089" cy="3539430"/>
          </a:xfrm>
          <a:prstGeom prst="rect">
            <a:avLst/>
          </a:prstGeom>
        </p:spPr>
        <p:txBody>
          <a:bodyPr wrap="square">
            <a:spAutoFit/>
          </a:bodyPr>
          <a:lstStyle/>
          <a:p>
            <a:pPr algn="ctr" rtl="1"/>
            <a:r>
              <a:rPr lang="ar-SA" sz="9600" b="1" baseline="-25000" dirty="0">
                <a:latin typeface="Traditional Arabic" pitchFamily="18" charset="-78"/>
                <a:cs typeface="Traditional Arabic" pitchFamily="18" charset="-78"/>
              </a:rPr>
              <a:t>استجبنا أيّها الرّب</a:t>
            </a:r>
            <a:r>
              <a:rPr lang="ar-AE" sz="9600" b="1" baseline="-25000" dirty="0">
                <a:latin typeface="Traditional Arabic" pitchFamily="18" charset="-78"/>
                <a:cs typeface="Traditional Arabic" pitchFamily="18" charset="-78"/>
              </a:rPr>
              <a:t> </a:t>
            </a:r>
            <a:r>
              <a:rPr lang="ar-SA" sz="9600" b="1" baseline="-25000" dirty="0">
                <a:latin typeface="Traditional Arabic" pitchFamily="18" charset="-78"/>
                <a:cs typeface="Traditional Arabic" pitchFamily="18" charset="-78"/>
              </a:rPr>
              <a:t>ربّنا</a:t>
            </a:r>
            <a:r>
              <a:rPr lang="ar-AE" sz="9600" b="1" baseline="-25000" dirty="0">
                <a:latin typeface="Traditional Arabic" pitchFamily="18" charset="-78"/>
                <a:cs typeface="Traditional Arabic" pitchFamily="18" charset="-78"/>
              </a:rPr>
              <a:t> </a:t>
            </a:r>
            <a:r>
              <a:rPr lang="ar-SA" sz="9600" b="1" baseline="-25000" dirty="0">
                <a:latin typeface="Traditional Arabic" pitchFamily="18" charset="-78"/>
                <a:cs typeface="Traditional Arabic" pitchFamily="18" charset="-78"/>
              </a:rPr>
              <a:t>وكن</a:t>
            </a:r>
            <a:r>
              <a:rPr lang="ar-AE" sz="9600" b="1" baseline="-25000" dirty="0">
                <a:latin typeface="Traditional Arabic" pitchFamily="18" charset="-78"/>
                <a:cs typeface="Traditional Arabic" pitchFamily="18" charset="-78"/>
              </a:rPr>
              <a:t> </a:t>
            </a:r>
            <a:r>
              <a:rPr lang="ar-SA" sz="9600" b="1" baseline="-25000" dirty="0">
                <a:latin typeface="Traditional Arabic" pitchFamily="18" charset="-78"/>
                <a:cs typeface="Traditional Arabic" pitchFamily="18" charset="-78"/>
              </a:rPr>
              <a:t>لنا معينا</a:t>
            </a:r>
            <a:r>
              <a:rPr lang="ar-SY" sz="9600" b="1" baseline="-25000" dirty="0">
                <a:latin typeface="Traditional Arabic" pitchFamily="18" charset="-78"/>
                <a:cs typeface="Traditional Arabic" pitchFamily="18" charset="-78"/>
              </a:rPr>
              <a:t>ً</a:t>
            </a:r>
            <a:r>
              <a:rPr lang="syr-SY" sz="9600" b="1" baseline="-25000" dirty="0">
                <a:latin typeface="Traditional Arabic" pitchFamily="18" charset="-78"/>
              </a:rPr>
              <a:t> </a:t>
            </a:r>
            <a:r>
              <a:rPr lang="ar-SA" sz="9600" b="1" baseline="-25000" dirty="0">
                <a:latin typeface="Traditional Arabic" pitchFamily="18" charset="-78"/>
                <a:cs typeface="Traditional Arabic" pitchFamily="18" charset="-78"/>
              </a:rPr>
              <a:t>وخلّصنا وتق</a:t>
            </a:r>
            <a:r>
              <a:rPr lang="ar-AE" sz="9600" b="1" baseline="-25000" dirty="0">
                <a:latin typeface="Traditional Arabic" pitchFamily="18" charset="-78"/>
                <a:cs typeface="Traditional Arabic" pitchFamily="18" charset="-78"/>
              </a:rPr>
              <a:t>بّل </a:t>
            </a:r>
            <a:r>
              <a:rPr lang="ar-SA" sz="9600" b="1" baseline="-25000" dirty="0">
                <a:latin typeface="Traditional Arabic" pitchFamily="18" charset="-78"/>
                <a:cs typeface="Traditional Arabic" pitchFamily="18" charset="-78"/>
              </a:rPr>
              <a:t>دعواتنا وابتهالنا كرما</a:t>
            </a:r>
            <a:r>
              <a:rPr lang="ar-SY" sz="9600" b="1" baseline="-25000" dirty="0">
                <a:latin typeface="Traditional Arabic" pitchFamily="18" charset="-78"/>
                <a:cs typeface="Traditional Arabic" pitchFamily="18" charset="-78"/>
              </a:rPr>
              <a:t>ً</a:t>
            </a:r>
            <a:r>
              <a:rPr lang="ar-AE" sz="9600" b="1" baseline="-25000" dirty="0">
                <a:latin typeface="Traditional Arabic" pitchFamily="18" charset="-78"/>
                <a:cs typeface="Traditional Arabic" pitchFamily="18" charset="-78"/>
              </a:rPr>
              <a:t>.</a:t>
            </a:r>
            <a:endParaRPr lang="en-US" sz="9600" dirty="0">
              <a:latin typeface="Traditional Arabic" pitchFamily="18" charset="-78"/>
              <a:cs typeface="Traditional Arabic" pitchFamily="18" charset="-78"/>
            </a:endParaRPr>
          </a:p>
        </p:txBody>
      </p:sp>
      <p:sp>
        <p:nvSpPr>
          <p:cNvPr id="4" name="Rectangle 3"/>
          <p:cNvSpPr/>
          <p:nvPr/>
        </p:nvSpPr>
        <p:spPr>
          <a:xfrm>
            <a:off x="12424" y="2219023"/>
            <a:ext cx="6091032" cy="3477875"/>
          </a:xfrm>
          <a:prstGeom prst="rect">
            <a:avLst/>
          </a:prstGeom>
        </p:spPr>
        <p:txBody>
          <a:bodyPr wrap="square">
            <a:spAutoFit/>
          </a:bodyPr>
          <a:lstStyle/>
          <a:p>
            <a:pPr algn="ctr"/>
            <a:r>
              <a:rPr lang="sv-SE" sz="4400" b="1" dirty="0">
                <a:latin typeface="Abadi" panose="020B0604020104020204" pitchFamily="34" charset="0"/>
                <a:cs typeface="Times New Roman" panose="02020603050405020304" pitchFamily="18" charset="0"/>
              </a:rPr>
              <a:t>och verka försoning och förlåtelse för oss och för dem. Kristus vår Kung, Herre vår Gud, härlighetens Herre</a:t>
            </a:r>
            <a:endParaRPr lang="sv-SE" sz="4400" dirty="0">
              <a:latin typeface="Abadi" panose="020B0604020104020204" pitchFamily="34" charset="0"/>
              <a:cs typeface="Times New Roman" pitchFamily="18" charset="0"/>
            </a:endParaRPr>
          </a:p>
        </p:txBody>
      </p:sp>
      <p:cxnSp>
        <p:nvCxnSpPr>
          <p:cNvPr id="6" name="Straight Connector 5"/>
          <p:cNvCxnSpPr>
            <a:cxnSpLocks/>
          </p:cNvCxnSpPr>
          <p:nvPr/>
        </p:nvCxnSpPr>
        <p:spPr>
          <a:xfrm>
            <a:off x="6091030" y="2236424"/>
            <a:ext cx="0" cy="320872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12" descr="وقوف.gif">
            <a:extLst>
              <a:ext uri="{FF2B5EF4-FFF2-40B4-BE49-F238E27FC236}">
                <a16:creationId xmlns:a16="http://schemas.microsoft.com/office/drawing/2014/main" id="{F5943489-C7C1-8768-E022-BC5D33EB350E}"/>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0" name="صورة 12" descr="وقوف.gif">
            <a:extLst>
              <a:ext uri="{FF2B5EF4-FFF2-40B4-BE49-F238E27FC236}">
                <a16:creationId xmlns:a16="http://schemas.microsoft.com/office/drawing/2014/main" id="{C8F87EDE-FAC6-4379-D164-C820F4DB8810}"/>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454418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5"/>
          <p:cNvSpPr txBox="1">
            <a:spLocks noChangeArrowheads="1"/>
          </p:cNvSpPr>
          <p:nvPr/>
        </p:nvSpPr>
        <p:spPr bwMode="auto">
          <a:xfrm>
            <a:off x="1220595" y="179129"/>
            <a:ext cx="9895080" cy="255454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syr-SY"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ܥܰܡܳܐ ܩܳܝܶܡ</a:t>
            </a:r>
            <a:r>
              <a:rPr kumimoji="0" lang="ar-IQ"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       </a:t>
            </a:r>
            <a:r>
              <a:rPr kumimoji="0" lang="sv-SE" sz="6600" b="1" i="0" u="none" strike="noStrike" kern="1200" cap="none" spc="0" normalizeH="0" baseline="0" noProof="0" dirty="0">
                <a:ln>
                  <a:noFill/>
                </a:ln>
                <a:solidFill>
                  <a:prstClr val="white"/>
                </a:solidFill>
                <a:effectLst/>
                <a:uLnTx/>
                <a:uFillTx/>
                <a:latin typeface="Abadi" panose="020B0604020104020204" pitchFamily="34" charset="0"/>
                <a:cs typeface="Sakkal Majalla" panose="02000000000000000000" pitchFamily="2" charset="-78"/>
              </a:rPr>
              <a:t>Stå upp</a:t>
            </a:r>
            <a:r>
              <a:rPr kumimoji="0" lang="ar-IQ" sz="6600" b="1" i="0" u="none" strike="noStrike" kern="1200" cap="none" spc="0" normalizeH="0" baseline="0" noProof="0" dirty="0">
                <a:ln>
                  <a:noFill/>
                </a:ln>
                <a:solidFill>
                  <a:prstClr val="white"/>
                </a:solidFill>
                <a:effectLst/>
                <a:uLnTx/>
                <a:uFillTx/>
                <a:latin typeface="Abadi" panose="020B0604020104020204" pitchFamily="34" charset="0"/>
                <a:cs typeface="Sakkal Majalla" panose="02000000000000000000" pitchFamily="2" charset="-78"/>
              </a:rPr>
              <a:t>       </a:t>
            </a:r>
            <a:r>
              <a:rPr kumimoji="0" lang="ar-IQ" sz="8000" b="1" i="0" u="none" strike="noStrike" kern="1200" cap="none" spc="0" normalizeH="0" baseline="0" noProof="0" dirty="0">
                <a:ln>
                  <a:noFill/>
                </a:ln>
                <a:solidFill>
                  <a:prstClr val="white"/>
                </a:solidFill>
                <a:effectLst/>
                <a:uLnTx/>
                <a:uFillTx/>
                <a:latin typeface="Traditional Arabic" panose="02020603050405020304" pitchFamily="18" charset="-78"/>
                <a:cs typeface="Traditional Arabic" panose="02020603050405020304" pitchFamily="18" charset="-78"/>
              </a:rPr>
              <a:t>وقوف</a:t>
            </a:r>
            <a:endParaRPr kumimoji="0" lang="ar-IQ" sz="7200" b="1" i="0" u="none" strike="noStrike" kern="1200" cap="none" spc="0" normalizeH="0" baseline="0" noProof="0" dirty="0">
              <a:ln>
                <a:noFill/>
              </a:ln>
              <a:solidFill>
                <a:prstClr val="white"/>
              </a:solidFill>
              <a:effectLst/>
              <a:uLnTx/>
              <a:uFillTx/>
              <a:latin typeface="Traditional Arabic" panose="02020603050405020304" pitchFamily="18" charset="-78"/>
              <a:cs typeface="Traditional Arabic" panose="02020603050405020304" pitchFamily="18" charset="-78"/>
            </a:endParaRPr>
          </a:p>
        </p:txBody>
      </p:sp>
      <p:pic>
        <p:nvPicPr>
          <p:cNvPr id="13" name="صورة 12" descr="وقوف.gif"/>
          <p:cNvPicPr>
            <a:picLocks noChangeAspect="1"/>
          </p:cNvPicPr>
          <p:nvPr/>
        </p:nvPicPr>
        <p:blipFill>
          <a:blip r:embed="rId2" cstate="print"/>
          <a:stretch>
            <a:fillRect/>
          </a:stretch>
        </p:blipFill>
        <p:spPr>
          <a:xfrm>
            <a:off x="9817063" y="1735626"/>
            <a:ext cx="1462088" cy="494324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72" y="2733674"/>
            <a:ext cx="4048288" cy="4021299"/>
          </a:xfrm>
          <a:prstGeom prst="rect">
            <a:avLst/>
          </a:prstGeom>
        </p:spPr>
      </p:pic>
    </p:spTree>
    <p:extLst>
      <p:ext uri="{BB962C8B-B14F-4D97-AF65-F5344CB8AC3E}">
        <p14:creationId xmlns:p14="http://schemas.microsoft.com/office/powerpoint/2010/main" val="33668433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163859"/>
            <a:ext cx="121919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4800" b="1" dirty="0">
                <a:solidFill>
                  <a:srgbClr val="FF0000"/>
                </a:solidFill>
                <a:latin typeface="Serto Batnan" panose="00000400000000000000" pitchFamily="2" charset="-78"/>
                <a:cs typeface="Serto Batnan" panose="00000400000000000000" pitchFamily="2" charset="-78"/>
              </a:rPr>
              <a:t>ܘܰܐܥܒܰܪ ܐܰ‌ܠܳܗܳܐ ܒܪܵܰܚܡܰܝܟ ܠܟܽܠܗܶܝܢ ܡܰܪܵܕܘܳܬܳܐ ܩܰܫܵܝܳܬܳܐ. ܘܰܠܫܰܒܵܛܶܐ ܡܫܺܝܵܡܳܢܶܐ ܕܪܽܘܓ݂ܙܳܐ ܡܶܢܰܢ ܒܰܡܪܰܚܡܳܢܽܘܬ݂ܳܟ ܡܳܪܝܳܐ ܟܠܺܝ ܒܰܛܶܠ ܘܰܐܥܒܰܪ.</a:t>
            </a:r>
            <a:endParaRPr lang="en-US" sz="48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10911" y="2409625"/>
            <a:ext cx="6081089" cy="2862322"/>
          </a:xfrm>
          <a:prstGeom prst="rect">
            <a:avLst/>
          </a:prstGeom>
        </p:spPr>
        <p:txBody>
          <a:bodyPr wrap="square">
            <a:spAutoFit/>
          </a:bodyPr>
          <a:lstStyle/>
          <a:p>
            <a:pPr algn="ctr" rtl="1">
              <a:spcBef>
                <a:spcPts val="1200"/>
              </a:spcBef>
              <a:buFontTx/>
              <a:buNone/>
            </a:pPr>
            <a:r>
              <a:rPr lang="ar-SA" altLang="sv-SE" sz="6000" b="1" dirty="0">
                <a:latin typeface="Traditional Arabic" panose="02020603050405020304" pitchFamily="18" charset="-78"/>
                <a:cs typeface="Traditional Arabic" panose="02020603050405020304" pitchFamily="18" charset="-78"/>
              </a:rPr>
              <a:t>وَأبْعِدْ عَنَّا بِرَحْمَتِكَ وَحِلْمِكَ جَميعَ الْعُقوباتِ</a:t>
            </a:r>
            <a:r>
              <a:rPr lang="sv-SE"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الشَّدِيدَةِ،</a:t>
            </a:r>
            <a:r>
              <a:rPr lang="ar-AE"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وَالضَّرَباتِ</a:t>
            </a:r>
            <a:r>
              <a:rPr lang="ar-AE" altLang="sv-SE" sz="6000" b="1" dirty="0">
                <a:latin typeface="Traditional Arabic" panose="02020603050405020304" pitchFamily="18" charset="-78"/>
                <a:cs typeface="Traditional Arabic" panose="02020603050405020304" pitchFamily="18" charset="-78"/>
              </a:rPr>
              <a:t> </a:t>
            </a:r>
            <a:r>
              <a:rPr lang="ar-SA" altLang="sv-SE" sz="6000" b="1" dirty="0">
                <a:latin typeface="Traditional Arabic" panose="02020603050405020304" pitchFamily="18" charset="-78"/>
                <a:cs typeface="Traditional Arabic" panose="02020603050405020304" pitchFamily="18" charset="-78"/>
              </a:rPr>
              <a:t>الْمُؤذِيَة</a:t>
            </a:r>
            <a:r>
              <a:rPr lang="ar-AE" altLang="sv-SE" sz="6000" b="1" dirty="0">
                <a:latin typeface="Traditional Arabic" panose="02020603050405020304" pitchFamily="18" charset="-78"/>
                <a:cs typeface="Traditional Arabic" panose="02020603050405020304" pitchFamily="18" charset="-78"/>
              </a:rPr>
              <a:t>.</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271125"/>
            <a:ext cx="6091032" cy="3477875"/>
          </a:xfrm>
          <a:prstGeom prst="rect">
            <a:avLst/>
          </a:prstGeom>
        </p:spPr>
        <p:txBody>
          <a:bodyPr wrap="square">
            <a:spAutoFit/>
          </a:bodyPr>
          <a:lstStyle/>
          <a:p>
            <a:pPr algn="ctr"/>
            <a:r>
              <a:rPr lang="sv-SE" sz="4400" b="1" dirty="0">
                <a:latin typeface="Abadi" panose="020B0604020104020204" pitchFamily="34" charset="0"/>
                <a:cs typeface="Times New Roman" pitchFamily="18" charset="0"/>
              </a:rPr>
              <a:t>Herre, ta i din nåd bort alla svåra straff, och hejda, förbjud och vänd bort från oss vredens rasande gissel. </a:t>
            </a:r>
          </a:p>
        </p:txBody>
      </p:sp>
      <p:cxnSp>
        <p:nvCxnSpPr>
          <p:cNvPr id="6" name="Straight Connector 5"/>
          <p:cNvCxnSpPr>
            <a:cxnSpLocks/>
          </p:cNvCxnSpPr>
          <p:nvPr/>
        </p:nvCxnSpPr>
        <p:spPr>
          <a:xfrm>
            <a:off x="6091030" y="2236424"/>
            <a:ext cx="0" cy="320872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12" descr="وقوف.gif">
            <a:extLst>
              <a:ext uri="{FF2B5EF4-FFF2-40B4-BE49-F238E27FC236}">
                <a16:creationId xmlns:a16="http://schemas.microsoft.com/office/drawing/2014/main" id="{A6509D25-415C-305E-ECEE-A9A24A56B2B6}"/>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0" name="صورة 12" descr="وقوف.gif">
            <a:extLst>
              <a:ext uri="{FF2B5EF4-FFF2-40B4-BE49-F238E27FC236}">
                <a16:creationId xmlns:a16="http://schemas.microsoft.com/office/drawing/2014/main" id="{881B766E-BA15-D1E4-192D-58EBFF8C31C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6166843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163859"/>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95640" rtl="1">
              <a:defRPr/>
            </a:pPr>
            <a:r>
              <a:rPr lang="syr-SY" sz="6000" b="1" dirty="0">
                <a:solidFill>
                  <a:srgbClr val="FF0000"/>
                </a:solidFill>
                <a:latin typeface="Serto Batnan" panose="00000400000000000000" pitchFamily="2" charset="-78"/>
                <a:cs typeface="Serto Batnan" panose="00000400000000000000" pitchFamily="2" charset="-78"/>
              </a:rPr>
              <a:t>ܘܰܠܚܰܪܬܼܳܐ ܛܳܒܬܼܳܐ ܗܳܝ ܕܰܡܠܺܝܟܳܐ ܠܓܰܒܪܵܶܐ ܕܰܫܠܳܡܳܐ ܡܳܪܳܐ ܕܫܰܝܢܳܐ ܘܕܰܫܠܳܡܳܐ ܘܐܰܫܘܳܐ ܠܟܼܽܠܰܢ. </a:t>
            </a:r>
          </a:p>
        </p:txBody>
      </p:sp>
      <p:sp>
        <p:nvSpPr>
          <p:cNvPr id="3" name="Rectangle 2"/>
          <p:cNvSpPr/>
          <p:nvPr/>
        </p:nvSpPr>
        <p:spPr>
          <a:xfrm>
            <a:off x="6110911" y="2548124"/>
            <a:ext cx="6081089" cy="2585323"/>
          </a:xfrm>
          <a:prstGeom prst="rect">
            <a:avLst/>
          </a:prstGeom>
        </p:spPr>
        <p:txBody>
          <a:bodyPr wrap="square">
            <a:spAutoFit/>
          </a:bodyPr>
          <a:lstStyle/>
          <a:p>
            <a:pPr algn="ctr" rtl="1"/>
            <a:r>
              <a:rPr lang="ar-SY" sz="5400" b="1" dirty="0">
                <a:latin typeface="Traditional Arabic" pitchFamily="18" charset="-78"/>
                <a:cs typeface="Traditional Arabic" pitchFamily="18" charset="-78"/>
              </a:rPr>
              <a:t>و</a:t>
            </a:r>
            <a:r>
              <a:rPr lang="ar-SA" sz="5400" b="1" dirty="0">
                <a:latin typeface="Traditional Arabic" pitchFamily="18" charset="-78"/>
                <a:cs typeface="Traditional Arabic" pitchFamily="18" charset="-78"/>
              </a:rPr>
              <a:t>وفّقنا يا ربّ الأمن والسّلام جميعا</a:t>
            </a:r>
            <a:r>
              <a:rPr lang="ar-SY" sz="5400" b="1" dirty="0">
                <a:latin typeface="Traditional Arabic" pitchFamily="18" charset="-78"/>
                <a:cs typeface="Traditional Arabic" pitchFamily="18" charset="-78"/>
              </a:rPr>
              <a:t>ً</a:t>
            </a:r>
            <a:r>
              <a:rPr lang="syr-SY" sz="5400" b="1" dirty="0">
                <a:latin typeface="Traditional Arabic" pitchFamily="18" charset="-78"/>
              </a:rPr>
              <a:t> </a:t>
            </a:r>
            <a:r>
              <a:rPr lang="ar-SA" sz="5400" b="1" dirty="0">
                <a:latin typeface="Traditional Arabic" pitchFamily="18" charset="-78"/>
                <a:cs typeface="Traditional Arabic" pitchFamily="18" charset="-78"/>
              </a:rPr>
              <a:t>إلى الآخرة الصّالحة التامّة  المحفوظة لآل السّلام</a:t>
            </a:r>
            <a:endParaRPr lang="en-US" sz="5400" b="1" dirty="0">
              <a:latin typeface="Traditional Arabic" pitchFamily="18" charset="-78"/>
              <a:cs typeface="Traditional Arabic" pitchFamily="18" charset="-78"/>
            </a:endParaRPr>
          </a:p>
        </p:txBody>
      </p:sp>
      <p:sp>
        <p:nvSpPr>
          <p:cNvPr id="4" name="Rectangle 3"/>
          <p:cNvSpPr/>
          <p:nvPr/>
        </p:nvSpPr>
        <p:spPr>
          <a:xfrm>
            <a:off x="19879" y="2426016"/>
            <a:ext cx="6091032" cy="2800767"/>
          </a:xfrm>
          <a:prstGeom prst="rect">
            <a:avLst/>
          </a:prstGeom>
        </p:spPr>
        <p:txBody>
          <a:bodyPr wrap="square">
            <a:spAutoFit/>
          </a:bodyPr>
          <a:lstStyle/>
          <a:p>
            <a:pPr algn="ctr"/>
            <a:r>
              <a:rPr lang="sv-SE" sz="4400" b="1" dirty="0">
                <a:latin typeface="Abadi" panose="020B0604020104020204" pitchFamily="34" charset="0"/>
                <a:cs typeface="Times New Roman" pitchFamily="18" charset="0"/>
              </a:rPr>
              <a:t>Fridens och stillhetens Herre, gör oss värdiga det goda slut som väntar fridens människor. </a:t>
            </a:r>
          </a:p>
        </p:txBody>
      </p:sp>
      <p:cxnSp>
        <p:nvCxnSpPr>
          <p:cNvPr id="6" name="Straight Connector 5"/>
          <p:cNvCxnSpPr>
            <a:cxnSpLocks/>
          </p:cNvCxnSpPr>
          <p:nvPr/>
        </p:nvCxnSpPr>
        <p:spPr>
          <a:xfrm>
            <a:off x="6091030" y="2236424"/>
            <a:ext cx="0" cy="320872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12" descr="وقوف.gif">
            <a:extLst>
              <a:ext uri="{FF2B5EF4-FFF2-40B4-BE49-F238E27FC236}">
                <a16:creationId xmlns:a16="http://schemas.microsoft.com/office/drawing/2014/main" id="{834115B1-4150-727D-0EF2-CE9E8ACD844C}"/>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0" name="صورة 12" descr="وقوف.gif">
            <a:extLst>
              <a:ext uri="{FF2B5EF4-FFF2-40B4-BE49-F238E27FC236}">
                <a16:creationId xmlns:a16="http://schemas.microsoft.com/office/drawing/2014/main" id="{084CB44B-119F-DF70-DB2D-3DFBFC8C6B63}"/>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5938630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226876"/>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solidFill>
                  <a:srgbClr val="FF0000"/>
                </a:solidFill>
                <a:latin typeface="Serto Batnan" panose="00000400000000000000" pitchFamily="2" charset="-78"/>
                <a:cs typeface="Serto Batnan" panose="00000400000000000000" pitchFamily="2" charset="-78"/>
              </a:rPr>
              <a:t>ܘܰܠܫܽܘܠܳܡܳܐ ܡܫܺܝܚܳܝܳܐ ܗܰܘ ܕܠܳܟ݂ ܪܚܺܝܡ ܘܰܦܐܶܐ ܘܫܳܦܰܪ ܠܐܺܝܩܳܪ ܡܳܪܳܬܳܟ ܫܰܟܶܢ ܠܰܢ.</a:t>
            </a:r>
            <a:endParaRPr lang="en-US" sz="60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10911" y="2871290"/>
            <a:ext cx="6081089" cy="1938992"/>
          </a:xfrm>
          <a:prstGeom prst="rect">
            <a:avLst/>
          </a:prstGeom>
        </p:spPr>
        <p:txBody>
          <a:bodyPr wrap="square">
            <a:spAutoFit/>
          </a:bodyPr>
          <a:lstStyle/>
          <a:p>
            <a:pPr algn="ctr" rtl="1"/>
            <a:r>
              <a:rPr lang="ar-SA" sz="6000" b="1" dirty="0">
                <a:latin typeface="Traditional Arabic" pitchFamily="18" charset="-78"/>
                <a:cs typeface="Traditional Arabic" pitchFamily="18" charset="-78"/>
              </a:rPr>
              <a:t>وامنحنا نهاية مسيحيّة</a:t>
            </a:r>
            <a:r>
              <a:rPr lang="syr-SY" sz="6000" b="1" dirty="0">
                <a:latin typeface="Traditional Arabic" pitchFamily="18" charset="-78"/>
              </a:rPr>
              <a:t> </a:t>
            </a:r>
            <a:r>
              <a:rPr lang="ar-SA" sz="6000" b="1" dirty="0">
                <a:latin typeface="Traditional Arabic" pitchFamily="18" charset="-78"/>
                <a:cs typeface="Traditional Arabic" pitchFamily="18" charset="-78"/>
              </a:rPr>
              <a:t>تحبّها </a:t>
            </a:r>
            <a:r>
              <a:rPr lang="ar-SA" sz="6000" b="1" dirty="0" err="1">
                <a:latin typeface="Traditional Arabic" pitchFamily="18" charset="-78"/>
                <a:cs typeface="Traditional Arabic" pitchFamily="18" charset="-78"/>
              </a:rPr>
              <a:t>وترضاها</a:t>
            </a:r>
            <a:r>
              <a:rPr lang="ar-SA" sz="6000" b="1" dirty="0">
                <a:latin typeface="Traditional Arabic" pitchFamily="18" charset="-78"/>
                <a:cs typeface="Traditional Arabic" pitchFamily="18" charset="-78"/>
              </a:rPr>
              <a:t> وتليق بجلالك الإلهيّ</a:t>
            </a:r>
            <a:endParaRPr lang="en-US" sz="6000" b="1" dirty="0">
              <a:latin typeface="Traditional Arabic" pitchFamily="18" charset="-78"/>
              <a:cs typeface="Traditional Arabic" pitchFamily="18" charset="-78"/>
            </a:endParaRPr>
          </a:p>
        </p:txBody>
      </p:sp>
      <p:sp>
        <p:nvSpPr>
          <p:cNvPr id="4" name="Rectangle 3"/>
          <p:cNvSpPr/>
          <p:nvPr/>
        </p:nvSpPr>
        <p:spPr>
          <a:xfrm>
            <a:off x="0" y="2563056"/>
            <a:ext cx="6110911" cy="2800767"/>
          </a:xfrm>
          <a:prstGeom prst="rect">
            <a:avLst/>
          </a:prstGeom>
        </p:spPr>
        <p:txBody>
          <a:bodyPr wrap="square">
            <a:spAutoFit/>
          </a:bodyPr>
          <a:lstStyle/>
          <a:p>
            <a:pPr algn="ctr"/>
            <a:r>
              <a:rPr lang="sv-SE" sz="4400" b="1" dirty="0">
                <a:latin typeface="Abadi" panose="020B0604020104020204" pitchFamily="34" charset="0"/>
                <a:cs typeface="Times New Roman" pitchFamily="18" charset="0"/>
              </a:rPr>
              <a:t>Skänk oss det kristna slut som är dyrbart och välbehagligt inför dig, som hedrar ditt majestät. </a:t>
            </a:r>
          </a:p>
        </p:txBody>
      </p:sp>
      <p:cxnSp>
        <p:nvCxnSpPr>
          <p:cNvPr id="6" name="Straight Connector 5"/>
          <p:cNvCxnSpPr>
            <a:cxnSpLocks/>
          </p:cNvCxnSpPr>
          <p:nvPr/>
        </p:nvCxnSpPr>
        <p:spPr>
          <a:xfrm>
            <a:off x="6091030" y="2236424"/>
            <a:ext cx="0" cy="320872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12" descr="وقوف.gif">
            <a:extLst>
              <a:ext uri="{FF2B5EF4-FFF2-40B4-BE49-F238E27FC236}">
                <a16:creationId xmlns:a16="http://schemas.microsoft.com/office/drawing/2014/main" id="{915EDC86-5A4C-9BEA-ADAE-97348BDC2B25}"/>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0" name="صورة 12" descr="وقوف.gif">
            <a:extLst>
              <a:ext uri="{FF2B5EF4-FFF2-40B4-BE49-F238E27FC236}">
                <a16:creationId xmlns:a16="http://schemas.microsoft.com/office/drawing/2014/main" id="{25788F7E-87FE-446F-B366-883682ED3187}"/>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3963549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234756"/>
            <a:ext cx="1219199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6000" b="1" dirty="0">
                <a:solidFill>
                  <a:srgbClr val="FF0000"/>
                </a:solidFill>
                <a:latin typeface="Serto Batnan" panose="00000400000000000000" pitchFamily="2" charset="-78"/>
                <a:cs typeface="Serto Batnan" panose="00000400000000000000" pitchFamily="2" charset="-78"/>
              </a:rPr>
              <a:t>ܘܠܳܟ݂ ܫܽܘܒܚܳܐ ܘܠܳܟ݂ ܬܰܘܕܺܝܬܳܐ ܡܰܣܩܺܝܢܰܢ. ܗܳܫܳܐ ܘܰܒܟ݂ܽܠܙܒܰܢ ܠܥܳܠܡܺܝܢ ܀</a:t>
            </a:r>
            <a:endParaRPr lang="en-US" sz="60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10911" y="2735254"/>
            <a:ext cx="6081089" cy="2123658"/>
          </a:xfrm>
          <a:prstGeom prst="rect">
            <a:avLst/>
          </a:prstGeom>
        </p:spPr>
        <p:txBody>
          <a:bodyPr wrap="square">
            <a:spAutoFit/>
          </a:bodyPr>
          <a:lstStyle/>
          <a:p>
            <a:pPr algn="ctr"/>
            <a:r>
              <a:rPr lang="ar-SA" sz="6600" b="1" dirty="0">
                <a:latin typeface="Traditional Arabic" pitchFamily="18" charset="-78"/>
                <a:cs typeface="Traditional Arabic" pitchFamily="18" charset="-78"/>
              </a:rPr>
              <a:t>وإيّاك نحمد مسبّحين الآن وإلى أبد الآبدين </a:t>
            </a:r>
            <a:endParaRPr lang="en-US" sz="6600" dirty="0">
              <a:latin typeface="Traditional Arabic" pitchFamily="18" charset="-78"/>
              <a:cs typeface="Traditional Arabic" pitchFamily="18" charset="-78"/>
            </a:endParaRPr>
          </a:p>
        </p:txBody>
      </p:sp>
      <p:sp>
        <p:nvSpPr>
          <p:cNvPr id="4" name="Rectangle 3"/>
          <p:cNvSpPr/>
          <p:nvPr/>
        </p:nvSpPr>
        <p:spPr>
          <a:xfrm>
            <a:off x="0" y="2504422"/>
            <a:ext cx="6110911" cy="2585323"/>
          </a:xfrm>
          <a:prstGeom prst="rect">
            <a:avLst/>
          </a:prstGeom>
        </p:spPr>
        <p:txBody>
          <a:bodyPr wrap="square">
            <a:spAutoFit/>
          </a:bodyPr>
          <a:lstStyle/>
          <a:p>
            <a:pPr algn="ctr"/>
            <a:r>
              <a:rPr lang="sv-SE" sz="5400" b="1" dirty="0">
                <a:latin typeface="Abadi" panose="020B0604020104020204" pitchFamily="34" charset="0"/>
                <a:cs typeface="Times New Roman" pitchFamily="18" charset="0"/>
              </a:rPr>
              <a:t>Vi lovar och tackar dig nu, alltid och evigt.</a:t>
            </a:r>
          </a:p>
        </p:txBody>
      </p:sp>
      <p:cxnSp>
        <p:nvCxnSpPr>
          <p:cNvPr id="6" name="Straight Connector 5"/>
          <p:cNvCxnSpPr>
            <a:cxnSpLocks/>
          </p:cNvCxnSpPr>
          <p:nvPr/>
        </p:nvCxnSpPr>
        <p:spPr>
          <a:xfrm>
            <a:off x="6091030" y="2236424"/>
            <a:ext cx="0" cy="320872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12" descr="وقوف.gif">
            <a:extLst>
              <a:ext uri="{FF2B5EF4-FFF2-40B4-BE49-F238E27FC236}">
                <a16:creationId xmlns:a16="http://schemas.microsoft.com/office/drawing/2014/main" id="{56425F0B-0B19-2396-B691-3FBAF238EACF}"/>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0" name="صورة 12" descr="وقوف.gif">
            <a:extLst>
              <a:ext uri="{FF2B5EF4-FFF2-40B4-BE49-F238E27FC236}">
                <a16:creationId xmlns:a16="http://schemas.microsoft.com/office/drawing/2014/main" id="{5E9D3FF9-D1B1-7FFC-29F2-AD4594AEC8DA}"/>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5892010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363224"/>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800" b="1" dirty="0">
                <a:solidFill>
                  <a:srgbClr val="FF0000"/>
                </a:solidFill>
                <a:latin typeface="Serto Batnan" panose="00000400000000000000" pitchFamily="2" charset="-78"/>
                <a:cs typeface="Serto Batnan" panose="00000400000000000000" pitchFamily="2" charset="-78"/>
              </a:rPr>
              <a:t>ܐܰܡܝܢ܀</a:t>
            </a:r>
          </a:p>
        </p:txBody>
      </p:sp>
      <p:sp>
        <p:nvSpPr>
          <p:cNvPr id="3" name="Rectangle 2"/>
          <p:cNvSpPr/>
          <p:nvPr/>
        </p:nvSpPr>
        <p:spPr>
          <a:xfrm>
            <a:off x="6110911" y="2831335"/>
            <a:ext cx="6081090" cy="1864189"/>
          </a:xfrm>
          <a:prstGeom prst="rect">
            <a:avLst/>
          </a:prstGeom>
        </p:spPr>
        <p:txBody>
          <a:bodyPr wrap="square">
            <a:spAutoFit/>
          </a:bodyPr>
          <a:lstStyle/>
          <a:p>
            <a:pPr lvl="1" algn="ctr" rtl="1" eaLnBrk="1" hangingPunct="1">
              <a:spcBef>
                <a:spcPts val="600"/>
              </a:spcBef>
              <a:buFontTx/>
              <a:buNone/>
            </a:pPr>
            <a:r>
              <a:rPr lang="ar-AE" altLang="sv-SE" sz="11500" b="1" dirty="0">
                <a:latin typeface="Traditional Arabic" panose="02020603050405020304" pitchFamily="18" charset="-78"/>
                <a:cs typeface="Traditional Arabic" panose="02020603050405020304" pitchFamily="18" charset="-78"/>
              </a:rPr>
              <a:t>آمين</a:t>
            </a:r>
            <a:endParaRPr lang="en-US" altLang="sv-SE" sz="11500" b="1" u="sng"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86144" y="2956587"/>
            <a:ext cx="6024767" cy="1323439"/>
          </a:xfrm>
          <a:prstGeom prst="rect">
            <a:avLst/>
          </a:prstGeom>
        </p:spPr>
        <p:txBody>
          <a:bodyPr wrap="square">
            <a:spAutoFit/>
          </a:bodyPr>
          <a:lstStyle/>
          <a:p>
            <a:pPr algn="ctr">
              <a:spcBef>
                <a:spcPts val="1200"/>
              </a:spcBef>
              <a:buFontTx/>
              <a:buNone/>
            </a:pPr>
            <a:r>
              <a:rPr lang="sv-SE" altLang="sv-SE" sz="8000" b="1" dirty="0">
                <a:latin typeface="Abadi" panose="020B0604020104020204" pitchFamily="34" charset="0"/>
                <a:cs typeface="Times New Roman" panose="02020603050405020304" pitchFamily="18" charset="0"/>
              </a:rPr>
              <a:t>Amen</a:t>
            </a:r>
            <a:endParaRPr lang="sv-SE" altLang="sv-SE" sz="13800" b="1" dirty="0">
              <a:latin typeface="Abadi" panose="020B0604020104020204" pitchFamily="34" charset="0"/>
              <a:cs typeface="Times New Roman" panose="02020603050405020304" pitchFamily="18" charset="0"/>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9" name="صورة 12" descr="وقوف.gif">
            <a:extLst>
              <a:ext uri="{FF2B5EF4-FFF2-40B4-BE49-F238E27FC236}">
                <a16:creationId xmlns:a16="http://schemas.microsoft.com/office/drawing/2014/main" id="{25D43ABD-7F15-32B6-2B92-EDA6DE30466C}"/>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10" name="صورة 12" descr="وقوف.gif">
            <a:extLst>
              <a:ext uri="{FF2B5EF4-FFF2-40B4-BE49-F238E27FC236}">
                <a16:creationId xmlns:a16="http://schemas.microsoft.com/office/drawing/2014/main" id="{1A692ADA-1846-ACE7-BE70-737E2BB1418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7584118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descr="جلوس.gif"/>
          <p:cNvPicPr>
            <a:picLocks noChangeAspect="1"/>
          </p:cNvPicPr>
          <p:nvPr/>
        </p:nvPicPr>
        <p:blipFill rotWithShape="1">
          <a:blip r:embed="rId2" cstate="print">
            <a:biLevel thresh="75000"/>
          </a:blip>
          <a:srcRect l="5439" t="301" r="-5439" b="-301"/>
          <a:stretch/>
        </p:blipFill>
        <p:spPr>
          <a:xfrm>
            <a:off x="7715250" y="2011637"/>
            <a:ext cx="3195664" cy="5592412"/>
          </a:xfrm>
          <a:prstGeom prst="rect">
            <a:avLst/>
          </a:prstGeom>
        </p:spPr>
      </p:pic>
      <p:sp>
        <p:nvSpPr>
          <p:cNvPr id="11" name="Text Box 15"/>
          <p:cNvSpPr txBox="1">
            <a:spLocks noChangeArrowheads="1"/>
          </p:cNvSpPr>
          <p:nvPr/>
        </p:nvSpPr>
        <p:spPr bwMode="auto">
          <a:xfrm>
            <a:off x="1414796" y="84483"/>
            <a:ext cx="9446011" cy="243143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syr-SY"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ܥܰܡܳܐ</a:t>
            </a:r>
            <a:r>
              <a:rPr kumimoji="0" lang="sv-SE"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 </a:t>
            </a:r>
            <a:r>
              <a:rPr kumimoji="0" lang="syr-SY"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ܝܳܬ݂ܶܒ</a:t>
            </a:r>
            <a:r>
              <a:rPr kumimoji="0" lang="ar-IQ"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 </a:t>
            </a:r>
            <a:r>
              <a:rPr kumimoji="0" lang="syr-SY"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                      </a:t>
            </a:r>
            <a:r>
              <a:rPr kumimoji="0" lang="ar-IQ" sz="7200" b="1" i="0" u="none" strike="noStrike" kern="1200" cap="none" spc="0" normalizeH="0" baseline="0" noProof="0" dirty="0">
                <a:ln>
                  <a:noFill/>
                </a:ln>
                <a:solidFill>
                  <a:prstClr val="white"/>
                </a:solidFill>
                <a:effectLst/>
                <a:uLnTx/>
                <a:uFillTx/>
                <a:latin typeface="Traditional Arabic" panose="02020603050405020304" pitchFamily="18" charset="-78"/>
                <a:cs typeface="Traditional Arabic" panose="02020603050405020304" pitchFamily="18" charset="-78"/>
              </a:rPr>
              <a:t>جلوس</a:t>
            </a:r>
            <a:r>
              <a:rPr kumimoji="0" lang="sv-SE" sz="6600" b="1" i="0" u="none" strike="noStrike" kern="1200" cap="none" spc="0" normalizeH="0" baseline="0" noProof="0" dirty="0">
                <a:ln>
                  <a:noFill/>
                </a:ln>
                <a:solidFill>
                  <a:prstClr val="white"/>
                </a:solidFill>
                <a:effectLst/>
                <a:uLnTx/>
                <a:uFillTx/>
                <a:latin typeface="Serto Urhoy" pitchFamily="2" charset="-78"/>
                <a:ea typeface="+mn-ea"/>
                <a:cs typeface="Serto Urhoy" pitchFamily="2" charset="-78"/>
              </a:rPr>
              <a:t> </a:t>
            </a:r>
            <a:r>
              <a:rPr kumimoji="0" lang="ar-AE" sz="6600" b="1" i="0" u="none" strike="noStrike" kern="1200" cap="none" spc="0" normalizeH="0" baseline="0" noProof="0" dirty="0">
                <a:ln>
                  <a:noFill/>
                </a:ln>
                <a:solidFill>
                  <a:prstClr val="white"/>
                </a:solidFill>
                <a:effectLst/>
                <a:uLnTx/>
                <a:uFillTx/>
                <a:latin typeface="Serto Urhoy" pitchFamily="2" charset="-78"/>
                <a:ea typeface="+mn-ea"/>
                <a:cs typeface="Serto Urhoy" pitchFamily="2" charset="-78"/>
              </a:rPr>
              <a:t>– </a:t>
            </a:r>
            <a:r>
              <a:rPr kumimoji="0" lang="sv-SE" sz="5400" b="1" i="0" u="none" strike="noStrike" kern="1200" cap="none" spc="0" normalizeH="0" baseline="0" noProof="0" dirty="0">
                <a:ln>
                  <a:noFill/>
                </a:ln>
                <a:solidFill>
                  <a:prstClr val="white"/>
                </a:solidFill>
                <a:effectLst/>
                <a:uLnTx/>
                <a:uFillTx/>
                <a:latin typeface="Abadi" panose="020B0604020104020204" pitchFamily="34" charset="0"/>
                <a:cs typeface="Sakkal Majalla" panose="02000000000000000000" pitchFamily="2" charset="-78"/>
              </a:rPr>
              <a:t>församling sitter</a:t>
            </a:r>
            <a:endParaRPr kumimoji="0" lang="ar-IQ" sz="6600" b="1" i="0" u="none" strike="noStrike" kern="1200" cap="none" spc="0" normalizeH="0" baseline="0" noProof="0" dirty="0">
              <a:ln>
                <a:noFill/>
              </a:ln>
              <a:solidFill>
                <a:prstClr val="white"/>
              </a:solidFill>
              <a:effectLst/>
              <a:uLnTx/>
              <a:uFillTx/>
              <a:latin typeface="Abadi" panose="020B0604020104020204" pitchFamily="34" charset="0"/>
              <a:cs typeface="Sakkal Majalla" panose="02000000000000000000" pitchFamily="2" charset="-78"/>
            </a:endParaRPr>
          </a:p>
        </p:txBody>
      </p:sp>
    </p:spTree>
    <p:extLst>
      <p:ext uri="{BB962C8B-B14F-4D97-AF65-F5344CB8AC3E}">
        <p14:creationId xmlns:p14="http://schemas.microsoft.com/office/powerpoint/2010/main" val="12604226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1592" y="875253"/>
            <a:ext cx="5688808" cy="3770263"/>
          </a:xfrm>
          <a:prstGeom prst="rect">
            <a:avLst/>
          </a:prstGeom>
        </p:spPr>
        <p:txBody>
          <a:bodyPr wrap="square">
            <a:spAutoFit/>
          </a:bodyPr>
          <a:lstStyle/>
          <a:p>
            <a:pPr algn="ctr" rtl="1"/>
            <a:r>
              <a:rPr lang="syr-SY" sz="23900" dirty="0">
                <a:solidFill>
                  <a:srgbClr val="FF0000"/>
                </a:solidFill>
                <a:latin typeface="Serto Batnan" panose="00000400000000000000" pitchFamily="2" charset="-78"/>
                <a:cs typeface="Serto Batnan" panose="00000400000000000000" pitchFamily="2" charset="-78"/>
              </a:rPr>
              <a:t>ܣܶܕܪܳܐ</a:t>
            </a:r>
            <a:endParaRPr lang="sv-SE" sz="23900" dirty="0">
              <a:solidFill>
                <a:srgbClr val="FF0000"/>
              </a:solidFill>
              <a:latin typeface="Serto Batnan" panose="00000400000000000000" pitchFamily="2" charset="-78"/>
              <a:cs typeface="Serto Batnan" panose="00000400000000000000" pitchFamily="2" charset="-78"/>
            </a:endParaRPr>
          </a:p>
        </p:txBody>
      </p:sp>
      <p:sp>
        <p:nvSpPr>
          <p:cNvPr id="3" name="TextBox 5">
            <a:extLst>
              <a:ext uri="{FF2B5EF4-FFF2-40B4-BE49-F238E27FC236}">
                <a16:creationId xmlns:a16="http://schemas.microsoft.com/office/drawing/2014/main" id="{7DEFC320-F2C7-7431-E0C4-2EE4AFA8C34A}"/>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4" name="صورة 8" descr="جلوس.gif">
            <a:extLst>
              <a:ext uri="{FF2B5EF4-FFF2-40B4-BE49-F238E27FC236}">
                <a16:creationId xmlns:a16="http://schemas.microsoft.com/office/drawing/2014/main" id="{CA9EBF1F-5A33-A88C-6BED-1677C17BA626}"/>
              </a:ext>
            </a:extLst>
          </p:cNvPr>
          <p:cNvPicPr>
            <a:picLocks noChangeAspect="1"/>
          </p:cNvPicPr>
          <p:nvPr/>
        </p:nvPicPr>
        <p:blipFill rotWithShape="1">
          <a:blip r:embed="rId2" cstate="print">
            <a:biLevel thresh="75000"/>
          </a:blip>
          <a:srcRect l="5439" t="301" r="-5439" b="-301"/>
          <a:stretch/>
        </p:blipFill>
        <p:spPr>
          <a:xfrm>
            <a:off x="11123064" y="5508433"/>
            <a:ext cx="876432" cy="1533755"/>
          </a:xfrm>
          <a:prstGeom prst="rect">
            <a:avLst/>
          </a:prstGeom>
        </p:spPr>
      </p:pic>
      <p:pic>
        <p:nvPicPr>
          <p:cNvPr id="5" name="صورة 8" descr="جلوس.gif">
            <a:extLst>
              <a:ext uri="{FF2B5EF4-FFF2-40B4-BE49-F238E27FC236}">
                <a16:creationId xmlns:a16="http://schemas.microsoft.com/office/drawing/2014/main" id="{CE83F7FE-A7DF-8E81-BDD7-A1CDA1921DEE}"/>
              </a:ext>
            </a:extLst>
          </p:cNvPr>
          <p:cNvPicPr>
            <a:picLocks noChangeAspect="1"/>
          </p:cNvPicPr>
          <p:nvPr/>
        </p:nvPicPr>
        <p:blipFill rotWithShape="1">
          <a:blip r:embed="rId2" cstate="print">
            <a:biLevel thresh="75000"/>
          </a:blip>
          <a:srcRect l="5439" t="301" r="-5439" b="-301"/>
          <a:stretch/>
        </p:blipFill>
        <p:spPr>
          <a:xfrm flipH="1">
            <a:off x="9940" y="5508433"/>
            <a:ext cx="876432" cy="1533755"/>
          </a:xfrm>
          <a:prstGeom prst="rect">
            <a:avLst/>
          </a:prstGeom>
        </p:spPr>
      </p:pic>
    </p:spTree>
    <p:extLst>
      <p:ext uri="{BB962C8B-B14F-4D97-AF65-F5344CB8AC3E}">
        <p14:creationId xmlns:p14="http://schemas.microsoft.com/office/powerpoint/2010/main" val="707066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5"/>
          <p:cNvSpPr txBox="1">
            <a:spLocks noChangeArrowheads="1"/>
          </p:cNvSpPr>
          <p:nvPr/>
        </p:nvSpPr>
        <p:spPr bwMode="auto">
          <a:xfrm>
            <a:off x="1220595" y="179129"/>
            <a:ext cx="9895080" cy="255454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syr-SY"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ܥܰܡܳܐ ܩܳܝܶܡ</a:t>
            </a:r>
            <a:r>
              <a:rPr kumimoji="0" lang="ar-IQ" sz="8000" b="1" i="0" u="none" strike="noStrike" kern="1200" cap="none" spc="0" normalizeH="0" baseline="0" noProof="0" dirty="0">
                <a:ln>
                  <a:noFill/>
                </a:ln>
                <a:solidFill>
                  <a:prstClr val="white"/>
                </a:solidFill>
                <a:effectLst/>
                <a:uLnTx/>
                <a:uFillTx/>
                <a:latin typeface="Serto Batnan" panose="00000400000000000000" pitchFamily="2" charset="-78"/>
                <a:cs typeface="Serto Batnan" panose="00000400000000000000" pitchFamily="2" charset="-78"/>
              </a:rPr>
              <a:t>       </a:t>
            </a:r>
            <a:r>
              <a:rPr kumimoji="0" lang="sv-SE" sz="6600" b="1" i="0" u="none" strike="noStrike" kern="1200" cap="none" spc="0" normalizeH="0" baseline="0" noProof="0" dirty="0">
                <a:ln>
                  <a:noFill/>
                </a:ln>
                <a:solidFill>
                  <a:prstClr val="white"/>
                </a:solidFill>
                <a:effectLst/>
                <a:uLnTx/>
                <a:uFillTx/>
                <a:latin typeface="Abadi" panose="020B0604020104020204" pitchFamily="34" charset="0"/>
                <a:cs typeface="Sakkal Majalla" panose="02000000000000000000" pitchFamily="2" charset="-78"/>
              </a:rPr>
              <a:t>Stå upp</a:t>
            </a:r>
            <a:r>
              <a:rPr kumimoji="0" lang="ar-IQ" sz="6600" b="1" i="0" u="none" strike="noStrike" kern="1200" cap="none" spc="0" normalizeH="0" baseline="0" noProof="0" dirty="0">
                <a:ln>
                  <a:noFill/>
                </a:ln>
                <a:solidFill>
                  <a:prstClr val="white"/>
                </a:solidFill>
                <a:effectLst/>
                <a:uLnTx/>
                <a:uFillTx/>
                <a:latin typeface="Abadi" panose="020B0604020104020204" pitchFamily="34" charset="0"/>
                <a:cs typeface="Sakkal Majalla" panose="02000000000000000000" pitchFamily="2" charset="-78"/>
              </a:rPr>
              <a:t>       </a:t>
            </a:r>
            <a:r>
              <a:rPr kumimoji="0" lang="ar-IQ" sz="8000" b="1" i="0" u="none" strike="noStrike" kern="1200" cap="none" spc="0" normalizeH="0" baseline="0" noProof="0" dirty="0">
                <a:ln>
                  <a:noFill/>
                </a:ln>
                <a:solidFill>
                  <a:prstClr val="white"/>
                </a:solidFill>
                <a:effectLst/>
                <a:uLnTx/>
                <a:uFillTx/>
                <a:latin typeface="Traditional Arabic" panose="02020603050405020304" pitchFamily="18" charset="-78"/>
                <a:cs typeface="Traditional Arabic" panose="02020603050405020304" pitchFamily="18" charset="-78"/>
              </a:rPr>
              <a:t>وقوف</a:t>
            </a:r>
            <a:endParaRPr kumimoji="0" lang="ar-IQ" sz="7200" b="1" i="0" u="none" strike="noStrike" kern="1200" cap="none" spc="0" normalizeH="0" baseline="0" noProof="0" dirty="0">
              <a:ln>
                <a:noFill/>
              </a:ln>
              <a:solidFill>
                <a:prstClr val="white"/>
              </a:solidFill>
              <a:effectLst/>
              <a:uLnTx/>
              <a:uFillTx/>
              <a:latin typeface="Traditional Arabic" panose="02020603050405020304" pitchFamily="18" charset="-78"/>
              <a:cs typeface="Traditional Arabic" panose="02020603050405020304" pitchFamily="18" charset="-78"/>
            </a:endParaRPr>
          </a:p>
        </p:txBody>
      </p:sp>
      <p:pic>
        <p:nvPicPr>
          <p:cNvPr id="13" name="صورة 12" descr="وقوف.gif"/>
          <p:cNvPicPr>
            <a:picLocks noChangeAspect="1"/>
          </p:cNvPicPr>
          <p:nvPr/>
        </p:nvPicPr>
        <p:blipFill>
          <a:blip r:embed="rId2" cstate="print"/>
          <a:stretch>
            <a:fillRect/>
          </a:stretch>
        </p:blipFill>
        <p:spPr>
          <a:xfrm>
            <a:off x="9817063" y="1735626"/>
            <a:ext cx="1462088" cy="494324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72" y="2733674"/>
            <a:ext cx="4048288" cy="4021299"/>
          </a:xfrm>
          <a:prstGeom prst="rect">
            <a:avLst/>
          </a:prstGeom>
        </p:spPr>
      </p:pic>
    </p:spTree>
    <p:extLst>
      <p:ext uri="{BB962C8B-B14F-4D97-AF65-F5344CB8AC3E}">
        <p14:creationId xmlns:p14="http://schemas.microsoft.com/office/powerpoint/2010/main" val="23116022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328611"/>
            <a:ext cx="1219199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latin typeface="Serto Batnan" panose="00000400000000000000" pitchFamily="2" charset="-78"/>
                <a:cs typeface="Serto Batnan" panose="00000400000000000000" pitchFamily="2" charset="-78"/>
              </a:rPr>
              <a:t>ܐܰܡܝܢ ܡܳܪܝܳܐ ܢܩܰܒܶܠ ܚܘܣܳܝܳܟ݂ ܘܠܰܢ ܢܥܰܕܰܪ ܒܰܨܠܰܘܵܳܬ݂ܳܟ݂܀ </a:t>
            </a:r>
          </a:p>
        </p:txBody>
      </p:sp>
      <p:sp>
        <p:nvSpPr>
          <p:cNvPr id="3" name="Rectangle 2"/>
          <p:cNvSpPr/>
          <p:nvPr/>
        </p:nvSpPr>
        <p:spPr>
          <a:xfrm>
            <a:off x="6091030" y="1795871"/>
            <a:ext cx="6091029" cy="3939540"/>
          </a:xfrm>
          <a:prstGeom prst="rect">
            <a:avLst/>
          </a:prstGeom>
        </p:spPr>
        <p:txBody>
          <a:bodyPr wrap="square">
            <a:spAutoFit/>
          </a:bodyPr>
          <a:lstStyle/>
          <a:p>
            <a:pPr algn="ctr" rtl="1">
              <a:spcBef>
                <a:spcPts val="1200"/>
              </a:spcBef>
              <a:buFontTx/>
              <a:buNone/>
              <a:defRPr/>
            </a:pPr>
            <a:r>
              <a:rPr lang="ar-SA"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آمِين </a:t>
            </a:r>
            <a:r>
              <a:rPr lang="ar-SA" sz="60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مُورْيُو</a:t>
            </a:r>
            <a:r>
              <a:rPr lang="ar-SA"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نْقابِلْ </a:t>
            </a:r>
            <a:r>
              <a:rPr lang="ar-SA" sz="60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حوسُويُخ</a:t>
            </a:r>
            <a:r>
              <a:rPr lang="ar-SA"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وْلان </a:t>
            </a:r>
            <a:r>
              <a:rPr lang="ar-SA" sz="60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نْعادارْ</a:t>
            </a:r>
            <a:r>
              <a:rPr lang="sv-SE" sz="6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a:t>
            </a:r>
            <a:r>
              <a:rPr lang="ar-SA" sz="60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بَصْلاوُوثُخْ</a:t>
            </a:r>
            <a:endParaRPr lang="syr-SY" sz="6000" b="1" dirty="0">
              <a:solidFill>
                <a:srgbClr val="FF0000"/>
              </a:solidFill>
              <a:latin typeface="Traditional Arabic" panose="02020603050405020304" pitchFamily="18" charset="-78"/>
              <a:ea typeface="Times New Roman" panose="02020603050405020304" pitchFamily="18" charset="0"/>
              <a:cs typeface="+mj-cs"/>
            </a:endParaRPr>
          </a:p>
          <a:p>
            <a:pPr algn="ctr">
              <a:spcBef>
                <a:spcPts val="1200"/>
              </a:spcBef>
              <a:buFontTx/>
              <a:buNone/>
              <a:defRPr/>
            </a:pPr>
            <a:r>
              <a:rPr lang="ar-SA" altLang="sv-SE" sz="6000" b="1" dirty="0">
                <a:latin typeface="Traditional Arabic" panose="02020603050405020304" pitchFamily="18" charset="-78"/>
                <a:cs typeface="Traditional Arabic" panose="02020603050405020304" pitchFamily="18" charset="-78"/>
              </a:rPr>
              <a:t>آمين. تقبَّلَ الرَّبُّ استغفارَكَ وَأعانَنَا بِدَعَواتِكَ</a:t>
            </a:r>
            <a:r>
              <a:rPr lang="ar-AE" altLang="sv-SE" sz="6000" b="1" dirty="0">
                <a:latin typeface="Traditional Arabic" panose="02020603050405020304" pitchFamily="18" charset="-78"/>
                <a:cs typeface="Traditional Arabic" panose="02020603050405020304" pitchFamily="18" charset="-78"/>
              </a:rPr>
              <a:t>.</a:t>
            </a:r>
            <a:endParaRPr lang="sv-SE" altLang="sv-SE" sz="6000"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1654423"/>
            <a:ext cx="6091030" cy="4231928"/>
          </a:xfrm>
          <a:prstGeom prst="rect">
            <a:avLst/>
          </a:prstGeom>
        </p:spPr>
        <p:txBody>
          <a:bodyPr wrap="square">
            <a:spAutoFit/>
          </a:bodyPr>
          <a:lstStyle/>
          <a:p>
            <a:pPr algn="ctr">
              <a:spcBef>
                <a:spcPts val="600"/>
              </a:spcBef>
              <a:buFontTx/>
              <a:buNone/>
              <a:defRPr/>
            </a:pPr>
            <a:r>
              <a:rPr lang="sv-SE" altLang="sv-SE" sz="4400" b="1" dirty="0">
                <a:solidFill>
                  <a:srgbClr val="FF0000"/>
                </a:solidFill>
                <a:latin typeface="Abadi" panose="020B0604020104020204" pitchFamily="34" charset="0"/>
                <a:cs typeface="Times New Roman" panose="02020603050405020304" pitchFamily="18" charset="0"/>
              </a:rPr>
              <a:t>Amin </a:t>
            </a:r>
            <a:r>
              <a:rPr lang="sv-SE" altLang="sv-SE" sz="4400" b="1" dirty="0" err="1">
                <a:solidFill>
                  <a:srgbClr val="FF0000"/>
                </a:solidFill>
                <a:latin typeface="Abadi" panose="020B0604020104020204" pitchFamily="34" charset="0"/>
                <a:cs typeface="Times New Roman" panose="02020603050405020304" pitchFamily="18" charset="0"/>
              </a:rPr>
              <a:t>Moryo</a:t>
            </a:r>
            <a:r>
              <a:rPr lang="sv-SE" altLang="sv-SE" sz="4400" b="1" dirty="0">
                <a:solidFill>
                  <a:srgbClr val="FF0000"/>
                </a:solidFill>
                <a:latin typeface="Abadi" panose="020B0604020104020204" pitchFamily="34" charset="0"/>
                <a:cs typeface="Times New Roman" panose="02020603050405020304" pitchFamily="18" charset="0"/>
              </a:rPr>
              <a:t> </a:t>
            </a:r>
            <a:r>
              <a:rPr lang="sv-SE" altLang="sv-SE" sz="4400" b="1" dirty="0" err="1">
                <a:solidFill>
                  <a:srgbClr val="FF0000"/>
                </a:solidFill>
                <a:latin typeface="Abadi" panose="020B0604020104020204" pitchFamily="34" charset="0"/>
                <a:cs typeface="Times New Roman" panose="02020603050405020304" pitchFamily="18" charset="0"/>
              </a:rPr>
              <a:t>nqabel</a:t>
            </a:r>
            <a:r>
              <a:rPr lang="sv-SE" altLang="sv-SE" sz="4400" b="1" dirty="0">
                <a:solidFill>
                  <a:srgbClr val="FF0000"/>
                </a:solidFill>
                <a:latin typeface="Abadi" panose="020B0604020104020204" pitchFamily="34" charset="0"/>
                <a:cs typeface="Times New Roman" panose="02020603050405020304" pitchFamily="18" charset="0"/>
              </a:rPr>
              <a:t> </a:t>
            </a:r>
            <a:r>
              <a:rPr lang="sv-SE" altLang="sv-SE" sz="4400" b="1" u="sng" dirty="0" err="1">
                <a:solidFill>
                  <a:srgbClr val="FF0000"/>
                </a:solidFill>
                <a:latin typeface="Abadi" panose="020B0604020104020204" pitchFamily="34" charset="0"/>
                <a:cs typeface="Times New Roman" panose="02020603050405020304" pitchFamily="18" charset="0"/>
              </a:rPr>
              <a:t>h</a:t>
            </a:r>
            <a:r>
              <a:rPr lang="sv-SE" altLang="sv-SE" sz="4400" b="1" dirty="0" err="1">
                <a:solidFill>
                  <a:srgbClr val="FF0000"/>
                </a:solidFill>
                <a:latin typeface="Abadi" panose="020B0604020104020204" pitchFamily="34" charset="0"/>
                <a:cs typeface="Times New Roman" panose="02020603050405020304" pitchFamily="18" charset="0"/>
              </a:rPr>
              <a:t>usoyokh</a:t>
            </a:r>
            <a:r>
              <a:rPr lang="sv-SE" altLang="sv-SE" sz="4400" b="1" dirty="0">
                <a:solidFill>
                  <a:srgbClr val="FF0000"/>
                </a:solidFill>
                <a:latin typeface="Abadi" panose="020B0604020104020204" pitchFamily="34" charset="0"/>
                <a:cs typeface="Times New Roman" panose="02020603050405020304" pitchFamily="18" charset="0"/>
              </a:rPr>
              <a:t> </a:t>
            </a:r>
            <a:r>
              <a:rPr lang="sv-SE" altLang="sv-SE" sz="4400" b="1" dirty="0" err="1">
                <a:solidFill>
                  <a:srgbClr val="FF0000"/>
                </a:solidFill>
                <a:latin typeface="Abadi" panose="020B0604020104020204" pitchFamily="34" charset="0"/>
                <a:cs typeface="Times New Roman" panose="02020603050405020304" pitchFamily="18" charset="0"/>
              </a:rPr>
              <a:t>wlan</a:t>
            </a:r>
            <a:r>
              <a:rPr lang="sv-SE" altLang="sv-SE" sz="4400" b="1" dirty="0">
                <a:solidFill>
                  <a:srgbClr val="FF0000"/>
                </a:solidFill>
                <a:latin typeface="Abadi" panose="020B0604020104020204" pitchFamily="34" charset="0"/>
                <a:cs typeface="Times New Roman" panose="02020603050405020304" pitchFamily="18" charset="0"/>
              </a:rPr>
              <a:t> </a:t>
            </a:r>
            <a:r>
              <a:rPr lang="sv-SE" altLang="sv-SE" sz="4400" b="1" dirty="0" err="1">
                <a:solidFill>
                  <a:srgbClr val="FF0000"/>
                </a:solidFill>
                <a:latin typeface="Abadi" panose="020B0604020104020204" pitchFamily="34" charset="0"/>
                <a:cs typeface="Times New Roman" panose="02020603050405020304" pitchFamily="18" charset="0"/>
              </a:rPr>
              <a:t>n´adar</a:t>
            </a:r>
            <a:r>
              <a:rPr lang="sv-SE" altLang="sv-SE" sz="4400" b="1" dirty="0">
                <a:solidFill>
                  <a:srgbClr val="FF0000"/>
                </a:solidFill>
                <a:latin typeface="Abadi" panose="020B0604020104020204" pitchFamily="34" charset="0"/>
                <a:cs typeface="Times New Roman" panose="02020603050405020304" pitchFamily="18" charset="0"/>
              </a:rPr>
              <a:t> </a:t>
            </a:r>
            <a:r>
              <a:rPr lang="sv-SE" altLang="sv-SE" sz="4400" b="1" dirty="0" err="1">
                <a:solidFill>
                  <a:srgbClr val="FF0000"/>
                </a:solidFill>
                <a:latin typeface="Abadi" panose="020B0604020104020204" pitchFamily="34" charset="0"/>
                <a:cs typeface="Times New Roman" panose="02020603050405020304" pitchFamily="18" charset="0"/>
              </a:rPr>
              <a:t>ba</a:t>
            </a:r>
            <a:r>
              <a:rPr lang="sv-SE" altLang="sv-SE" sz="4400" b="1" u="sng" dirty="0" err="1">
                <a:solidFill>
                  <a:srgbClr val="FF0000"/>
                </a:solidFill>
                <a:latin typeface="Abadi" panose="020B0604020104020204" pitchFamily="34" charset="0"/>
                <a:cs typeface="Times New Roman" panose="02020603050405020304" pitchFamily="18" charset="0"/>
              </a:rPr>
              <a:t>s</a:t>
            </a:r>
            <a:r>
              <a:rPr lang="sv-SE" altLang="sv-SE" sz="4400" b="1" dirty="0" err="1">
                <a:solidFill>
                  <a:srgbClr val="FF0000"/>
                </a:solidFill>
                <a:latin typeface="Abadi" panose="020B0604020104020204" pitchFamily="34" charset="0"/>
                <a:cs typeface="Times New Roman" panose="02020603050405020304" pitchFamily="18" charset="0"/>
              </a:rPr>
              <a:t>lawothokh</a:t>
            </a:r>
            <a:r>
              <a:rPr lang="sv-SE" altLang="sv-SE" sz="4400" b="1" dirty="0">
                <a:solidFill>
                  <a:srgbClr val="FF0000"/>
                </a:solidFill>
                <a:latin typeface="Abadi" panose="020B0604020104020204" pitchFamily="34" charset="0"/>
                <a:cs typeface="Times New Roman" panose="02020603050405020304" pitchFamily="18" charset="0"/>
              </a:rPr>
              <a:t>.</a:t>
            </a:r>
            <a:endParaRPr lang="sv-SE" altLang="sv-SE" sz="4400" b="1" dirty="0">
              <a:solidFill>
                <a:srgbClr val="CC0000"/>
              </a:solidFill>
              <a:latin typeface="Abadi" panose="020B0604020104020204" pitchFamily="34" charset="0"/>
              <a:cs typeface="Times New Roman" panose="02020603050405020304" pitchFamily="18" charset="0"/>
            </a:endParaRPr>
          </a:p>
          <a:p>
            <a:pPr algn="ctr">
              <a:spcBef>
                <a:spcPts val="600"/>
              </a:spcBef>
              <a:buFontTx/>
              <a:buNone/>
              <a:defRPr/>
            </a:pPr>
            <a:r>
              <a:rPr lang="sv-SE" altLang="sv-SE" sz="4400" b="1" dirty="0">
                <a:latin typeface="Abadi" panose="020B0604020104020204" pitchFamily="34" charset="0"/>
                <a:cs typeface="Times New Roman" panose="02020603050405020304" pitchFamily="18" charset="0"/>
              </a:rPr>
              <a:t>Må Herren ta emot din förbön</a:t>
            </a:r>
            <a:r>
              <a:rPr lang="syr-SY" altLang="sv-SE" sz="4400" b="1" dirty="0">
                <a:latin typeface="Abadi" panose="020B0604020104020204" pitchFamily="34" charset="0"/>
                <a:cs typeface="Times New Roman" panose="02020603050405020304" pitchFamily="18" charset="0"/>
              </a:rPr>
              <a:t> </a:t>
            </a:r>
            <a:r>
              <a:rPr lang="sv-SE" altLang="sv-SE" sz="4400" b="1" dirty="0">
                <a:latin typeface="Abadi" panose="020B0604020104020204" pitchFamily="34" charset="0"/>
                <a:cs typeface="Times New Roman" panose="02020603050405020304" pitchFamily="18" charset="0"/>
              </a:rPr>
              <a:t>och</a:t>
            </a:r>
            <a:r>
              <a:rPr lang="ar-SY" altLang="sv-SE" sz="4400" b="1" dirty="0">
                <a:latin typeface="Abadi" panose="020B0604020104020204" pitchFamily="34" charset="0"/>
                <a:cs typeface="Times New Roman" panose="02020603050405020304" pitchFamily="18" charset="0"/>
              </a:rPr>
              <a:t> </a:t>
            </a:r>
            <a:r>
              <a:rPr lang="sv-SE" altLang="sv-SE" sz="4400" b="1" dirty="0">
                <a:latin typeface="Abadi" panose="020B0604020104020204" pitchFamily="34" charset="0"/>
                <a:cs typeface="Times New Roman" panose="02020603050405020304" pitchFamily="18" charset="0"/>
              </a:rPr>
              <a:t>hjälpa oss genom dina böner.</a:t>
            </a: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7AFEEB13-B8D7-382C-0D56-492CD332EB35}"/>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E356D314-0981-5B40-F567-56C0B0645E74}"/>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4901936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234756"/>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solidFill>
                  <a:srgbClr val="FF0000"/>
                </a:solidFill>
                <a:latin typeface="Serto Batnan" panose="00000400000000000000" pitchFamily="2" charset="-78"/>
                <a:cs typeface="Serto Batnan" panose="00000400000000000000" pitchFamily="2" charset="-78"/>
              </a:rPr>
              <a:t>ܡܶܢ ܐܰ‌ܠܳܗܳܐ ܢܩܰܒܶܠ ܚܘܣܳܝܳܐ </a:t>
            </a:r>
            <a:r>
              <a:rPr lang="ar-SA" sz="5400" b="1" dirty="0" err="1">
                <a:solidFill>
                  <a:srgbClr val="FF0000"/>
                </a:solidFill>
                <a:latin typeface="Serto Batnan" panose="00000400000000000000" pitchFamily="2" charset="-78"/>
                <a:cs typeface="Serto Batnan" panose="00000400000000000000" pitchFamily="2" charset="-78"/>
              </a:rPr>
              <a:t>ܕܚܰܘܵܒܶܐ</a:t>
            </a:r>
            <a:r>
              <a:rPr lang="syr-SY" sz="5400" b="1" dirty="0">
                <a:solidFill>
                  <a:srgbClr val="FF0000"/>
                </a:solidFill>
                <a:latin typeface="Serto Batnan" panose="00000400000000000000" pitchFamily="2" charset="-78"/>
                <a:cs typeface="Serto Batnan" panose="00000400000000000000" pitchFamily="2" charset="-78"/>
              </a:rPr>
              <a:t>܆</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ܘܫ</a:t>
            </a:r>
            <a:r>
              <a:rPr lang="syr-SY" sz="5400" b="1" dirty="0">
                <a:solidFill>
                  <a:srgbClr val="FF0000"/>
                </a:solidFill>
                <a:latin typeface="Serto Batnan" panose="00000400000000000000" pitchFamily="2" charset="-78"/>
                <a:cs typeface="Serto Batnan" panose="00000400000000000000" pitchFamily="2" charset="-78"/>
              </a:rPr>
              <a:t>ܽܘܒܩܳܢܳܐ ܕܰܚܵܛܳܗܶܐ</a:t>
            </a:r>
            <a:r>
              <a:rPr lang="sv-SE" sz="5400" b="1" dirty="0">
                <a:solidFill>
                  <a:srgbClr val="FF0000"/>
                </a:solidFill>
                <a:latin typeface="Serto Batnan" panose="00000400000000000000" pitchFamily="2" charset="-78"/>
                <a:cs typeface="Serto Batnan" panose="00000400000000000000" pitchFamily="2" charset="-78"/>
              </a:rPr>
              <a:t> </a:t>
            </a:r>
            <a:r>
              <a:rPr lang="syr-SY" sz="5400" b="1" dirty="0">
                <a:solidFill>
                  <a:srgbClr val="FF0000"/>
                </a:solidFill>
                <a:latin typeface="Serto Batnan" panose="00000400000000000000" pitchFamily="2" charset="-78"/>
                <a:cs typeface="Serto Batnan" panose="00000400000000000000" pitchFamily="2" charset="-78"/>
              </a:rPr>
              <a:t>ܒܰܬܖܵܰܝܗܽܘܢ ܥܳܠܡܵܶܐ ܠܥܳܠܰܡ ܥܳܠܡܺܝܢ܀</a:t>
            </a:r>
          </a:p>
        </p:txBody>
      </p:sp>
      <p:sp>
        <p:nvSpPr>
          <p:cNvPr id="3" name="Rectangle 2"/>
          <p:cNvSpPr/>
          <p:nvPr/>
        </p:nvSpPr>
        <p:spPr>
          <a:xfrm>
            <a:off x="6110911" y="2409625"/>
            <a:ext cx="6081089" cy="2862322"/>
          </a:xfrm>
          <a:prstGeom prst="rect">
            <a:avLst/>
          </a:prstGeom>
        </p:spPr>
        <p:txBody>
          <a:bodyPr wrap="square">
            <a:spAutoFit/>
          </a:bodyPr>
          <a:lstStyle/>
          <a:p>
            <a:pPr algn="ctr"/>
            <a:r>
              <a:rPr lang="ar-AE" sz="6000" b="1" dirty="0">
                <a:latin typeface="Traditional Arabic" pitchFamily="18" charset="-78"/>
                <a:cs typeface="Traditional Arabic" pitchFamily="18" charset="-78"/>
              </a:rPr>
              <a:t>من الرب ننال غفراناً للذنوب وصفحاً عن الخطايا في العالمين وإلى أبد الآبدين.</a:t>
            </a:r>
            <a:endParaRPr lang="en-US" sz="6000" b="1" dirty="0">
              <a:latin typeface="Traditional Arabic" pitchFamily="18" charset="-78"/>
              <a:cs typeface="Traditional Arabic" pitchFamily="18" charset="-78"/>
            </a:endParaRPr>
          </a:p>
        </p:txBody>
      </p:sp>
      <p:sp>
        <p:nvSpPr>
          <p:cNvPr id="4" name="Rectangle 3"/>
          <p:cNvSpPr/>
          <p:nvPr/>
        </p:nvSpPr>
        <p:spPr>
          <a:xfrm>
            <a:off x="0" y="2101848"/>
            <a:ext cx="6110911" cy="3477875"/>
          </a:xfrm>
          <a:prstGeom prst="rect">
            <a:avLst/>
          </a:prstGeom>
        </p:spPr>
        <p:txBody>
          <a:bodyPr wrap="square">
            <a:spAutoFit/>
          </a:bodyPr>
          <a:lstStyle/>
          <a:p>
            <a:pPr algn="ctr">
              <a:spcBef>
                <a:spcPct val="0"/>
              </a:spcBef>
            </a:pPr>
            <a:r>
              <a:rPr lang="sv-SE" sz="4400" b="1" dirty="0">
                <a:latin typeface="Abadi" panose="020B0604020104020204" pitchFamily="34" charset="0"/>
                <a:cs typeface="Times New Roman" pitchFamily="18" charset="0"/>
              </a:rPr>
              <a:t>Av Gud kan vi få våra skulder efterskänkta och våra synder förlåtna i båda världar, i evighetens evighet. </a:t>
            </a:r>
            <a:endParaRPr lang="syr-SY" sz="4400" b="1" dirty="0">
              <a:latin typeface="Abadi" panose="020B0604020104020204" pitchFamily="34" charset="0"/>
            </a:endParaRPr>
          </a:p>
        </p:txBody>
      </p:sp>
      <p:cxnSp>
        <p:nvCxnSpPr>
          <p:cNvPr id="6" name="Straight Connector 5"/>
          <p:cNvCxnSpPr>
            <a:cxnSpLocks/>
          </p:cNvCxnSpPr>
          <p:nvPr/>
        </p:nvCxnSpPr>
        <p:spPr>
          <a:xfrm>
            <a:off x="6091030" y="2236424"/>
            <a:ext cx="0" cy="320872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E536C038-5911-87BE-B6B4-A2AF8624C957}"/>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BC32BFF3-5F62-C03C-5509-DAF3ACA651C1}"/>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709035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0" y="130929"/>
            <a:ext cx="12191999" cy="17774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90000"/>
              </a:lnSpc>
              <a:spcBef>
                <a:spcPct val="0"/>
              </a:spcBef>
            </a:pPr>
            <a:r>
              <a:rPr lang="syr-SY" sz="6000" b="1" dirty="0">
                <a:solidFill>
                  <a:srgbClr val="FF0000"/>
                </a:solidFill>
                <a:latin typeface="Serto Batnan" panose="00000400000000000000" pitchFamily="2" charset="-78"/>
                <a:cs typeface="Serto Batnan" panose="00000400000000000000" pitchFamily="2" charset="-78"/>
              </a:rPr>
              <a:t>ܡܰܪܝܰܡ</a:t>
            </a:r>
            <a:r>
              <a:rPr lang="sv-SE" sz="6000" b="1" dirty="0">
                <a:solidFill>
                  <a:srgbClr val="FF0000"/>
                </a:solidFill>
                <a:latin typeface="Serto Batnan" panose="00000400000000000000" pitchFamily="2" charset="-78"/>
                <a:cs typeface="Serto Batnan" panose="00000400000000000000" pitchFamily="2" charset="-78"/>
              </a:rPr>
              <a:t> </a:t>
            </a:r>
            <a:r>
              <a:rPr lang="syr-SY" sz="6000" b="1" dirty="0">
                <a:solidFill>
                  <a:srgbClr val="FF0000"/>
                </a:solidFill>
                <a:latin typeface="Serto Batnan" panose="00000400000000000000" pitchFamily="2" charset="-78"/>
                <a:cs typeface="Serto Batnan" panose="00000400000000000000" pitchFamily="2" charset="-78"/>
              </a:rPr>
              <a:t>ܕܺܝܠܶܕܬ݂ܳܟ݂ ܘܝܘܚܰܢܳܢ ܕܰܐܥܡܕܳܟ݂. ܗܶܢܘܢ ܢܶܗܽܘܢ ܠܳܟ݂ ܡܦܺܝܣܳܢܵܶܐ ܚܠܳܦܰܝܢ ܐܶܬ݂ܪܰܚܰܡ ܥܠܰܝܢ܀</a:t>
            </a:r>
            <a:endParaRPr lang="sv-SE" sz="60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00972" y="2410124"/>
            <a:ext cx="6091028" cy="3139321"/>
          </a:xfrm>
          <a:prstGeom prst="rect">
            <a:avLst/>
          </a:prstGeom>
        </p:spPr>
        <p:txBody>
          <a:bodyPr wrap="square">
            <a:spAutoFit/>
          </a:bodyPr>
          <a:lstStyle/>
          <a:p>
            <a:pPr marR="0" lvl="0" indent="0" algn="ctr" defTabSz="914400" rtl="1" eaLnBrk="1" fontAlgn="auto" latinLnBrk="0" hangingPunct="1">
              <a:spcAft>
                <a:spcPts val="0"/>
              </a:spcAft>
              <a:buClrTx/>
              <a:buSzTx/>
              <a:buFont typeface="Arial" pitchFamily="34" charset="0"/>
              <a:buNone/>
              <a:tabLst/>
              <a:defRPr/>
            </a:pPr>
            <a:r>
              <a:rPr kumimoji="0" lang="ar-SA" sz="6600" b="1" i="0" u="none" strike="noStrike" kern="1200" cap="none" spc="0" normalizeH="0" baseline="0" noProof="0" dirty="0">
                <a:ln>
                  <a:noFill/>
                </a:ln>
                <a:uLnTx/>
                <a:uFillTx/>
                <a:latin typeface="Traditional Arabic" panose="02020603050405020304" pitchFamily="18" charset="-78"/>
                <a:cs typeface="Traditional Arabic" panose="02020603050405020304" pitchFamily="18" charset="-78"/>
              </a:rPr>
              <a:t>مريم والدتك ويوحنّا معمّدك ليكونا شفيعين لنا عندك</a:t>
            </a:r>
            <a:r>
              <a:rPr kumimoji="0" lang="ar-AE" sz="6600" b="1" i="0" u="none" strike="noStrike" kern="1200" cap="none" spc="0" normalizeH="0" baseline="0" noProof="0" dirty="0">
                <a:ln>
                  <a:noFill/>
                </a:ln>
                <a:uLnTx/>
                <a:uFillTx/>
                <a:latin typeface="Traditional Arabic" panose="02020603050405020304" pitchFamily="18" charset="-78"/>
                <a:cs typeface="Traditional Arabic" panose="02020603050405020304" pitchFamily="18" charset="-78"/>
              </a:rPr>
              <a:t> </a:t>
            </a:r>
            <a:r>
              <a:rPr kumimoji="0" lang="ar-SA" sz="6600" b="1" i="0" u="none" strike="noStrike" kern="1200" cap="none" spc="0" normalizeH="0" baseline="0" noProof="0" dirty="0">
                <a:ln>
                  <a:noFill/>
                </a:ln>
                <a:uLnTx/>
                <a:uFillTx/>
                <a:latin typeface="Traditional Arabic" panose="02020603050405020304" pitchFamily="18" charset="-78"/>
                <a:cs typeface="Traditional Arabic" panose="02020603050405020304" pitchFamily="18" charset="-78"/>
              </a:rPr>
              <a:t>وارحمنا</a:t>
            </a:r>
            <a:r>
              <a:rPr kumimoji="0" lang="ar-AE" sz="6600" b="1" i="0" u="none" strike="noStrike" kern="1200" cap="none" spc="0" normalizeH="0" baseline="0" noProof="0" dirty="0">
                <a:ln>
                  <a:noFill/>
                </a:ln>
                <a:uLnTx/>
                <a:uFillTx/>
                <a:latin typeface="Traditional Arabic" panose="02020603050405020304" pitchFamily="18" charset="-78"/>
                <a:cs typeface="Traditional Arabic" panose="02020603050405020304" pitchFamily="18" charset="-78"/>
              </a:rPr>
              <a:t>.</a:t>
            </a:r>
            <a:endParaRPr kumimoji="0" lang="en-US" sz="6600" b="1" i="0" u="none" strike="noStrike" kern="1200" cap="none" spc="0" normalizeH="0" baseline="0" noProof="0" dirty="0">
              <a:ln>
                <a:noFill/>
              </a:ln>
              <a:uLnTx/>
              <a:uFillTx/>
              <a:latin typeface="Traditional Arabic" panose="02020603050405020304" pitchFamily="18" charset="-78"/>
              <a:cs typeface="Traditional Arabic" panose="02020603050405020304" pitchFamily="18" charset="-78"/>
            </a:endParaRPr>
          </a:p>
        </p:txBody>
      </p:sp>
      <p:sp>
        <p:nvSpPr>
          <p:cNvPr id="4" name="Rectangle 3"/>
          <p:cNvSpPr/>
          <p:nvPr/>
        </p:nvSpPr>
        <p:spPr>
          <a:xfrm>
            <a:off x="0" y="2240846"/>
            <a:ext cx="6100972" cy="3477875"/>
          </a:xfrm>
          <a:prstGeom prst="rect">
            <a:avLst/>
          </a:prstGeom>
        </p:spPr>
        <p:txBody>
          <a:bodyPr wrap="square">
            <a:spAutoFit/>
          </a:bodyPr>
          <a:lstStyle/>
          <a:p>
            <a:pPr algn="ctr"/>
            <a:r>
              <a:rPr lang="sv-SE" altLang="sv-SE" sz="4400" b="1" dirty="0">
                <a:latin typeface="Abadi" panose="020B0604020104020204" pitchFamily="34" charset="0"/>
                <a:cs typeface="Sakkal Majalla" panose="02000000000000000000" pitchFamily="2" charset="-78"/>
              </a:rPr>
              <a:t>Maria, som födde dig, och Johannes,  som döpte dig, skall vara våra  för</a:t>
            </a:r>
            <a:r>
              <a:rPr lang="ar-IQ" altLang="sv-SE" sz="4400" b="1" dirty="0">
                <a:latin typeface="Abadi" panose="020B0604020104020204" pitchFamily="34" charset="0"/>
                <a:cs typeface="Sakkal Majalla" panose="02000000000000000000" pitchFamily="2" charset="-78"/>
              </a:rPr>
              <a:t> </a:t>
            </a:r>
            <a:r>
              <a:rPr lang="sv-SE" altLang="sv-SE" sz="4400" b="1" dirty="0">
                <a:latin typeface="Abadi" panose="020B0604020104020204" pitchFamily="34" charset="0"/>
                <a:cs typeface="Sakkal Majalla" panose="02000000000000000000" pitchFamily="2" charset="-78"/>
              </a:rPr>
              <a:t>bedjare hos dig. Förbarma dig över oss. </a:t>
            </a:r>
            <a:endParaRPr lang="sv-SE" sz="4400" b="1" dirty="0">
              <a:latin typeface="Abadi" panose="020B0604020104020204" pitchFamily="34" charset="0"/>
              <a:cs typeface="Sakkal Majalla" panose="02000000000000000000" pitchFamily="2" charset="-78"/>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3572C2C8-22E9-EDA3-DF07-2299C032853A}"/>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F0502F9F-08D5-0039-6D5F-815475302233}"/>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2625047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363224"/>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800" b="1" dirty="0">
                <a:solidFill>
                  <a:srgbClr val="FF0000"/>
                </a:solidFill>
                <a:latin typeface="Serto Batnan" panose="00000400000000000000" pitchFamily="2" charset="-78"/>
                <a:cs typeface="Serto Batnan" panose="00000400000000000000" pitchFamily="2" charset="-78"/>
              </a:rPr>
              <a:t>ܐܰܡܝܢ܀</a:t>
            </a:r>
          </a:p>
        </p:txBody>
      </p:sp>
      <p:sp>
        <p:nvSpPr>
          <p:cNvPr id="3" name="Rectangle 2"/>
          <p:cNvSpPr/>
          <p:nvPr/>
        </p:nvSpPr>
        <p:spPr>
          <a:xfrm>
            <a:off x="6110911" y="2831335"/>
            <a:ext cx="6081090" cy="1864189"/>
          </a:xfrm>
          <a:prstGeom prst="rect">
            <a:avLst/>
          </a:prstGeom>
        </p:spPr>
        <p:txBody>
          <a:bodyPr wrap="square">
            <a:spAutoFit/>
          </a:bodyPr>
          <a:lstStyle/>
          <a:p>
            <a:pPr lvl="1" algn="ctr" rtl="1" eaLnBrk="1" hangingPunct="1">
              <a:spcBef>
                <a:spcPts val="600"/>
              </a:spcBef>
              <a:buFontTx/>
              <a:buNone/>
            </a:pPr>
            <a:r>
              <a:rPr lang="ar-AE" altLang="sv-SE" sz="11500" b="1" dirty="0">
                <a:latin typeface="Traditional Arabic" panose="02020603050405020304" pitchFamily="18" charset="-78"/>
                <a:cs typeface="Traditional Arabic" panose="02020603050405020304" pitchFamily="18" charset="-78"/>
              </a:rPr>
              <a:t>آمين</a:t>
            </a:r>
            <a:endParaRPr lang="en-US" altLang="sv-SE" sz="11500" b="1" u="sng"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86144" y="2956587"/>
            <a:ext cx="6024767" cy="1323439"/>
          </a:xfrm>
          <a:prstGeom prst="rect">
            <a:avLst/>
          </a:prstGeom>
        </p:spPr>
        <p:txBody>
          <a:bodyPr wrap="square">
            <a:spAutoFit/>
          </a:bodyPr>
          <a:lstStyle/>
          <a:p>
            <a:pPr algn="ctr">
              <a:spcBef>
                <a:spcPts val="1200"/>
              </a:spcBef>
              <a:buFontTx/>
              <a:buNone/>
            </a:pPr>
            <a:r>
              <a:rPr lang="sv-SE" altLang="sv-SE" sz="8000" b="1" dirty="0">
                <a:latin typeface="Abadi" panose="020B0604020104020204" pitchFamily="34" charset="0"/>
                <a:cs typeface="Times New Roman" panose="02020603050405020304" pitchFamily="18" charset="0"/>
              </a:rPr>
              <a:t>Amen</a:t>
            </a:r>
            <a:endParaRPr lang="sv-SE" altLang="sv-SE" sz="13800" b="1" dirty="0">
              <a:latin typeface="Abadi" panose="020B0604020104020204" pitchFamily="34" charset="0"/>
              <a:cs typeface="Times New Roman" panose="02020603050405020304" pitchFamily="18" charset="0"/>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96DE5093-E7DD-987E-B6C0-1ADECF7566CB}"/>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965D841D-7EEA-D4E1-0F67-4B05543E4F68}"/>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9295129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1" y="511066"/>
            <a:ext cx="1219199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6000" b="1" dirty="0">
                <a:solidFill>
                  <a:srgbClr val="FF0000"/>
                </a:solidFill>
                <a:latin typeface="Serto Batnan" panose="00000400000000000000" pitchFamily="2" charset="-78"/>
                <a:cs typeface="Serto Batnan" panose="00000400000000000000" pitchFamily="2" charset="-78"/>
              </a:rPr>
              <a:t>ܐܶܢܳـܐ </a:t>
            </a:r>
            <a:r>
              <a:rPr lang="ar-SA" sz="6000" b="1" dirty="0" err="1">
                <a:solidFill>
                  <a:srgbClr val="FF0000"/>
                </a:solidFill>
                <a:latin typeface="Serto Batnan" panose="00000400000000000000" pitchFamily="2" charset="-78"/>
                <a:cs typeface="Serto Batnan" panose="00000400000000000000" pitchFamily="2" charset="-78"/>
              </a:rPr>
              <a:t>ܕܶܝـܢ</a:t>
            </a:r>
            <a:r>
              <a:rPr lang="ar-SA"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ܥܰܒܕܳܐ</a:t>
            </a:r>
            <a:r>
              <a:rPr lang="ar-SA" sz="6000" b="1" dirty="0">
                <a:solidFill>
                  <a:srgbClr val="FF0000"/>
                </a:solidFill>
                <a:latin typeface="Serto Batnan" panose="00000400000000000000" pitchFamily="2" charset="-78"/>
                <a:cs typeface="Serto Batnan" panose="00000400000000000000" pitchFamily="2" charset="-78"/>
              </a:rPr>
              <a:t> </a:t>
            </a:r>
            <a:r>
              <a:rPr lang="ar-SA" sz="6000" b="1" dirty="0" err="1">
                <a:solidFill>
                  <a:srgbClr val="FF0000"/>
                </a:solidFill>
                <a:latin typeface="Serto Batnan" panose="00000400000000000000" pitchFamily="2" charset="-78"/>
                <a:cs typeface="Serto Batnan" panose="00000400000000000000" pitchFamily="2" charset="-78"/>
              </a:rPr>
              <a:t>ܡܚ</a:t>
            </a:r>
            <a:r>
              <a:rPr lang="syr-SY" sz="6000" b="1" dirty="0">
                <a:solidFill>
                  <a:srgbClr val="FF0000"/>
                </a:solidFill>
                <a:latin typeface="Serto Batnan" panose="00000400000000000000" pitchFamily="2" charset="-78"/>
                <a:cs typeface="Serto Batnan" panose="00000400000000000000" pitchFamily="2" charset="-78"/>
              </a:rPr>
              <a:t>ܺ</a:t>
            </a:r>
            <a:r>
              <a:rPr lang="ar-SA" sz="6000" b="1" dirty="0" err="1">
                <a:solidFill>
                  <a:srgbClr val="FF0000"/>
                </a:solidFill>
                <a:latin typeface="Serto Batnan" panose="00000400000000000000" pitchFamily="2" charset="-78"/>
                <a:cs typeface="Serto Batnan" panose="00000400000000000000" pitchFamily="2" charset="-78"/>
              </a:rPr>
              <a:t>ܝـܠܳܐ</a:t>
            </a:r>
            <a:r>
              <a:rPr lang="syr-SY" sz="6000" b="1" dirty="0">
                <a:solidFill>
                  <a:srgbClr val="FF0000"/>
                </a:solidFill>
                <a:latin typeface="Serto Batnan" panose="00000400000000000000" pitchFamily="2" charset="-78"/>
                <a:cs typeface="Serto Batnan" panose="00000400000000000000" pitchFamily="2" charset="-78"/>
              </a:rPr>
              <a:t> ܘܚܰـܛܳܝܳܐ .ܠܰܐ‌ܠܳܗܳܐ ܐܶܥܢܶܐ ܘܺܐܡܰܪ:</a:t>
            </a:r>
          </a:p>
        </p:txBody>
      </p:sp>
      <p:sp>
        <p:nvSpPr>
          <p:cNvPr id="3" name="Rectangle 2"/>
          <p:cNvSpPr/>
          <p:nvPr/>
        </p:nvSpPr>
        <p:spPr>
          <a:xfrm>
            <a:off x="6120852" y="2778956"/>
            <a:ext cx="6081089" cy="2123658"/>
          </a:xfrm>
          <a:prstGeom prst="rect">
            <a:avLst/>
          </a:prstGeom>
        </p:spPr>
        <p:txBody>
          <a:bodyPr wrap="square">
            <a:spAutoFit/>
          </a:bodyPr>
          <a:lstStyle/>
          <a:p>
            <a:pPr algn="ctr"/>
            <a:r>
              <a:rPr lang="ar-SA" sz="6600" b="1" dirty="0">
                <a:latin typeface="Traditional Arabic" pitchFamily="18" charset="-78"/>
                <a:cs typeface="Traditional Arabic" pitchFamily="18" charset="-78"/>
              </a:rPr>
              <a:t>أنا عبد الله الضّعيف الخاطئ أهتف قائلاً:</a:t>
            </a:r>
            <a:endParaRPr lang="en-US" sz="6600" dirty="0">
              <a:latin typeface="Traditional Arabic" pitchFamily="18" charset="-78"/>
              <a:cs typeface="Traditional Arabic" pitchFamily="18" charset="-78"/>
            </a:endParaRPr>
          </a:p>
        </p:txBody>
      </p:sp>
      <p:sp>
        <p:nvSpPr>
          <p:cNvPr id="4" name="Rectangle 3"/>
          <p:cNvSpPr/>
          <p:nvPr/>
        </p:nvSpPr>
        <p:spPr>
          <a:xfrm>
            <a:off x="0" y="2132625"/>
            <a:ext cx="6110911" cy="3416320"/>
          </a:xfrm>
          <a:prstGeom prst="rect">
            <a:avLst/>
          </a:prstGeom>
        </p:spPr>
        <p:txBody>
          <a:bodyPr wrap="square">
            <a:spAutoFit/>
          </a:bodyPr>
          <a:lstStyle/>
          <a:p>
            <a:pPr algn="ctr">
              <a:spcBef>
                <a:spcPct val="0"/>
              </a:spcBef>
            </a:pPr>
            <a:r>
              <a:rPr lang="sv-SE" sz="5400" b="1" dirty="0">
                <a:latin typeface="Abadi" panose="020B0604020104020204" pitchFamily="34" charset="0"/>
                <a:cs typeface="Times New Roman" pitchFamily="18" charset="0"/>
              </a:rPr>
              <a:t>Jag, en svag och syndig Guds tjänare,</a:t>
            </a:r>
            <a:r>
              <a:rPr lang="syr-SY" sz="5400" b="1" dirty="0">
                <a:latin typeface="Abadi" panose="020B0604020104020204" pitchFamily="34" charset="0"/>
                <a:cs typeface="Times New Roman" pitchFamily="18" charset="0"/>
              </a:rPr>
              <a:t> </a:t>
            </a:r>
            <a:r>
              <a:rPr lang="sv-SE" sz="5400" b="1" dirty="0">
                <a:latin typeface="Abadi" panose="020B0604020104020204" pitchFamily="34" charset="0"/>
                <a:cs typeface="Times New Roman" pitchFamily="18" charset="0"/>
              </a:rPr>
              <a:t>svarar och säger:</a:t>
            </a:r>
            <a:endParaRPr lang="syr-SY" sz="5400" b="1" dirty="0">
              <a:latin typeface="Abadi" panose="020B0604020104020204" pitchFamily="34" charset="0"/>
              <a:cs typeface="Serto Urhoy" pitchFamily="2" charset="-78"/>
            </a:endParaRPr>
          </a:p>
        </p:txBody>
      </p:sp>
      <p:cxnSp>
        <p:nvCxnSpPr>
          <p:cNvPr id="6" name="Straight Connector 5"/>
          <p:cNvCxnSpPr>
            <a:cxnSpLocks/>
          </p:cNvCxnSpPr>
          <p:nvPr/>
        </p:nvCxnSpPr>
        <p:spPr>
          <a:xfrm>
            <a:off x="6091030" y="2236424"/>
            <a:ext cx="0" cy="320872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008DBF81-D1BE-94D3-04D8-C319A283636E}"/>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70E0216F-F85B-4561-7ED3-F6C2818F1211}"/>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0737479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4911" y="511066"/>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8000" b="1" dirty="0" err="1">
                <a:solidFill>
                  <a:srgbClr val="FF0000"/>
                </a:solidFill>
                <a:latin typeface="Serto Batnan" panose="00000400000000000000" pitchFamily="2" charset="-78"/>
                <a:cs typeface="Serto Batnan" panose="00000400000000000000" pitchFamily="2" charset="-78"/>
              </a:rPr>
              <a:t>ܩܰـܕܝـܫ</a:t>
            </a:r>
            <a:r>
              <a:rPr lang="ar-SA" sz="8000" b="1" dirty="0">
                <a:solidFill>
                  <a:srgbClr val="FF0000"/>
                </a:solidFill>
                <a:latin typeface="Serto Batnan" panose="00000400000000000000" pitchFamily="2" charset="-78"/>
                <a:cs typeface="Serto Batnan" panose="00000400000000000000" pitchFamily="2" charset="-78"/>
              </a:rPr>
              <a:t> </a:t>
            </a:r>
            <a:r>
              <a:rPr lang="ar-SA" sz="8000" b="1" dirty="0" err="1">
                <a:solidFill>
                  <a:srgbClr val="FF0000"/>
                </a:solidFill>
                <a:latin typeface="Serto Batnan" panose="00000400000000000000" pitchFamily="2" charset="-78"/>
                <a:cs typeface="Serto Batnan" panose="00000400000000000000" pitchFamily="2" charset="-78"/>
              </a:rPr>
              <a:t>ܐܰܒܳـܐ</a:t>
            </a:r>
            <a:r>
              <a:rPr lang="ar-SA" sz="8000" b="1" dirty="0">
                <a:solidFill>
                  <a:srgbClr val="FF0000"/>
                </a:solidFill>
                <a:latin typeface="Serto Batnan" panose="00000400000000000000" pitchFamily="2" charset="-78"/>
                <a:cs typeface="Serto Batnan" panose="00000400000000000000" pitchFamily="2" charset="-78"/>
              </a:rPr>
              <a:t> </a:t>
            </a:r>
            <a:r>
              <a:rPr lang="ar-SA" sz="8000" b="1" dirty="0" err="1">
                <a:solidFill>
                  <a:srgbClr val="FF0000"/>
                </a:solidFill>
                <a:latin typeface="Serto Batnan" panose="00000400000000000000" pitchFamily="2" charset="-78"/>
                <a:cs typeface="Serto Batnan" panose="00000400000000000000" pitchFamily="2" charset="-78"/>
              </a:rPr>
              <a:t>ܩܰـܕܝـܫܳܐ</a:t>
            </a:r>
            <a:r>
              <a:rPr lang="syr-SY" sz="8000" b="1" dirty="0">
                <a:solidFill>
                  <a:srgbClr val="FF0000"/>
                </a:solidFill>
                <a:latin typeface="Serto Batnan" panose="00000400000000000000" pitchFamily="2" charset="-78"/>
                <a:cs typeface="Serto Batnan" panose="00000400000000000000" pitchFamily="2" charset="-78"/>
              </a:rPr>
              <a:t>.</a:t>
            </a:r>
            <a:r>
              <a:rPr lang="sv-SE" sz="8000" b="1" dirty="0">
                <a:solidFill>
                  <a:srgbClr val="FF0000"/>
                </a:solidFill>
                <a:latin typeface="Serto Batnan" panose="00000400000000000000" pitchFamily="2" charset="-78"/>
                <a:cs typeface="Serto Batnan" panose="00000400000000000000" pitchFamily="2" charset="-78"/>
              </a:rPr>
              <a:t> </a:t>
            </a:r>
            <a:endParaRPr lang="syr-SY" sz="80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1030" y="2625318"/>
            <a:ext cx="6081089" cy="2308324"/>
          </a:xfrm>
          <a:prstGeom prst="rect">
            <a:avLst/>
          </a:prstGeom>
        </p:spPr>
        <p:txBody>
          <a:bodyPr wrap="square">
            <a:spAutoFit/>
          </a:bodyPr>
          <a:lstStyle/>
          <a:p>
            <a:pPr algn="ctr"/>
            <a:r>
              <a:rPr lang="ar-SA" sz="7200" b="1" dirty="0">
                <a:latin typeface="Traditional Arabic" panose="02020603050405020304" pitchFamily="18" charset="-78"/>
                <a:cs typeface="Traditional Arabic" panose="02020603050405020304" pitchFamily="18" charset="-78"/>
              </a:rPr>
              <a:t>قدّوس هو الآب القدّوس</a:t>
            </a:r>
            <a:endParaRPr lang="en-US" sz="7200"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9940" y="2515416"/>
            <a:ext cx="6110911" cy="2123658"/>
          </a:xfrm>
          <a:prstGeom prst="rect">
            <a:avLst/>
          </a:prstGeom>
        </p:spPr>
        <p:txBody>
          <a:bodyPr wrap="square">
            <a:spAutoFit/>
          </a:bodyPr>
          <a:lstStyle/>
          <a:p>
            <a:pPr algn="ctr">
              <a:spcBef>
                <a:spcPct val="0"/>
              </a:spcBef>
            </a:pPr>
            <a:r>
              <a:rPr lang="sv-SE" sz="6600" b="1" dirty="0">
                <a:latin typeface="Abadi" panose="020B0604020104020204" pitchFamily="34" charset="0"/>
                <a:cs typeface="Times New Roman" pitchFamily="18" charset="0"/>
              </a:rPr>
              <a:t>Helig är den helige Fadern. </a:t>
            </a:r>
            <a:endParaRPr lang="syr-SY" sz="6600" b="1" dirty="0">
              <a:latin typeface="Abadi" panose="020B0604020104020204" pitchFamily="34" charset="0"/>
              <a:cs typeface="Serto Urhoy" pitchFamily="2" charset="-78"/>
            </a:endParaRPr>
          </a:p>
        </p:txBody>
      </p:sp>
      <p:cxnSp>
        <p:nvCxnSpPr>
          <p:cNvPr id="6" name="Straight Connector 5"/>
          <p:cNvCxnSpPr>
            <a:cxnSpLocks/>
          </p:cNvCxnSpPr>
          <p:nvPr/>
        </p:nvCxnSpPr>
        <p:spPr>
          <a:xfrm>
            <a:off x="6091030" y="2236424"/>
            <a:ext cx="0" cy="320872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C57132F2-8304-3FC4-297C-32DEB871BA0A}"/>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5F69A1A5-0D41-D770-BB5A-730C45D8AA08}"/>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3692281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363224"/>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800" b="1" dirty="0">
                <a:solidFill>
                  <a:srgbClr val="FF0000"/>
                </a:solidFill>
                <a:latin typeface="Serto Batnan" panose="00000400000000000000" pitchFamily="2" charset="-78"/>
                <a:cs typeface="Serto Batnan" panose="00000400000000000000" pitchFamily="2" charset="-78"/>
              </a:rPr>
              <a:t>ܐܰܡܝܢ܀</a:t>
            </a:r>
          </a:p>
        </p:txBody>
      </p:sp>
      <p:sp>
        <p:nvSpPr>
          <p:cNvPr id="3" name="Rectangle 2"/>
          <p:cNvSpPr/>
          <p:nvPr/>
        </p:nvSpPr>
        <p:spPr>
          <a:xfrm>
            <a:off x="6110911" y="2831335"/>
            <a:ext cx="6081090" cy="1864189"/>
          </a:xfrm>
          <a:prstGeom prst="rect">
            <a:avLst/>
          </a:prstGeom>
        </p:spPr>
        <p:txBody>
          <a:bodyPr wrap="square">
            <a:spAutoFit/>
          </a:bodyPr>
          <a:lstStyle/>
          <a:p>
            <a:pPr lvl="1" algn="ctr" rtl="1" eaLnBrk="1" hangingPunct="1">
              <a:spcBef>
                <a:spcPts val="600"/>
              </a:spcBef>
              <a:buFontTx/>
              <a:buNone/>
            </a:pPr>
            <a:r>
              <a:rPr lang="ar-AE" altLang="sv-SE" sz="11500" b="1" dirty="0">
                <a:latin typeface="Traditional Arabic" panose="02020603050405020304" pitchFamily="18" charset="-78"/>
                <a:cs typeface="Traditional Arabic" panose="02020603050405020304" pitchFamily="18" charset="-78"/>
              </a:rPr>
              <a:t>آمين</a:t>
            </a:r>
            <a:endParaRPr lang="en-US" altLang="sv-SE" sz="11500" b="1" u="sng"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956587"/>
            <a:ext cx="6110911" cy="1323439"/>
          </a:xfrm>
          <a:prstGeom prst="rect">
            <a:avLst/>
          </a:prstGeom>
        </p:spPr>
        <p:txBody>
          <a:bodyPr wrap="square">
            <a:spAutoFit/>
          </a:bodyPr>
          <a:lstStyle/>
          <a:p>
            <a:pPr algn="ctr">
              <a:spcBef>
                <a:spcPts val="1200"/>
              </a:spcBef>
              <a:buFontTx/>
              <a:buNone/>
            </a:pPr>
            <a:r>
              <a:rPr lang="sv-SE" altLang="sv-SE" sz="8000" b="1" dirty="0">
                <a:latin typeface="Abadi" panose="020B0604020104020204" pitchFamily="34" charset="0"/>
                <a:cs typeface="Times New Roman" panose="02020603050405020304" pitchFamily="18" charset="0"/>
              </a:rPr>
              <a:t>Amen</a:t>
            </a:r>
            <a:endParaRPr lang="sv-SE" altLang="sv-SE" sz="13800" b="1" dirty="0">
              <a:latin typeface="Abadi" panose="020B0604020104020204" pitchFamily="34" charset="0"/>
              <a:cs typeface="Times New Roman" panose="02020603050405020304" pitchFamily="18" charset="0"/>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DBD9210D-4EEA-9466-6462-D4BFEFCD648E}"/>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72DD14FE-EFE9-1746-A46F-F19A6E7B67F7}"/>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27983005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434249"/>
            <a:ext cx="121919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SA" sz="9600" b="1" dirty="0" err="1">
                <a:solidFill>
                  <a:srgbClr val="FF0000"/>
                </a:solidFill>
                <a:latin typeface="Serto Batnan" panose="00000400000000000000" pitchFamily="2" charset="-78"/>
                <a:cs typeface="Serto Batnan" panose="00000400000000000000" pitchFamily="2" charset="-78"/>
              </a:rPr>
              <a:t>ܩܰـܕ</a:t>
            </a:r>
            <a:r>
              <a:rPr lang="syr-SY" sz="9600" b="1" dirty="0">
                <a:solidFill>
                  <a:srgbClr val="FF0000"/>
                </a:solidFill>
                <a:latin typeface="Serto Batnan" panose="00000400000000000000" pitchFamily="2" charset="-78"/>
                <a:cs typeface="Serto Batnan" panose="00000400000000000000" pitchFamily="2" charset="-78"/>
              </a:rPr>
              <a:t>ܺ</a:t>
            </a:r>
            <a:r>
              <a:rPr lang="ar-SA" sz="9600" b="1" dirty="0" err="1">
                <a:solidFill>
                  <a:srgbClr val="FF0000"/>
                </a:solidFill>
                <a:latin typeface="Serto Batnan" panose="00000400000000000000" pitchFamily="2" charset="-78"/>
                <a:cs typeface="Serto Batnan" panose="00000400000000000000" pitchFamily="2" charset="-78"/>
              </a:rPr>
              <a:t>ܝـܫ</a:t>
            </a:r>
            <a:r>
              <a:rPr lang="ar-SA" sz="9600" b="1" dirty="0">
                <a:solidFill>
                  <a:srgbClr val="FF0000"/>
                </a:solidFill>
                <a:latin typeface="Serto Batnan" panose="00000400000000000000" pitchFamily="2" charset="-78"/>
                <a:cs typeface="Serto Batnan" panose="00000400000000000000" pitchFamily="2" charset="-78"/>
              </a:rPr>
              <a:t> ܒ</a:t>
            </a:r>
            <a:r>
              <a:rPr lang="syr-SY" sz="9600" b="1" dirty="0">
                <a:solidFill>
                  <a:srgbClr val="FF0000"/>
                </a:solidFill>
                <a:latin typeface="Serto Batnan" panose="00000400000000000000" pitchFamily="2" charset="-78"/>
                <a:cs typeface="Serto Batnan" panose="00000400000000000000" pitchFamily="2" charset="-78"/>
              </a:rPr>
              <a:t>ܪܳܐ</a:t>
            </a:r>
            <a:r>
              <a:rPr lang="ar-SA" sz="9600" b="1" dirty="0">
                <a:solidFill>
                  <a:srgbClr val="FF0000"/>
                </a:solidFill>
                <a:latin typeface="Serto Batnan" panose="00000400000000000000" pitchFamily="2" charset="-78"/>
                <a:cs typeface="Serto Batnan" panose="00000400000000000000" pitchFamily="2" charset="-78"/>
              </a:rPr>
              <a:t> </a:t>
            </a:r>
            <a:r>
              <a:rPr lang="ar-SA" sz="9600" b="1" dirty="0" err="1">
                <a:solidFill>
                  <a:srgbClr val="FF0000"/>
                </a:solidFill>
                <a:latin typeface="Serto Batnan" panose="00000400000000000000" pitchFamily="2" charset="-78"/>
                <a:cs typeface="Serto Batnan" panose="00000400000000000000" pitchFamily="2" charset="-78"/>
              </a:rPr>
              <a:t>ܩܰـܕܝـܫܳܐ</a:t>
            </a:r>
            <a:r>
              <a:rPr lang="syr-SY" sz="9600" b="1" dirty="0">
                <a:solidFill>
                  <a:srgbClr val="FF0000"/>
                </a:solidFill>
                <a:latin typeface="Serto Batnan" panose="00000400000000000000" pitchFamily="2" charset="-78"/>
                <a:cs typeface="Serto Batnan" panose="00000400000000000000" pitchFamily="2" charset="-78"/>
              </a:rPr>
              <a:t>.</a:t>
            </a:r>
            <a:endParaRPr lang="sv-SE" sz="96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091030" y="2515416"/>
            <a:ext cx="6081089" cy="2308324"/>
          </a:xfrm>
          <a:prstGeom prst="rect">
            <a:avLst/>
          </a:prstGeom>
        </p:spPr>
        <p:txBody>
          <a:bodyPr wrap="square">
            <a:spAutoFit/>
          </a:bodyPr>
          <a:lstStyle/>
          <a:p>
            <a:pPr algn="ctr"/>
            <a:r>
              <a:rPr lang="ar-SA" sz="7200" b="1" dirty="0">
                <a:ln w="11430"/>
                <a:latin typeface="Traditional Arabic" pitchFamily="2" charset="-78"/>
                <a:cs typeface="Traditional Arabic" pitchFamily="2" charset="-78"/>
              </a:rPr>
              <a:t>قدوس هو الابن القدوس</a:t>
            </a:r>
            <a:endParaRPr lang="en-US" sz="7200" dirty="0"/>
          </a:p>
        </p:txBody>
      </p:sp>
      <p:sp>
        <p:nvSpPr>
          <p:cNvPr id="4" name="Rectangle 3"/>
          <p:cNvSpPr/>
          <p:nvPr/>
        </p:nvSpPr>
        <p:spPr>
          <a:xfrm>
            <a:off x="-9940" y="2515416"/>
            <a:ext cx="6110911" cy="2123658"/>
          </a:xfrm>
          <a:prstGeom prst="rect">
            <a:avLst/>
          </a:prstGeom>
        </p:spPr>
        <p:txBody>
          <a:bodyPr wrap="square">
            <a:spAutoFit/>
          </a:bodyPr>
          <a:lstStyle/>
          <a:p>
            <a:pPr algn="ctr"/>
            <a:r>
              <a:rPr lang="sv-SE" sz="6600" b="1" dirty="0">
                <a:latin typeface="Abadi" panose="020B0604020104020204" pitchFamily="34" charset="0"/>
                <a:ea typeface="Estrangelo Edessa" pitchFamily="66"/>
                <a:cs typeface="Times New Roman" pitchFamily="18" charset="0"/>
              </a:rPr>
              <a:t>Helig är den helige Sonen</a:t>
            </a:r>
            <a:endParaRPr lang="sv-SE" sz="6600" dirty="0">
              <a:latin typeface="Abadi" panose="020B0604020104020204" pitchFamily="34" charset="0"/>
              <a:cs typeface="Times New Roman" pitchFamily="18" charset="0"/>
            </a:endParaRPr>
          </a:p>
        </p:txBody>
      </p:sp>
      <p:cxnSp>
        <p:nvCxnSpPr>
          <p:cNvPr id="6" name="Straight Connector 5"/>
          <p:cNvCxnSpPr>
            <a:cxnSpLocks/>
          </p:cNvCxnSpPr>
          <p:nvPr/>
        </p:nvCxnSpPr>
        <p:spPr>
          <a:xfrm>
            <a:off x="6091030" y="2236424"/>
            <a:ext cx="0" cy="320872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120CD2AE-7DAB-AD94-F9E9-7332AFC29044}"/>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B39A603D-922A-1B05-2352-D058F1A15216}"/>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1247221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363224"/>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800" b="1" dirty="0">
                <a:solidFill>
                  <a:srgbClr val="FF0000"/>
                </a:solidFill>
                <a:latin typeface="Serto Batnan" panose="00000400000000000000" pitchFamily="2" charset="-78"/>
                <a:cs typeface="Serto Batnan" panose="00000400000000000000" pitchFamily="2" charset="-78"/>
              </a:rPr>
              <a:t>ܐܰܡܝܢ܀</a:t>
            </a:r>
          </a:p>
        </p:txBody>
      </p:sp>
      <p:sp>
        <p:nvSpPr>
          <p:cNvPr id="3" name="Rectangle 2"/>
          <p:cNvSpPr/>
          <p:nvPr/>
        </p:nvSpPr>
        <p:spPr>
          <a:xfrm>
            <a:off x="6110911" y="2831335"/>
            <a:ext cx="6081090" cy="1864189"/>
          </a:xfrm>
          <a:prstGeom prst="rect">
            <a:avLst/>
          </a:prstGeom>
        </p:spPr>
        <p:txBody>
          <a:bodyPr wrap="square">
            <a:spAutoFit/>
          </a:bodyPr>
          <a:lstStyle/>
          <a:p>
            <a:pPr lvl="1" algn="ctr" rtl="1" eaLnBrk="1" hangingPunct="1">
              <a:spcBef>
                <a:spcPts val="600"/>
              </a:spcBef>
              <a:buFontTx/>
              <a:buNone/>
            </a:pPr>
            <a:r>
              <a:rPr lang="ar-AE" altLang="sv-SE" sz="11500" b="1" dirty="0">
                <a:latin typeface="Traditional Arabic" panose="02020603050405020304" pitchFamily="18" charset="-78"/>
                <a:cs typeface="Traditional Arabic" panose="02020603050405020304" pitchFamily="18" charset="-78"/>
              </a:rPr>
              <a:t>آمين</a:t>
            </a:r>
            <a:endParaRPr lang="en-US" altLang="sv-SE" sz="11500" b="1" u="sng"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0" y="2956587"/>
            <a:ext cx="6110911" cy="1323439"/>
          </a:xfrm>
          <a:prstGeom prst="rect">
            <a:avLst/>
          </a:prstGeom>
        </p:spPr>
        <p:txBody>
          <a:bodyPr wrap="square">
            <a:spAutoFit/>
          </a:bodyPr>
          <a:lstStyle/>
          <a:p>
            <a:pPr algn="ctr">
              <a:spcBef>
                <a:spcPts val="1200"/>
              </a:spcBef>
              <a:buFontTx/>
              <a:buNone/>
            </a:pPr>
            <a:r>
              <a:rPr lang="sv-SE" altLang="sv-SE" sz="8000" b="1" dirty="0">
                <a:latin typeface="Abadi" panose="020B0604020104020204" pitchFamily="34" charset="0"/>
                <a:cs typeface="Times New Roman" panose="02020603050405020304" pitchFamily="18" charset="0"/>
              </a:rPr>
              <a:t>Amen</a:t>
            </a:r>
            <a:endParaRPr lang="sv-SE" altLang="sv-SE" sz="13800" b="1" dirty="0">
              <a:latin typeface="Abadi" panose="020B0604020104020204" pitchFamily="34" charset="0"/>
              <a:cs typeface="Times New Roman" panose="02020603050405020304" pitchFamily="18" charset="0"/>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ܥܰܡܐ </a:t>
            </a:r>
            <a:r>
              <a:rPr lang="ar-AE" sz="6000" b="1" dirty="0">
                <a:solidFill>
                  <a:schemeClr val="bg1"/>
                </a:solidFill>
                <a:latin typeface="Sakkal Majalla" panose="02000000000000000000" pitchFamily="2" charset="-78"/>
                <a:cs typeface="Sakkal Majalla" panose="02000000000000000000" pitchFamily="2" charset="-78"/>
              </a:rPr>
              <a:t>- الشعب - </a:t>
            </a:r>
            <a:r>
              <a:rPr lang="sv-SE" sz="6000" b="1" dirty="0">
                <a:solidFill>
                  <a:schemeClr val="bg1"/>
                </a:solidFill>
                <a:latin typeface="Sakkal Majalla" panose="02000000000000000000" pitchFamily="2" charset="-78"/>
                <a:cs typeface="Sakkal Majalla" panose="02000000000000000000" pitchFamily="2" charset="-78"/>
              </a:rPr>
              <a:t>församling</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93A5F652-3EF7-DB8D-E9A6-F5A7951C1A04}"/>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CBD68594-D5D5-7E95-0A1D-C1827EAE7B79}"/>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7979528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394154"/>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5400" b="1" dirty="0" err="1">
                <a:solidFill>
                  <a:srgbClr val="FF0000"/>
                </a:solidFill>
                <a:latin typeface="Serto Batnan" panose="00000400000000000000" pitchFamily="2" charset="-78"/>
                <a:cs typeface="Serto Batnan" panose="00000400000000000000" pitchFamily="2" charset="-78"/>
              </a:rPr>
              <a:t>ܩܰـܕܝܫ</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ܪܘܚܳܐ</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ܩܰܕܝܫܳܐ</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ܕܰܡܩܰܕܶܫ</a:t>
            </a:r>
            <a:r>
              <a:rPr lang="syr-SY" sz="5400" b="1" dirty="0">
                <a:solidFill>
                  <a:srgbClr val="FF0000"/>
                </a:solidFill>
                <a:latin typeface="Serto Batnan" panose="00000400000000000000" pitchFamily="2" charset="-78"/>
                <a:cs typeface="Serto Batnan" panose="00000400000000000000" pitchFamily="2" charset="-78"/>
              </a:rPr>
              <a:t> ܠܦܝܪܡܶܗ ܕܚܰܛܳܝܳܐ ܥܰܒܕܶܗ. ܟܰܕ </a:t>
            </a:r>
            <a:r>
              <a:rPr lang="ar-SA" sz="5400" b="1" dirty="0" err="1">
                <a:solidFill>
                  <a:srgbClr val="FF0000"/>
                </a:solidFill>
                <a:latin typeface="Serto Batnan" panose="00000400000000000000" pitchFamily="2" charset="-78"/>
                <a:cs typeface="Serto Batnan" panose="00000400000000000000" pitchFamily="2" charset="-78"/>
              </a:rPr>
              <a:t>ܚܳܐܶܣ</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ܘܡܶ</a:t>
            </a:r>
            <a:r>
              <a:rPr lang="syr-SY" sz="5400" b="1" dirty="0">
                <a:solidFill>
                  <a:srgbClr val="FF0000"/>
                </a:solidFill>
                <a:latin typeface="Serto Batnan" panose="00000400000000000000" pitchFamily="2" charset="-78"/>
                <a:cs typeface="Serto Batnan" panose="00000400000000000000" pitchFamily="2" charset="-78"/>
              </a:rPr>
              <a:t>ܬ݂</a:t>
            </a:r>
            <a:r>
              <a:rPr lang="ar-SA" sz="5400" b="1" dirty="0" err="1">
                <a:solidFill>
                  <a:srgbClr val="FF0000"/>
                </a:solidFill>
                <a:latin typeface="Serto Batnan" panose="00000400000000000000" pitchFamily="2" charset="-78"/>
                <a:cs typeface="Serto Batnan" panose="00000400000000000000" pitchFamily="2" charset="-78"/>
              </a:rPr>
              <a:t>ܪܰܚܰܡ</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ܥܰܠ</a:t>
            </a:r>
            <a:r>
              <a:rPr lang="syr-SY"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ܢܰܦܵܫܳܬܼܰܢ</a:t>
            </a:r>
            <a:r>
              <a:rPr lang="ar-SA" sz="5400" b="1" dirty="0">
                <a:solidFill>
                  <a:srgbClr val="FF0000"/>
                </a:solidFill>
                <a:latin typeface="Serto Batnan" panose="00000400000000000000" pitchFamily="2" charset="-78"/>
                <a:cs typeface="Serto Batnan" panose="00000400000000000000" pitchFamily="2" charset="-78"/>
              </a:rPr>
              <a:t>،</a:t>
            </a:r>
            <a:r>
              <a:rPr lang="syr-SY"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ܘܥܰܠ</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ܢܰ</a:t>
            </a:r>
            <a:r>
              <a:rPr lang="syr-SY" sz="5400" b="1" dirty="0">
                <a:solidFill>
                  <a:srgbClr val="FF0000"/>
                </a:solidFill>
                <a:latin typeface="Serto Batnan" panose="00000400000000000000" pitchFamily="2" charset="-78"/>
                <a:cs typeface="Serto Batnan" panose="00000400000000000000" pitchFamily="2" charset="-78"/>
              </a:rPr>
              <a:t>ܦ</a:t>
            </a:r>
            <a:r>
              <a:rPr lang="ar-SA" sz="5400" b="1" dirty="0" err="1">
                <a:solidFill>
                  <a:srgbClr val="FF0000"/>
                </a:solidFill>
                <a:latin typeface="Serto Batnan" panose="00000400000000000000" pitchFamily="2" charset="-78"/>
                <a:cs typeface="Serto Batnan" panose="00000400000000000000" pitchFamily="2" charset="-78"/>
              </a:rPr>
              <a:t>ܫܳܬܼܳܐ</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ܕܰܐܒܳܗܰܝܵܢ</a:t>
            </a:r>
            <a:r>
              <a:rPr lang="syr-SY" sz="5400" b="1" dirty="0">
                <a:solidFill>
                  <a:srgbClr val="FF0000"/>
                </a:solidFill>
                <a:latin typeface="Serto Batnan" panose="00000400000000000000" pitchFamily="2" charset="-78"/>
                <a:cs typeface="Serto Batnan" panose="00000400000000000000" pitchFamily="2" charset="-78"/>
              </a:rPr>
              <a:t>.</a:t>
            </a:r>
            <a:endParaRPr lang="sv-SE" sz="54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10911" y="2548124"/>
            <a:ext cx="6081089" cy="2585323"/>
          </a:xfrm>
          <a:prstGeom prst="rect">
            <a:avLst/>
          </a:prstGeom>
        </p:spPr>
        <p:txBody>
          <a:bodyPr wrap="square">
            <a:spAutoFit/>
          </a:bodyPr>
          <a:lstStyle/>
          <a:p>
            <a:pPr algn="ctr"/>
            <a:r>
              <a:rPr lang="ar-SA" sz="5400" b="1" dirty="0">
                <a:ln w="11430"/>
                <a:latin typeface="Traditional Arabic" pitchFamily="2" charset="-78"/>
                <a:cs typeface="Traditional Arabic" pitchFamily="2" charset="-78"/>
              </a:rPr>
              <a:t>قدّوس هو الروح القدس الذي يبارك عطر عبده الخاطئ، راح</a:t>
            </a:r>
            <a:r>
              <a:rPr lang="ar-SY" sz="5400" b="1" dirty="0">
                <a:ln w="11430"/>
                <a:latin typeface="Traditional Arabic" pitchFamily="2" charset="-78"/>
                <a:cs typeface="Traditional Arabic" pitchFamily="2" charset="-78"/>
              </a:rPr>
              <a:t>م</a:t>
            </a:r>
            <a:r>
              <a:rPr lang="ar-SA" sz="5400" b="1" dirty="0">
                <a:ln w="11430"/>
                <a:latin typeface="Traditional Arabic" pitchFamily="2" charset="-78"/>
                <a:cs typeface="Traditional Arabic" pitchFamily="2" charset="-78"/>
              </a:rPr>
              <a:t>ا</a:t>
            </a:r>
            <a:r>
              <a:rPr lang="ar-AE" sz="5400" b="1" dirty="0">
                <a:ln w="11430"/>
                <a:latin typeface="Traditional Arabic" pitchFamily="2" charset="-78"/>
                <a:cs typeface="Traditional Arabic" pitchFamily="2" charset="-78"/>
              </a:rPr>
              <a:t>ً</a:t>
            </a:r>
            <a:r>
              <a:rPr lang="ar-SA" sz="5400" b="1" dirty="0">
                <a:ln w="11430"/>
                <a:latin typeface="Traditional Arabic" pitchFamily="2" charset="-78"/>
                <a:cs typeface="Traditional Arabic" pitchFamily="2" charset="-78"/>
              </a:rPr>
              <a:t> أنفسنا وأنفس آبائنا</a:t>
            </a:r>
            <a:endParaRPr lang="en-US" sz="5400" dirty="0"/>
          </a:p>
        </p:txBody>
      </p:sp>
      <p:sp>
        <p:nvSpPr>
          <p:cNvPr id="4" name="Rectangle 3"/>
          <p:cNvSpPr/>
          <p:nvPr/>
        </p:nvSpPr>
        <p:spPr>
          <a:xfrm>
            <a:off x="-9941" y="2276518"/>
            <a:ext cx="6110911" cy="3477875"/>
          </a:xfrm>
          <a:prstGeom prst="rect">
            <a:avLst/>
          </a:prstGeom>
        </p:spPr>
        <p:txBody>
          <a:bodyPr wrap="square">
            <a:spAutoFit/>
          </a:bodyPr>
          <a:lstStyle/>
          <a:p>
            <a:pPr algn="ctr"/>
            <a:r>
              <a:rPr lang="sv-SE" sz="4400" b="1" dirty="0">
                <a:latin typeface="Abadi" panose="020B0604020104020204" pitchFamily="34" charset="0"/>
                <a:cs typeface="Times New Roman" pitchFamily="18" charset="0"/>
              </a:rPr>
              <a:t>Helig är den helige Anden som helgar sin syndige tjänares rökelsekar, skonar och benådar våra fäders, </a:t>
            </a:r>
          </a:p>
        </p:txBody>
      </p:sp>
      <p:cxnSp>
        <p:nvCxnSpPr>
          <p:cNvPr id="6" name="Straight Connector 5"/>
          <p:cNvCxnSpPr>
            <a:cxnSpLocks/>
          </p:cNvCxnSpPr>
          <p:nvPr/>
        </p:nvCxnSpPr>
        <p:spPr>
          <a:xfrm>
            <a:off x="6091030" y="2236424"/>
            <a:ext cx="0" cy="320872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454F707A-3F56-C014-2B88-705D77B16E2D}"/>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64A1AD76-027F-0455-BC79-19A6D8D7A6C1}"/>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5388469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1" y="231836"/>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5400" b="1" dirty="0" err="1">
                <a:solidFill>
                  <a:srgbClr val="FF0000"/>
                </a:solidFill>
                <a:latin typeface="Serto Batnan" panose="00000400000000000000" pitchFamily="2" charset="-78"/>
                <a:cs typeface="Serto Batnan" panose="00000400000000000000" pitchFamily="2" charset="-78"/>
              </a:rPr>
              <a:t>ܘܕܰܐܚܰـܝܵܢ</a:t>
            </a:r>
            <a:r>
              <a:rPr lang="syr-SY"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ܘܰܕܖܵܰܒܳـܢܰܝܢ</a:t>
            </a:r>
            <a:r>
              <a:rPr lang="syr-SY" sz="5400" b="1" dirty="0">
                <a:solidFill>
                  <a:srgbClr val="FF0000"/>
                </a:solidFill>
                <a:latin typeface="Serto Batnan" panose="00000400000000000000" pitchFamily="2" charset="-78"/>
                <a:cs typeface="Serto Batnan" panose="00000400000000000000" pitchFamily="2" charset="-78"/>
              </a:rPr>
              <a:t>.</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ܘܰܕܟ</a:t>
            </a:r>
            <a:r>
              <a:rPr lang="syr-SY" sz="5400" b="1" dirty="0">
                <a:solidFill>
                  <a:srgbClr val="FF0000"/>
                </a:solidFill>
                <a:latin typeface="Serto Batnan" panose="00000400000000000000" pitchFamily="2" charset="-78"/>
                <a:cs typeface="Serto Batnan" panose="00000400000000000000" pitchFamily="2" charset="-78"/>
              </a:rPr>
              <a:t>ܘ</a:t>
            </a:r>
            <a:r>
              <a:rPr lang="ar-SA" sz="5400" b="1" dirty="0" err="1">
                <a:solidFill>
                  <a:srgbClr val="FF0000"/>
                </a:solidFill>
                <a:latin typeface="Serto Batnan" panose="00000400000000000000" pitchFamily="2" charset="-78"/>
                <a:cs typeface="Serto Batnan" panose="00000400000000000000" pitchFamily="2" charset="-78"/>
              </a:rPr>
              <a:t>ܠܗܘܢ</a:t>
            </a:r>
            <a:r>
              <a:rPr lang="ar-SA" sz="5400" b="1" dirty="0">
                <a:solidFill>
                  <a:srgbClr val="FF0000"/>
                </a:solidFill>
                <a:latin typeface="Serto Batnan" panose="00000400000000000000" pitchFamily="2" charset="-78"/>
                <a:cs typeface="Serto Batnan" panose="00000400000000000000" pitchFamily="2" charset="-78"/>
              </a:rPr>
              <a:t> </a:t>
            </a:r>
            <a:r>
              <a:rPr lang="syr-SY" sz="5400" b="1" dirty="0">
                <a:solidFill>
                  <a:srgbClr val="FF0000"/>
                </a:solidFill>
                <a:latin typeface="Serto Batnan" panose="00000400000000000000" pitchFamily="2" charset="-78"/>
                <a:cs typeface="Serto Batnan" panose="00000400000000000000" pitchFamily="2" charset="-78"/>
              </a:rPr>
              <a:t>ܥܰܢܝܕܶܐ </a:t>
            </a:r>
            <a:r>
              <a:rPr lang="ar-SA" sz="5400" b="1" dirty="0" err="1">
                <a:solidFill>
                  <a:srgbClr val="FF0000"/>
                </a:solidFill>
                <a:latin typeface="Serto Batnan" panose="00000400000000000000" pitchFamily="2" charset="-78"/>
                <a:cs typeface="Serto Batnan" panose="00000400000000000000" pitchFamily="2" charset="-78"/>
              </a:rPr>
              <a:t>ܡܗܰ</a:t>
            </a:r>
            <a:r>
              <a:rPr lang="syr-SY" sz="5400" b="1" dirty="0">
                <a:solidFill>
                  <a:srgbClr val="FF0000"/>
                </a:solidFill>
                <a:latin typeface="Serto Batnan" panose="00000400000000000000" pitchFamily="2" charset="-78"/>
                <a:cs typeface="Serto Batnan" panose="00000400000000000000" pitchFamily="2" charset="-78"/>
              </a:rPr>
              <a:t>ܝܡܢܐ</a:t>
            </a:r>
            <a:r>
              <a:rPr lang="ar-SA" sz="5400" b="1" dirty="0" err="1">
                <a:solidFill>
                  <a:srgbClr val="FF0000"/>
                </a:solidFill>
                <a:latin typeface="Serto Batnan" panose="00000400000000000000" pitchFamily="2" charset="-78"/>
                <a:cs typeface="Serto Batnan" panose="00000400000000000000" pitchFamily="2" charset="-78"/>
              </a:rPr>
              <a:t>ܶܐ</a:t>
            </a:r>
            <a:r>
              <a:rPr lang="syr-SY" sz="5400" b="1" dirty="0">
                <a:solidFill>
                  <a:srgbClr val="FF0000"/>
                </a:solidFill>
                <a:latin typeface="Serto Batnan" panose="00000400000000000000" pitchFamily="2" charset="-78"/>
                <a:cs typeface="Serto Batnan" panose="00000400000000000000" pitchFamily="2" charset="-78"/>
              </a:rPr>
              <a:t>܆</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ܝܰܠ</a:t>
            </a:r>
            <a:r>
              <a:rPr lang="syr-SY" sz="5400" b="1" dirty="0">
                <a:solidFill>
                  <a:srgbClr val="FF0000"/>
                </a:solidFill>
                <a:latin typeface="Serto Batnan" panose="00000400000000000000" pitchFamily="2" charset="-78"/>
                <a:cs typeface="Serto Batnan" panose="00000400000000000000" pitchFamily="2" charset="-78"/>
              </a:rPr>
              <a:t>ܕܶܝܵܗ ܕܥܺܕܬܳܐ </a:t>
            </a:r>
            <a:r>
              <a:rPr lang="ar-SA" sz="5400" b="1" dirty="0" err="1">
                <a:solidFill>
                  <a:srgbClr val="FF0000"/>
                </a:solidFill>
                <a:latin typeface="Serto Batnan" panose="00000400000000000000" pitchFamily="2" charset="-78"/>
                <a:cs typeface="Serto Batnan" panose="00000400000000000000" pitchFamily="2" charset="-78"/>
              </a:rPr>
              <a:t>ܩܰܕܝܫܬܳܐ</a:t>
            </a:r>
            <a:r>
              <a:rPr lang="ar-SA" sz="5400" b="1" dirty="0">
                <a:solidFill>
                  <a:srgbClr val="FF0000"/>
                </a:solidFill>
                <a:latin typeface="Serto Batnan" panose="00000400000000000000" pitchFamily="2" charset="-78"/>
                <a:cs typeface="Serto Batnan" panose="00000400000000000000" pitchFamily="2" charset="-78"/>
              </a:rPr>
              <a:t>. </a:t>
            </a:r>
            <a:r>
              <a:rPr lang="ar-SA" sz="5400" b="1" dirty="0" err="1">
                <a:solidFill>
                  <a:srgbClr val="FF0000"/>
                </a:solidFill>
                <a:latin typeface="Serto Batnan" panose="00000400000000000000" pitchFamily="2" charset="-78"/>
                <a:cs typeface="Serto Batnan" panose="00000400000000000000" pitchFamily="2" charset="-78"/>
              </a:rPr>
              <a:t>ܒܰܬܖܵܰܝܗܘܢ</a:t>
            </a:r>
            <a:r>
              <a:rPr lang="ar-SA" sz="5400" b="1" dirty="0">
                <a:solidFill>
                  <a:srgbClr val="FF0000"/>
                </a:solidFill>
                <a:latin typeface="Serto Batnan" panose="00000400000000000000" pitchFamily="2" charset="-78"/>
                <a:cs typeface="Serto Batnan" panose="00000400000000000000" pitchFamily="2" charset="-78"/>
              </a:rPr>
              <a:t> </a:t>
            </a:r>
            <a:r>
              <a:rPr lang="syr-SY" sz="5400" b="1" dirty="0">
                <a:solidFill>
                  <a:srgbClr val="FF0000"/>
                </a:solidFill>
                <a:latin typeface="Serto Batnan" panose="00000400000000000000" pitchFamily="2" charset="-78"/>
                <a:cs typeface="Serto Batnan" panose="00000400000000000000" pitchFamily="2" charset="-78"/>
              </a:rPr>
              <a:t>ܥܳܠܡܶܐ ܠܥܳܠܰܡ ܥܳܠܡܝܢ܀</a:t>
            </a:r>
            <a:endParaRPr lang="sv-SE" sz="5400" b="1" dirty="0">
              <a:solidFill>
                <a:srgbClr val="FF0000"/>
              </a:solidFill>
              <a:latin typeface="Serto Batnan" panose="00000400000000000000" pitchFamily="2" charset="-78"/>
              <a:cs typeface="Serto Batnan" panose="00000400000000000000" pitchFamily="2" charset="-78"/>
            </a:endParaRPr>
          </a:p>
        </p:txBody>
      </p:sp>
      <p:sp>
        <p:nvSpPr>
          <p:cNvPr id="3" name="Rectangle 2"/>
          <p:cNvSpPr/>
          <p:nvPr/>
        </p:nvSpPr>
        <p:spPr>
          <a:xfrm>
            <a:off x="6120852" y="2236424"/>
            <a:ext cx="6081089" cy="3416320"/>
          </a:xfrm>
          <a:prstGeom prst="rect">
            <a:avLst/>
          </a:prstGeom>
        </p:spPr>
        <p:txBody>
          <a:bodyPr wrap="square">
            <a:spAutoFit/>
          </a:bodyPr>
          <a:lstStyle/>
          <a:p>
            <a:pPr algn="ctr"/>
            <a:r>
              <a:rPr lang="ar-SA" sz="5400" b="1" dirty="0">
                <a:ln w="11430"/>
                <a:latin typeface="Traditional Arabic" pitchFamily="2" charset="-78"/>
                <a:cs typeface="Traditional Arabic" pitchFamily="2" charset="-78"/>
              </a:rPr>
              <a:t>وإخوتنا وعظمائنا، ومعلّمينا وموتانا، وجميع</a:t>
            </a:r>
            <a:r>
              <a:rPr lang="ar-AE" sz="5400" b="1" dirty="0">
                <a:ln w="11430"/>
                <a:latin typeface="Traditional Arabic" pitchFamily="2" charset="-78"/>
                <a:cs typeface="Traditional Arabic" pitchFamily="2" charset="-78"/>
              </a:rPr>
              <a:t> </a:t>
            </a:r>
            <a:r>
              <a:rPr lang="ar-SA" sz="5400" b="1" dirty="0">
                <a:ln w="11430"/>
                <a:latin typeface="Traditional Arabic" pitchFamily="2" charset="-78"/>
                <a:cs typeface="Traditional Arabic" pitchFamily="2" charset="-78"/>
              </a:rPr>
              <a:t>ا</a:t>
            </a:r>
            <a:r>
              <a:rPr lang="ar-AE" sz="5400" b="1" dirty="0">
                <a:ln w="11430"/>
                <a:latin typeface="Traditional Arabic" pitchFamily="2" charset="-78"/>
                <a:cs typeface="Traditional Arabic" pitchFamily="2" charset="-78"/>
              </a:rPr>
              <a:t>لم</a:t>
            </a:r>
            <a:r>
              <a:rPr lang="ar-SA" sz="5400" b="1" dirty="0" err="1">
                <a:ln w="11430"/>
                <a:latin typeface="Traditional Arabic" pitchFamily="2" charset="-78"/>
                <a:cs typeface="Traditional Arabic" pitchFamily="2" charset="-78"/>
              </a:rPr>
              <a:t>وتى</a:t>
            </a:r>
            <a:r>
              <a:rPr lang="ar-SA" sz="5400" b="1" dirty="0">
                <a:ln w="11430"/>
                <a:latin typeface="Traditional Arabic" pitchFamily="2" charset="-78"/>
                <a:cs typeface="Traditional Arabic" pitchFamily="2" charset="-78"/>
              </a:rPr>
              <a:t> ا</a:t>
            </a:r>
            <a:r>
              <a:rPr lang="ar-AE" sz="5400" b="1" dirty="0">
                <a:ln w="11430"/>
                <a:latin typeface="Traditional Arabic" pitchFamily="2" charset="-78"/>
                <a:cs typeface="Traditional Arabic" pitchFamily="2" charset="-78"/>
              </a:rPr>
              <a:t>لم</a:t>
            </a:r>
            <a:r>
              <a:rPr lang="ar-SA" sz="5400" b="1" dirty="0" err="1">
                <a:ln w="11430"/>
                <a:latin typeface="Traditional Arabic" pitchFamily="2" charset="-78"/>
                <a:cs typeface="Traditional Arabic" pitchFamily="2" charset="-78"/>
              </a:rPr>
              <a:t>ؤمنين</a:t>
            </a:r>
            <a:r>
              <a:rPr lang="ar-SA" sz="5400" b="1" dirty="0">
                <a:ln w="11430"/>
                <a:latin typeface="Traditional Arabic" pitchFamily="2" charset="-78"/>
                <a:cs typeface="Traditional Arabic" pitchFamily="2" charset="-78"/>
              </a:rPr>
              <a:t> أبناء الكنيسة ال</a:t>
            </a:r>
            <a:r>
              <a:rPr lang="ar-AE" sz="5400" b="1" dirty="0">
                <a:ln w="11430"/>
                <a:latin typeface="Traditional Arabic" pitchFamily="2" charset="-78"/>
                <a:cs typeface="Traditional Arabic" pitchFamily="2" charset="-78"/>
              </a:rPr>
              <a:t>م</a:t>
            </a:r>
            <a:r>
              <a:rPr lang="ar-SA" sz="5400" b="1" dirty="0" err="1">
                <a:ln w="11430"/>
                <a:latin typeface="Traditional Arabic" pitchFamily="2" charset="-78"/>
                <a:cs typeface="Traditional Arabic" pitchFamily="2" charset="-78"/>
              </a:rPr>
              <a:t>قدّسة</a:t>
            </a:r>
            <a:r>
              <a:rPr lang="ar-SA" sz="5400" b="1" dirty="0">
                <a:ln w="11430"/>
                <a:latin typeface="Traditional Arabic" pitchFamily="2" charset="-78"/>
                <a:cs typeface="Traditional Arabic" pitchFamily="2" charset="-78"/>
              </a:rPr>
              <a:t> </a:t>
            </a:r>
            <a:r>
              <a:rPr lang="ar-SA" sz="5400" b="1" dirty="0" err="1">
                <a:ln w="11430"/>
                <a:latin typeface="Traditional Arabic" pitchFamily="2" charset="-78"/>
                <a:cs typeface="Traditional Arabic" pitchFamily="2" charset="-78"/>
              </a:rPr>
              <a:t>وا</a:t>
            </a:r>
            <a:r>
              <a:rPr lang="ar-AE" sz="5400" b="1" dirty="0">
                <a:ln w="11430"/>
                <a:latin typeface="Traditional Arabic" pitchFamily="2" charset="-78"/>
                <a:cs typeface="Traditional Arabic" pitchFamily="2" charset="-78"/>
              </a:rPr>
              <a:t>ل</a:t>
            </a:r>
            <a:r>
              <a:rPr lang="ar-SA" sz="5400" b="1" dirty="0">
                <a:ln w="11430"/>
                <a:latin typeface="Traditional Arabic" pitchFamily="2" charset="-78"/>
                <a:cs typeface="Traditional Arabic" pitchFamily="2" charset="-78"/>
              </a:rPr>
              <a:t>ممجّدة في العالمين وإلى أبد الآبدين</a:t>
            </a:r>
            <a:r>
              <a:rPr lang="ar-AE" sz="5400" b="1" dirty="0">
                <a:ln w="11430"/>
                <a:latin typeface="Traditional Arabic" pitchFamily="2" charset="-78"/>
                <a:cs typeface="Traditional Arabic" pitchFamily="2" charset="-78"/>
              </a:rPr>
              <a:t>.</a:t>
            </a:r>
            <a:endParaRPr lang="en-US" sz="5400" dirty="0"/>
          </a:p>
        </p:txBody>
      </p:sp>
      <p:sp>
        <p:nvSpPr>
          <p:cNvPr id="4" name="Rectangle 3"/>
          <p:cNvSpPr/>
          <p:nvPr/>
        </p:nvSpPr>
        <p:spPr>
          <a:xfrm>
            <a:off x="0" y="2241351"/>
            <a:ext cx="6110911" cy="3600986"/>
          </a:xfrm>
          <a:prstGeom prst="rect">
            <a:avLst/>
          </a:prstGeom>
        </p:spPr>
        <p:txBody>
          <a:bodyPr wrap="square">
            <a:spAutoFit/>
          </a:bodyPr>
          <a:lstStyle/>
          <a:p>
            <a:pPr algn="ctr"/>
            <a:r>
              <a:rPr lang="sv-SE" sz="3800" b="1" dirty="0">
                <a:latin typeface="Abadi" panose="020B0604020104020204" pitchFamily="34" charset="0"/>
                <a:cs typeface="Times New Roman" pitchFamily="18" charset="0"/>
              </a:rPr>
              <a:t>bröders, och gamlas själar, våra avlidna och alla de troende som gott   bort,  den  heliga  Kyrkans barn, i båda världar, i evigheters evighet.</a:t>
            </a:r>
            <a:endParaRPr lang="de-DE" sz="3800" b="1" dirty="0">
              <a:latin typeface="Abadi" panose="020B0604020104020204" pitchFamily="34" charset="0"/>
              <a:cs typeface="Times New Roman" pitchFamily="18" charset="0"/>
            </a:endParaRPr>
          </a:p>
        </p:txBody>
      </p:sp>
      <p:cxnSp>
        <p:nvCxnSpPr>
          <p:cNvPr id="6" name="Straight Connector 5"/>
          <p:cNvCxnSpPr>
            <a:cxnSpLocks/>
          </p:cNvCxnSpPr>
          <p:nvPr/>
        </p:nvCxnSpPr>
        <p:spPr>
          <a:xfrm>
            <a:off x="6091030" y="2236424"/>
            <a:ext cx="0" cy="320872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7DCAD32D-199D-471E-F135-A8CC73EE1C4D}"/>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249CA5F4-A962-236A-2DA5-AF3CF7D89DC6}"/>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39162203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0" y="125980"/>
            <a:ext cx="1219199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syr-SY" sz="5400" b="1" dirty="0">
                <a:latin typeface="Serto Batnan" panose="00000400000000000000" pitchFamily="2" charset="-78"/>
                <a:cs typeface="Serto Batnan" panose="00000400000000000000" pitchFamily="2" charset="-78"/>
              </a:rPr>
              <a:t>ܣܘܦܺܝܰܐ ܬܶܐܽܘ ܦܪܽܘܣܟܘܡܶܢ. ܢܩܽܘܡ ܫܰܦܺܝܪ ܟܽܠܰܢ ܒܰܨܠܽܘܬܼ ܟܳܗܢܳܐ ܡܝܰܩܪܳܐ ܢܶܥܢܶܐ ܘܢܺܐܡܰܪ:</a:t>
            </a:r>
          </a:p>
        </p:txBody>
      </p:sp>
      <p:sp>
        <p:nvSpPr>
          <p:cNvPr id="3" name="Rectangle 2"/>
          <p:cNvSpPr/>
          <p:nvPr/>
        </p:nvSpPr>
        <p:spPr>
          <a:xfrm>
            <a:off x="6100971" y="1949410"/>
            <a:ext cx="6091029" cy="3824124"/>
          </a:xfrm>
          <a:prstGeom prst="rect">
            <a:avLst/>
          </a:prstGeom>
        </p:spPr>
        <p:txBody>
          <a:bodyPr wrap="square">
            <a:spAutoFit/>
          </a:bodyPr>
          <a:lstStyle/>
          <a:p>
            <a:pPr algn="ctr" rtl="1">
              <a:lnSpc>
                <a:spcPct val="95000"/>
              </a:lnSpc>
              <a:spcBef>
                <a:spcPts val="1200"/>
              </a:spcBef>
              <a:buFontTx/>
              <a:buNone/>
              <a:defRPr/>
            </a:pPr>
            <a:r>
              <a:rPr lang="ar-SA" sz="50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سُوفْيا</a:t>
            </a:r>
            <a:r>
              <a:rPr lang="en-US" sz="5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a:t>
            </a:r>
            <a:r>
              <a:rPr lang="ar-AE" sz="50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تِوو</a:t>
            </a:r>
            <a:r>
              <a:rPr lang="ar-SA" sz="5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a:t>
            </a:r>
            <a:r>
              <a:rPr lang="ar-AE" sz="5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فر</a:t>
            </a:r>
            <a:r>
              <a:rPr lang="ar-SA" sz="50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وسْكُومِن</a:t>
            </a:r>
            <a:r>
              <a:rPr lang="ar-SA" sz="5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نْقومْ </a:t>
            </a:r>
            <a:r>
              <a:rPr lang="ar-SA" sz="50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شافِيرْ</a:t>
            </a:r>
            <a:r>
              <a:rPr lang="ar-SA" sz="5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كولانْ </a:t>
            </a:r>
            <a:r>
              <a:rPr lang="ar-SA" sz="50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بَصْلوث</a:t>
            </a:r>
            <a:r>
              <a:rPr lang="ar-SY" sz="5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a:t>
            </a:r>
            <a:r>
              <a:rPr lang="ar-SA" sz="5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a:t>
            </a:r>
            <a:r>
              <a:rPr lang="ar-SA" sz="50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كُوهْنُو</a:t>
            </a:r>
            <a:r>
              <a:rPr lang="ar-SA" sz="5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a:t>
            </a:r>
            <a:r>
              <a:rPr lang="ar-SA" sz="5000" b="1" dirty="0" err="1">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مْيَقْرُو</a:t>
            </a:r>
            <a:r>
              <a:rPr lang="ar-SA" sz="5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نِعْنِه وْنِيمارْ</a:t>
            </a:r>
            <a:r>
              <a:rPr lang="sv-SE" sz="5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 :</a:t>
            </a:r>
            <a:endParaRPr lang="sv-SE" altLang="sv-SE" sz="5000" b="1" dirty="0">
              <a:solidFill>
                <a:srgbClr val="FF0000"/>
              </a:solidFill>
              <a:latin typeface="Traditional Arabic" panose="02020603050405020304" pitchFamily="18" charset="-78"/>
              <a:cs typeface="Traditional Arabic" panose="02020603050405020304" pitchFamily="18" charset="-78"/>
            </a:endParaRPr>
          </a:p>
          <a:p>
            <a:pPr algn="ctr" rtl="1"/>
            <a:r>
              <a:rPr lang="ar-AE" sz="5000" b="1" dirty="0" err="1">
                <a:ln w="11430"/>
                <a:latin typeface="Traditional Arabic" pitchFamily="2" charset="-78"/>
                <a:cs typeface="Traditional Arabic" pitchFamily="2" charset="-78"/>
              </a:rPr>
              <a:t>لنُصغ</a:t>
            </a:r>
            <a:r>
              <a:rPr lang="ar-AE" sz="5000" b="1" dirty="0">
                <a:ln w="11430"/>
                <a:latin typeface="Traditional Arabic" pitchFamily="2" charset="-78"/>
                <a:cs typeface="Traditional Arabic" pitchFamily="2" charset="-78"/>
              </a:rPr>
              <a:t> بحكمة الله ونقف حسناً ونهتف بدُعاء الكاهن الموقر قائلين:</a:t>
            </a:r>
            <a:r>
              <a:rPr lang="ar-SA" sz="5000" b="1" dirty="0">
                <a:ln w="11430"/>
                <a:latin typeface="Traditional Arabic" pitchFamily="2" charset="-78"/>
                <a:cs typeface="Traditional Arabic" pitchFamily="2" charset="-78"/>
              </a:rPr>
              <a:t> </a:t>
            </a:r>
            <a:endParaRPr lang="en-US" sz="5000" dirty="0"/>
          </a:p>
        </p:txBody>
      </p:sp>
      <p:sp>
        <p:nvSpPr>
          <p:cNvPr id="4" name="Rectangle 3"/>
          <p:cNvSpPr/>
          <p:nvPr/>
        </p:nvSpPr>
        <p:spPr>
          <a:xfrm>
            <a:off x="-1" y="1819544"/>
            <a:ext cx="6091030" cy="3970318"/>
          </a:xfrm>
          <a:prstGeom prst="rect">
            <a:avLst/>
          </a:prstGeom>
        </p:spPr>
        <p:txBody>
          <a:bodyPr wrap="square">
            <a:spAutoFit/>
          </a:bodyPr>
          <a:lstStyle/>
          <a:p>
            <a:pPr algn="ctr">
              <a:spcBef>
                <a:spcPts val="0"/>
              </a:spcBef>
              <a:buFontTx/>
              <a:buNone/>
              <a:defRPr/>
            </a:pPr>
            <a:r>
              <a:rPr lang="sv-SE" altLang="sv-SE" sz="3600" b="1" dirty="0">
                <a:solidFill>
                  <a:srgbClr val="FF0000"/>
                </a:solidFill>
                <a:latin typeface="Abadi" panose="020B0604020104020204" pitchFamily="34" charset="0"/>
                <a:cs typeface="+mj-cs"/>
              </a:rPr>
              <a:t>Sofia </a:t>
            </a:r>
            <a:r>
              <a:rPr lang="sv-SE" altLang="sv-SE" sz="3600" b="1" dirty="0" err="1">
                <a:solidFill>
                  <a:srgbClr val="FF0000"/>
                </a:solidFill>
                <a:latin typeface="Abadi" panose="020B0604020104020204" pitchFamily="34" charset="0"/>
                <a:cs typeface="+mj-cs"/>
              </a:rPr>
              <a:t>tewo</a:t>
            </a:r>
            <a:r>
              <a:rPr lang="sv-SE" altLang="sv-SE" sz="3600" b="1" dirty="0">
                <a:solidFill>
                  <a:srgbClr val="FF0000"/>
                </a:solidFill>
                <a:latin typeface="Abadi" panose="020B0604020104020204" pitchFamily="34" charset="0"/>
                <a:cs typeface="+mj-cs"/>
              </a:rPr>
              <a:t> </a:t>
            </a:r>
            <a:r>
              <a:rPr lang="sv-SE" altLang="sv-SE" sz="3600" b="1" dirty="0" err="1">
                <a:solidFill>
                  <a:srgbClr val="FF0000"/>
                </a:solidFill>
                <a:latin typeface="Abadi" panose="020B0604020104020204" pitchFamily="34" charset="0"/>
                <a:cs typeface="+mj-cs"/>
              </a:rPr>
              <a:t>froskomen</a:t>
            </a:r>
            <a:r>
              <a:rPr lang="sv-SE" altLang="sv-SE" sz="3600" b="1" dirty="0">
                <a:solidFill>
                  <a:srgbClr val="FF0000"/>
                </a:solidFill>
                <a:latin typeface="Abadi" panose="020B0604020104020204" pitchFamily="34" charset="0"/>
                <a:cs typeface="+mj-cs"/>
              </a:rPr>
              <a:t> </a:t>
            </a:r>
            <a:r>
              <a:rPr lang="sv-SE" altLang="sv-SE" sz="3600" b="1" dirty="0" err="1">
                <a:solidFill>
                  <a:srgbClr val="FF0000"/>
                </a:solidFill>
                <a:latin typeface="Abadi" panose="020B0604020104020204" pitchFamily="34" charset="0"/>
                <a:cs typeface="+mj-cs"/>
              </a:rPr>
              <a:t>nqom</a:t>
            </a:r>
            <a:r>
              <a:rPr lang="sv-SE" altLang="sv-SE" sz="3600" b="1" dirty="0">
                <a:solidFill>
                  <a:srgbClr val="FF0000"/>
                </a:solidFill>
                <a:latin typeface="Abadi" panose="020B0604020104020204" pitchFamily="34" charset="0"/>
                <a:cs typeface="+mj-cs"/>
              </a:rPr>
              <a:t> </a:t>
            </a:r>
            <a:r>
              <a:rPr lang="sv-SE" altLang="sv-SE" sz="3600" b="1" dirty="0" err="1">
                <a:solidFill>
                  <a:srgbClr val="FF0000"/>
                </a:solidFill>
                <a:latin typeface="Abadi" panose="020B0604020104020204" pitchFamily="34" charset="0"/>
                <a:cs typeface="+mj-cs"/>
              </a:rPr>
              <a:t>shafir</a:t>
            </a:r>
            <a:r>
              <a:rPr lang="sv-SE" altLang="sv-SE" sz="3600" b="1" dirty="0">
                <a:solidFill>
                  <a:srgbClr val="FF0000"/>
                </a:solidFill>
                <a:latin typeface="Abadi" panose="020B0604020104020204" pitchFamily="34" charset="0"/>
                <a:cs typeface="+mj-cs"/>
              </a:rPr>
              <a:t> kolan </a:t>
            </a:r>
            <a:r>
              <a:rPr lang="sv-SE" altLang="sv-SE" sz="3600" b="1" dirty="0" err="1">
                <a:solidFill>
                  <a:srgbClr val="FF0000"/>
                </a:solidFill>
                <a:latin typeface="Abadi" panose="020B0604020104020204" pitchFamily="34" charset="0"/>
                <a:cs typeface="+mj-cs"/>
              </a:rPr>
              <a:t>basloth</a:t>
            </a:r>
            <a:r>
              <a:rPr lang="sv-SE" altLang="sv-SE" sz="3600" b="1" dirty="0">
                <a:solidFill>
                  <a:srgbClr val="FF0000"/>
                </a:solidFill>
                <a:latin typeface="Abadi" panose="020B0604020104020204" pitchFamily="34" charset="0"/>
                <a:cs typeface="+mj-cs"/>
              </a:rPr>
              <a:t> ”</a:t>
            </a:r>
            <a:r>
              <a:rPr lang="sv-SE" altLang="sv-SE" sz="3600" b="1" dirty="0" err="1">
                <a:solidFill>
                  <a:srgbClr val="FF0000"/>
                </a:solidFill>
                <a:latin typeface="Abadi" panose="020B0604020104020204" pitchFamily="34" charset="0"/>
                <a:cs typeface="+mj-cs"/>
              </a:rPr>
              <a:t>kohno</a:t>
            </a:r>
            <a:r>
              <a:rPr lang="sv-SE" altLang="sv-SE" sz="3600" b="1" dirty="0">
                <a:solidFill>
                  <a:srgbClr val="FF0000"/>
                </a:solidFill>
                <a:latin typeface="Abadi" panose="020B0604020104020204" pitchFamily="34" charset="0"/>
                <a:cs typeface="+mj-cs"/>
              </a:rPr>
              <a:t> </a:t>
            </a:r>
            <a:r>
              <a:rPr lang="sv-SE" altLang="sv-SE" sz="3600" b="1" dirty="0" err="1">
                <a:solidFill>
                  <a:srgbClr val="FF0000"/>
                </a:solidFill>
                <a:latin typeface="Abadi" panose="020B0604020104020204" pitchFamily="34" charset="0"/>
                <a:cs typeface="+mj-cs"/>
              </a:rPr>
              <a:t>myaqro</a:t>
            </a:r>
            <a:r>
              <a:rPr lang="sv-SE" altLang="sv-SE" sz="3600" b="1" dirty="0">
                <a:solidFill>
                  <a:srgbClr val="FF0000"/>
                </a:solidFill>
                <a:latin typeface="Abadi" panose="020B0604020104020204" pitchFamily="34" charset="0"/>
                <a:cs typeface="+mj-cs"/>
              </a:rPr>
              <a:t>” </a:t>
            </a:r>
            <a:r>
              <a:rPr lang="sv-SE" altLang="sv-SE" sz="3600" b="1" dirty="0" err="1">
                <a:solidFill>
                  <a:srgbClr val="FF0000"/>
                </a:solidFill>
                <a:latin typeface="Abadi" panose="020B0604020104020204" pitchFamily="34" charset="0"/>
                <a:cs typeface="+mj-cs"/>
              </a:rPr>
              <a:t>ne´neh</a:t>
            </a:r>
            <a:r>
              <a:rPr lang="sv-SE" altLang="sv-SE" sz="3600" b="1" dirty="0">
                <a:solidFill>
                  <a:srgbClr val="FF0000"/>
                </a:solidFill>
                <a:latin typeface="Abadi" panose="020B0604020104020204" pitchFamily="34" charset="0"/>
                <a:cs typeface="+mj-cs"/>
              </a:rPr>
              <a:t> </a:t>
            </a:r>
            <a:r>
              <a:rPr lang="sv-SE" altLang="sv-SE" sz="3600" b="1" dirty="0" err="1">
                <a:solidFill>
                  <a:srgbClr val="FF0000"/>
                </a:solidFill>
                <a:latin typeface="Abadi" panose="020B0604020104020204" pitchFamily="34" charset="0"/>
                <a:cs typeface="+mj-cs"/>
              </a:rPr>
              <a:t>onimar</a:t>
            </a:r>
            <a:r>
              <a:rPr lang="sv-SE" altLang="sv-SE" sz="3600" b="1" dirty="0">
                <a:solidFill>
                  <a:srgbClr val="FF0000"/>
                </a:solidFill>
                <a:latin typeface="Abadi" panose="020B0604020104020204" pitchFamily="34" charset="0"/>
                <a:cs typeface="+mj-cs"/>
              </a:rPr>
              <a:t>.</a:t>
            </a:r>
          </a:p>
          <a:p>
            <a:pPr algn="ctr">
              <a:spcBef>
                <a:spcPts val="0"/>
              </a:spcBef>
              <a:buFontTx/>
              <a:buNone/>
              <a:defRPr/>
            </a:pPr>
            <a:r>
              <a:rPr lang="sv-SE" altLang="sv-SE" sz="3600" b="1" dirty="0">
                <a:latin typeface="Abadi" panose="020B0604020104020204" pitchFamily="34" charset="0"/>
                <a:cs typeface="+mj-cs"/>
              </a:rPr>
              <a:t>Låt oss lyssna till Guds vishet och stå väl bedjande medan den ärade Prästen</a:t>
            </a:r>
            <a:r>
              <a:rPr lang="ar-SY" altLang="sv-SE" sz="3600" b="1" dirty="0">
                <a:latin typeface="Abadi" panose="020B0604020104020204" pitchFamily="34" charset="0"/>
                <a:cs typeface="+mj-cs"/>
              </a:rPr>
              <a:t> </a:t>
            </a:r>
            <a:r>
              <a:rPr lang="sv-SE" altLang="sv-SE" sz="3600" b="1" dirty="0">
                <a:latin typeface="Abadi" panose="020B0604020104020204" pitchFamily="34" charset="0"/>
                <a:cs typeface="+mj-cs"/>
              </a:rPr>
              <a:t>(värdige biskopen) svarar och säger:   </a:t>
            </a:r>
            <a:endParaRPr lang="syr-SY" altLang="sv-SE" sz="3600" b="1" dirty="0">
              <a:latin typeface="Abadi" panose="020B0604020104020204" pitchFamily="34" charset="0"/>
              <a:cs typeface="+mj-cs"/>
            </a:endParaRPr>
          </a:p>
        </p:txBody>
      </p:sp>
      <p:cxnSp>
        <p:nvCxnSpPr>
          <p:cNvPr id="6" name="Straight Connector 5"/>
          <p:cNvCxnSpPr>
            <a:cxnSpLocks/>
          </p:cNvCxnSpPr>
          <p:nvPr/>
        </p:nvCxnSpPr>
        <p:spPr>
          <a:xfrm>
            <a:off x="6091030" y="1908339"/>
            <a:ext cx="0" cy="372409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ܡܫܰܡܫܳܢܳܐ </a:t>
            </a:r>
            <a:r>
              <a:rPr lang="ar-AE" sz="6000" b="1" dirty="0">
                <a:solidFill>
                  <a:schemeClr val="bg1"/>
                </a:solidFill>
                <a:latin typeface="Sakkal Majalla" panose="02000000000000000000" pitchFamily="2" charset="-78"/>
                <a:cs typeface="Sakkal Majalla" panose="02000000000000000000" pitchFamily="2" charset="-78"/>
              </a:rPr>
              <a:t>- الشماس - </a:t>
            </a:r>
            <a:r>
              <a:rPr lang="sv-SE" sz="6000" b="1" dirty="0">
                <a:solidFill>
                  <a:schemeClr val="bg1"/>
                </a:solidFill>
                <a:latin typeface="Sakkal Majalla" panose="02000000000000000000" pitchFamily="2" charset="-78"/>
                <a:cs typeface="Sakkal Majalla" panose="02000000000000000000" pitchFamily="2" charset="-78"/>
              </a:rPr>
              <a:t>diakon</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8745B0B6-4FA9-7F51-7C4A-F8B1306B0DAD}"/>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385B13CC-D0E4-72E3-C2C9-6A9057C93BDF}"/>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8798211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971" y="434249"/>
            <a:ext cx="1219199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yr-SY" sz="8000" b="1" dirty="0">
                <a:solidFill>
                  <a:srgbClr val="FF0000"/>
                </a:solidFill>
                <a:latin typeface="Serto Batnan" panose="00000400000000000000" pitchFamily="2" charset="-78"/>
                <a:cs typeface="Serto Batnan" panose="00000400000000000000" pitchFamily="2" charset="-78"/>
              </a:rPr>
              <a:t>ܡܗܰܝܡܢܺܝܢܰܢ ܒܚܰܕ ܐܰ‌ܠܳܗܳܐ</a:t>
            </a:r>
          </a:p>
        </p:txBody>
      </p:sp>
      <p:sp>
        <p:nvSpPr>
          <p:cNvPr id="3" name="Rectangle 2"/>
          <p:cNvSpPr/>
          <p:nvPr/>
        </p:nvSpPr>
        <p:spPr>
          <a:xfrm>
            <a:off x="6120852" y="2862762"/>
            <a:ext cx="6081089" cy="1446550"/>
          </a:xfrm>
          <a:prstGeom prst="rect">
            <a:avLst/>
          </a:prstGeom>
        </p:spPr>
        <p:txBody>
          <a:bodyPr wrap="square">
            <a:spAutoFit/>
          </a:bodyPr>
          <a:lstStyle/>
          <a:p>
            <a:pPr algn="ctr"/>
            <a:r>
              <a:rPr lang="ar-SA" sz="8800" b="1" dirty="0">
                <a:ln w="11430"/>
                <a:latin typeface="Traditional Arabic" pitchFamily="2" charset="-78"/>
                <a:cs typeface="Traditional Arabic" pitchFamily="2" charset="-78"/>
              </a:rPr>
              <a:t>نؤمنُ بإلهٍ واحدٍ </a:t>
            </a:r>
            <a:endParaRPr lang="en-US" sz="8800" dirty="0"/>
          </a:p>
        </p:txBody>
      </p:sp>
      <p:sp>
        <p:nvSpPr>
          <p:cNvPr id="4" name="Rectangle 3"/>
          <p:cNvSpPr/>
          <p:nvPr/>
        </p:nvSpPr>
        <p:spPr>
          <a:xfrm>
            <a:off x="0" y="2524208"/>
            <a:ext cx="6110911" cy="2123658"/>
          </a:xfrm>
          <a:prstGeom prst="rect">
            <a:avLst/>
          </a:prstGeom>
        </p:spPr>
        <p:txBody>
          <a:bodyPr wrap="square">
            <a:spAutoFit/>
          </a:bodyPr>
          <a:lstStyle/>
          <a:p>
            <a:pPr algn="ctr"/>
            <a:r>
              <a:rPr lang="sv-SE" sz="6600" b="1" dirty="0">
                <a:latin typeface="Abadi" panose="020B0604020104020204" pitchFamily="34" charset="0"/>
                <a:cs typeface="Times New Roman" pitchFamily="18" charset="0"/>
              </a:rPr>
              <a:t>Vi tror på en enda sann Gud</a:t>
            </a:r>
            <a:endParaRPr lang="sv-SE" sz="6600" dirty="0">
              <a:latin typeface="Abadi" panose="020B0604020104020204" pitchFamily="34" charset="0"/>
              <a:cs typeface="Times New Roman" pitchFamily="18" charset="0"/>
            </a:endParaRPr>
          </a:p>
        </p:txBody>
      </p:sp>
      <p:cxnSp>
        <p:nvCxnSpPr>
          <p:cNvPr id="6" name="Straight Connector 5"/>
          <p:cNvCxnSpPr>
            <a:cxnSpLocks/>
          </p:cNvCxnSpPr>
          <p:nvPr/>
        </p:nvCxnSpPr>
        <p:spPr>
          <a:xfrm>
            <a:off x="6091030" y="2236424"/>
            <a:ext cx="0" cy="320872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C2EF4953-F850-EECE-E231-DD823C7CEF84}"/>
              </a:ext>
            </a:extLst>
          </p:cNvPr>
          <p:cNvSpPr txBox="1"/>
          <p:nvPr/>
        </p:nvSpPr>
        <p:spPr>
          <a:xfrm>
            <a:off x="-1" y="5842337"/>
            <a:ext cx="12191995" cy="101566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200"/>
              </a:spcBef>
              <a:spcAft>
                <a:spcPts val="1200"/>
              </a:spcAft>
              <a:buClrTx/>
              <a:buSzTx/>
              <a:buFontTx/>
              <a:buNone/>
              <a:tabLst/>
              <a:defRPr/>
            </a:pPr>
            <a:r>
              <a:rPr lang="syr-SY" sz="6000" b="1" dirty="0">
                <a:solidFill>
                  <a:schemeClr val="bg1"/>
                </a:solidFill>
                <a:latin typeface="Serto Batnan" panose="00000400000000000000" pitchFamily="2" charset="-78"/>
                <a:cs typeface="Serto Batnan" panose="00000400000000000000" pitchFamily="2" charset="-78"/>
              </a:rPr>
              <a:t>ܟܳܗܢܳܐ </a:t>
            </a:r>
            <a:r>
              <a:rPr lang="ar-AE" sz="6000" b="1" dirty="0">
                <a:solidFill>
                  <a:schemeClr val="bg1"/>
                </a:solidFill>
                <a:latin typeface="Sakkal Majalla" panose="02000000000000000000" pitchFamily="2" charset="-78"/>
                <a:cs typeface="Sakkal Majalla" panose="02000000000000000000" pitchFamily="2" charset="-78"/>
              </a:rPr>
              <a:t>- الكاهن - </a:t>
            </a:r>
            <a:r>
              <a:rPr lang="sv-SE" sz="6000" b="1" dirty="0">
                <a:solidFill>
                  <a:schemeClr val="bg1"/>
                </a:solidFill>
                <a:latin typeface="Sakkal Majalla" panose="02000000000000000000" pitchFamily="2" charset="-78"/>
                <a:cs typeface="Sakkal Majalla" panose="02000000000000000000" pitchFamily="2" charset="-78"/>
              </a:rPr>
              <a:t>präst</a:t>
            </a:r>
            <a:endParaRPr kumimoji="0" lang="sv-SE" sz="40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pic>
        <p:nvPicPr>
          <p:cNvPr id="5" name="صورة 12" descr="وقوف.gif">
            <a:extLst>
              <a:ext uri="{FF2B5EF4-FFF2-40B4-BE49-F238E27FC236}">
                <a16:creationId xmlns:a16="http://schemas.microsoft.com/office/drawing/2014/main" id="{42E5FF59-F06F-415B-014C-C4DD1876B30F}"/>
              </a:ext>
            </a:extLst>
          </p:cNvPr>
          <p:cNvPicPr>
            <a:picLocks noChangeAspect="1"/>
          </p:cNvPicPr>
          <p:nvPr/>
        </p:nvPicPr>
        <p:blipFill>
          <a:blip r:embed="rId2" cstate="print"/>
          <a:stretch>
            <a:fillRect/>
          </a:stretch>
        </p:blipFill>
        <p:spPr>
          <a:xfrm>
            <a:off x="11703819" y="5364560"/>
            <a:ext cx="430262" cy="1454696"/>
          </a:xfrm>
          <a:prstGeom prst="rect">
            <a:avLst/>
          </a:prstGeom>
        </p:spPr>
      </p:pic>
      <p:pic>
        <p:nvPicPr>
          <p:cNvPr id="8" name="صورة 12" descr="وقوف.gif">
            <a:extLst>
              <a:ext uri="{FF2B5EF4-FFF2-40B4-BE49-F238E27FC236}">
                <a16:creationId xmlns:a16="http://schemas.microsoft.com/office/drawing/2014/main" id="{7F012FF0-6AA9-4A8B-06AE-CB5A2983B217}"/>
              </a:ext>
            </a:extLst>
          </p:cNvPr>
          <p:cNvPicPr>
            <a:picLocks noChangeAspect="1"/>
          </p:cNvPicPr>
          <p:nvPr/>
        </p:nvPicPr>
        <p:blipFill>
          <a:blip r:embed="rId2" cstate="print"/>
          <a:stretch>
            <a:fillRect/>
          </a:stretch>
        </p:blipFill>
        <p:spPr>
          <a:xfrm flipH="1">
            <a:off x="52948" y="5364560"/>
            <a:ext cx="430262" cy="1454696"/>
          </a:xfrm>
          <a:prstGeom prst="rect">
            <a:avLst/>
          </a:prstGeom>
        </p:spPr>
      </p:pic>
    </p:spTree>
    <p:extLst>
      <p:ext uri="{BB962C8B-B14F-4D97-AF65-F5344CB8AC3E}">
        <p14:creationId xmlns:p14="http://schemas.microsoft.com/office/powerpoint/2010/main" val="12410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13370</TotalTime>
  <Words>15571</Words>
  <Application>Microsoft Office PowerPoint</Application>
  <PresentationFormat>Widescreen</PresentationFormat>
  <Paragraphs>1714</Paragraphs>
  <Slides>342</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342</vt:i4>
      </vt:variant>
    </vt:vector>
  </HeadingPairs>
  <TitlesOfParts>
    <vt:vector size="354" baseType="lpstr">
      <vt:lpstr>Abadi</vt:lpstr>
      <vt:lpstr>Arial</vt:lpstr>
      <vt:lpstr>Calibri</vt:lpstr>
      <vt:lpstr>Calibri Light</vt:lpstr>
      <vt:lpstr>Sakkal Majalla</vt:lpstr>
      <vt:lpstr>Serto Batnan</vt:lpstr>
      <vt:lpstr>Serto Urhoy</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yakob.hebbo@gmail.com</dc:creator>
  <cp:lastModifiedBy>yakob.hebbo@gmail.com</cp:lastModifiedBy>
  <cp:revision>253</cp:revision>
  <dcterms:created xsi:type="dcterms:W3CDTF">2023-10-03T11:18:09Z</dcterms:created>
  <dcterms:modified xsi:type="dcterms:W3CDTF">2023-10-17T09:05:43Z</dcterms:modified>
</cp:coreProperties>
</file>